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</p:sldMasterIdLst>
  <p:notesMasterIdLst>
    <p:notesMasterId r:id="rId42"/>
  </p:notesMasterIdLst>
  <p:handoutMasterIdLst>
    <p:handoutMasterId r:id="rId43"/>
  </p:handoutMasterIdLst>
  <p:sldIdLst>
    <p:sldId id="311" r:id="rId5"/>
    <p:sldId id="795" r:id="rId6"/>
    <p:sldId id="1008" r:id="rId7"/>
    <p:sldId id="1009" r:id="rId8"/>
    <p:sldId id="1010" r:id="rId9"/>
    <p:sldId id="1013" r:id="rId10"/>
    <p:sldId id="1042" r:id="rId11"/>
    <p:sldId id="1011" r:id="rId12"/>
    <p:sldId id="321" r:id="rId13"/>
    <p:sldId id="1012" r:id="rId14"/>
    <p:sldId id="1014" r:id="rId15"/>
    <p:sldId id="1015" r:id="rId16"/>
    <p:sldId id="1016" r:id="rId17"/>
    <p:sldId id="1017" r:id="rId18"/>
    <p:sldId id="1018" r:id="rId19"/>
    <p:sldId id="1019" r:id="rId20"/>
    <p:sldId id="1020" r:id="rId21"/>
    <p:sldId id="1021" r:id="rId22"/>
    <p:sldId id="1022" r:id="rId23"/>
    <p:sldId id="1023" r:id="rId24"/>
    <p:sldId id="1024" r:id="rId25"/>
    <p:sldId id="1025" r:id="rId26"/>
    <p:sldId id="1026" r:id="rId27"/>
    <p:sldId id="1027" r:id="rId28"/>
    <p:sldId id="1028" r:id="rId29"/>
    <p:sldId id="1029" r:id="rId30"/>
    <p:sldId id="1030" r:id="rId31"/>
    <p:sldId id="1031" r:id="rId32"/>
    <p:sldId id="1033" r:id="rId33"/>
    <p:sldId id="1034" r:id="rId34"/>
    <p:sldId id="1035" r:id="rId35"/>
    <p:sldId id="1036" r:id="rId36"/>
    <p:sldId id="1037" r:id="rId37"/>
    <p:sldId id="1038" r:id="rId38"/>
    <p:sldId id="1039" r:id="rId39"/>
    <p:sldId id="1040" r:id="rId40"/>
    <p:sldId id="1041" r:id="rId41"/>
  </p:sldIdLst>
  <p:sldSz cx="9144000" cy="6858000" type="screen4x3"/>
  <p:notesSz cx="70993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ture 1" id="{8CCAAB89-09A4-4695-A0DC-D04B403FD4A5}">
          <p14:sldIdLst>
            <p14:sldId id="311"/>
            <p14:sldId id="795"/>
            <p14:sldId id="1008"/>
            <p14:sldId id="1009"/>
            <p14:sldId id="1010"/>
            <p14:sldId id="1013"/>
            <p14:sldId id="1042"/>
            <p14:sldId id="1011"/>
            <p14:sldId id="321"/>
            <p14:sldId id="1012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orient="horz" pos="1888">
          <p15:clr>
            <a:srgbClr val="A4A3A4"/>
          </p15:clr>
        </p15:guide>
        <p15:guide id="3" orient="horz" pos="3748">
          <p15:clr>
            <a:srgbClr val="A4A3A4"/>
          </p15:clr>
        </p15:guide>
        <p15:guide id="4" orient="horz" pos="2047">
          <p15:clr>
            <a:srgbClr val="A4A3A4"/>
          </p15:clr>
        </p15:guide>
        <p15:guide id="5" pos="2387">
          <p15:clr>
            <a:srgbClr val="A4A3A4"/>
          </p15:clr>
        </p15:guide>
        <p15:guide id="6" pos="1094">
          <p15:clr>
            <a:srgbClr val="A4A3A4"/>
          </p15:clr>
        </p15:guide>
        <p15:guide id="7" pos="4462">
          <p15:clr>
            <a:srgbClr val="A4A3A4"/>
          </p15:clr>
        </p15:guide>
        <p15:guide id="8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Rassõlkin" initials="AR" lastIdx="1" clrIdx="0">
    <p:extLst>
      <p:ext uri="{19B8F6BF-5375-455C-9EA6-DF929625EA0E}">
        <p15:presenceInfo xmlns:p15="http://schemas.microsoft.com/office/powerpoint/2012/main" userId="S-1-5-21-364763415-1209616505-3153454582-11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6004F"/>
    <a:srgbClr val="FF69B2"/>
    <a:srgbClr val="FF0000"/>
    <a:srgbClr val="808285"/>
    <a:srgbClr val="0000FF"/>
    <a:srgbClr val="4D4D4F"/>
    <a:srgbClr val="4F4C4E"/>
    <a:srgbClr val="9396B0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59242" autoAdjust="0"/>
  </p:normalViewPr>
  <p:slideViewPr>
    <p:cSldViewPr snapToGrid="0" snapToObjects="1" showGuides="1">
      <p:cViewPr varScale="1">
        <p:scale>
          <a:sx n="67" d="100"/>
          <a:sy n="67" d="100"/>
        </p:scale>
        <p:origin x="2808" y="60"/>
      </p:cViewPr>
      <p:guideLst>
        <p:guide orient="horz" pos="1253"/>
        <p:guide orient="horz" pos="1888"/>
        <p:guide orient="horz" pos="3748"/>
        <p:guide orient="horz" pos="2047"/>
        <p:guide pos="2387"/>
        <p:guide pos="1094"/>
        <p:guide pos="4462"/>
        <p:guide pos="5261"/>
      </p:guideLst>
    </p:cSldViewPr>
  </p:slideViewPr>
  <p:outlineViewPr>
    <p:cViewPr>
      <p:scale>
        <a:sx n="33" d="100"/>
        <a:sy n="33" d="100"/>
      </p:scale>
      <p:origin x="0" y="-839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1280"/>
    </p:cViewPr>
  </p:sorterViewPr>
  <p:notesViewPr>
    <p:cSldViewPr snapToGrid="0" snapToObjects="1">
      <p:cViewPr varScale="1">
        <p:scale>
          <a:sx n="110" d="100"/>
          <a:sy n="110" d="100"/>
        </p:scale>
        <p:origin x="5184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 Rassõlkin" userId="884cef15-60b3-44b9-bfb9-138e49da7aa1" providerId="ADAL" clId="{D1748356-A722-4820-A6AE-76CF65FED6BC}"/>
    <pc:docChg chg="undo custSel modMainMaster modHandout">
      <pc:chgData name="Anton Rassõlkin" userId="884cef15-60b3-44b9-bfb9-138e49da7aa1" providerId="ADAL" clId="{D1748356-A722-4820-A6AE-76CF65FED6BC}" dt="2023-01-20T12:04:19.113" v="60" actId="20577"/>
      <pc:docMkLst>
        <pc:docMk/>
      </pc:docMkLst>
      <pc:sldMasterChg chg="modSp mod modSldLayout">
        <pc:chgData name="Anton Rassõlkin" userId="884cef15-60b3-44b9-bfb9-138e49da7aa1" providerId="ADAL" clId="{D1748356-A722-4820-A6AE-76CF65FED6BC}" dt="2023-01-20T12:03:26.202" v="38" actId="20577"/>
        <pc:sldMasterMkLst>
          <pc:docMk/>
          <pc:sldMasterMk cId="0" sldId="2147483662"/>
        </pc:sldMasterMkLst>
        <pc:spChg chg="mod">
          <ac:chgData name="Anton Rassõlkin" userId="884cef15-60b3-44b9-bfb9-138e49da7aa1" providerId="ADAL" clId="{D1748356-A722-4820-A6AE-76CF65FED6BC}" dt="2023-01-20T12:03:26.202" v="38" actId="20577"/>
          <ac:spMkLst>
            <pc:docMk/>
            <pc:sldMasterMk cId="0" sldId="2147483662"/>
            <ac:spMk id="15" creationId="{2FC741BB-F46B-4666-9F06-A90A5F14564C}"/>
          </ac:spMkLst>
        </pc:spChg>
        <pc:picChg chg="mod">
          <ac:chgData name="Anton Rassõlkin" userId="884cef15-60b3-44b9-bfb9-138e49da7aa1" providerId="ADAL" clId="{D1748356-A722-4820-A6AE-76CF65FED6BC}" dt="2023-01-20T11:59:38.597" v="0" actId="14826"/>
          <ac:picMkLst>
            <pc:docMk/>
            <pc:sldMasterMk cId="0" sldId="2147483662"/>
            <ac:picMk id="7" creationId="{72DAB059-4A4D-4262-B392-4137E4021D66}"/>
          </ac:picMkLst>
        </pc:picChg>
        <pc:sldLayoutChg chg="modSp">
          <pc:chgData name="Anton Rassõlkin" userId="884cef15-60b3-44b9-bfb9-138e49da7aa1" providerId="ADAL" clId="{D1748356-A722-4820-A6AE-76CF65FED6BC}" dt="2023-01-20T11:59:49.121" v="1" actId="14826"/>
          <pc:sldLayoutMkLst>
            <pc:docMk/>
            <pc:sldMasterMk cId="0" sldId="2147483662"/>
            <pc:sldLayoutMk cId="2923952457" sldId="2147483894"/>
          </pc:sldLayoutMkLst>
          <pc:picChg chg="mod">
            <ac:chgData name="Anton Rassõlkin" userId="884cef15-60b3-44b9-bfb9-138e49da7aa1" providerId="ADAL" clId="{D1748356-A722-4820-A6AE-76CF65FED6BC}" dt="2023-01-20T11:59:49.121" v="1" actId="14826"/>
            <ac:picMkLst>
              <pc:docMk/>
              <pc:sldMasterMk cId="0" sldId="2147483662"/>
              <pc:sldLayoutMk cId="2923952457" sldId="2147483894"/>
              <ac:picMk id="4" creationId="{EE3BDCFA-2BA1-4A1F-ADE7-266A9617E640}"/>
            </ac:picMkLst>
          </pc:picChg>
        </pc:sldLayoutChg>
      </pc:sldMasterChg>
    </pc:docChg>
  </pc:docChgLst>
  <pc:docChgLst>
    <pc:chgData name="Martin Skalický" userId="e7cd453c-6b88-4b7e-99c9-bcad3ba08ff6" providerId="ADAL" clId="{14B97D32-7FCC-420C-8AA9-F049E8989ED3}"/>
    <pc:docChg chg="custSel modSld">
      <pc:chgData name="Martin Skalický" userId="e7cd453c-6b88-4b7e-99c9-bcad3ba08ff6" providerId="ADAL" clId="{14B97D32-7FCC-420C-8AA9-F049E8989ED3}" dt="2023-10-31T13:58:19.401" v="53" actId="478"/>
      <pc:docMkLst>
        <pc:docMk/>
      </pc:docMkLst>
      <pc:sldChg chg="delSp mod delAnim modNotesTx">
        <pc:chgData name="Martin Skalický" userId="e7cd453c-6b88-4b7e-99c9-bcad3ba08ff6" providerId="ADAL" clId="{14B97D32-7FCC-420C-8AA9-F049E8989ED3}" dt="2023-10-31T13:56:06.456" v="1" actId="478"/>
        <pc:sldMkLst>
          <pc:docMk/>
          <pc:sldMk cId="3355858841" sldId="311"/>
        </pc:sldMkLst>
        <pc:picChg chg="del">
          <ac:chgData name="Martin Skalický" userId="e7cd453c-6b88-4b7e-99c9-bcad3ba08ff6" providerId="ADAL" clId="{14B97D32-7FCC-420C-8AA9-F049E8989ED3}" dt="2023-10-31T13:56:06.456" v="1" actId="478"/>
          <ac:picMkLst>
            <pc:docMk/>
            <pc:sldMk cId="3355858841" sldId="311"/>
            <ac:picMk id="59" creationId="{719C343A-1484-5431-F321-F6D13CB687B7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6:56.798" v="19" actId="478"/>
        <pc:sldMkLst>
          <pc:docMk/>
          <pc:sldMk cId="693944346" sldId="321"/>
        </pc:sldMkLst>
        <pc:picChg chg="del">
          <ac:chgData name="Martin Skalický" userId="e7cd453c-6b88-4b7e-99c9-bcad3ba08ff6" providerId="ADAL" clId="{14B97D32-7FCC-420C-8AA9-F049E8989ED3}" dt="2023-10-31T13:56:56.798" v="19" actId="478"/>
          <ac:picMkLst>
            <pc:docMk/>
            <pc:sldMk cId="693944346" sldId="321"/>
            <ac:picMk id="15" creationId="{A69B13F0-B8EB-0141-0AA6-137E27B30C06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6:12.956" v="3" actId="478"/>
        <pc:sldMkLst>
          <pc:docMk/>
          <pc:sldMk cId="3626549175" sldId="795"/>
        </pc:sldMkLst>
        <pc:picChg chg="del">
          <ac:chgData name="Martin Skalický" userId="e7cd453c-6b88-4b7e-99c9-bcad3ba08ff6" providerId="ADAL" clId="{14B97D32-7FCC-420C-8AA9-F049E8989ED3}" dt="2023-10-31T13:56:12.956" v="3" actId="478"/>
          <ac:picMkLst>
            <pc:docMk/>
            <pc:sldMk cId="3626549175" sldId="795"/>
            <ac:picMk id="65" creationId="{F3E4445E-14F4-1B41-275A-90926769931F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6:19.263" v="5" actId="478"/>
        <pc:sldMkLst>
          <pc:docMk/>
          <pc:sldMk cId="3494892232" sldId="1008"/>
        </pc:sldMkLst>
        <pc:picChg chg="del">
          <ac:chgData name="Martin Skalický" userId="e7cd453c-6b88-4b7e-99c9-bcad3ba08ff6" providerId="ADAL" clId="{14B97D32-7FCC-420C-8AA9-F049E8989ED3}" dt="2023-10-31T13:56:19.263" v="5" actId="478"/>
          <ac:picMkLst>
            <pc:docMk/>
            <pc:sldMk cId="3494892232" sldId="1008"/>
            <ac:picMk id="9" creationId="{80CB5D4F-3D45-56CF-ECA8-A8A1018E75C5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6:23.689" v="7" actId="6549"/>
        <pc:sldMkLst>
          <pc:docMk/>
          <pc:sldMk cId="2244692330" sldId="1009"/>
        </pc:sldMkLst>
        <pc:picChg chg="del">
          <ac:chgData name="Martin Skalický" userId="e7cd453c-6b88-4b7e-99c9-bcad3ba08ff6" providerId="ADAL" clId="{14B97D32-7FCC-420C-8AA9-F049E8989ED3}" dt="2023-10-31T13:56:22.434" v="6" actId="478"/>
          <ac:picMkLst>
            <pc:docMk/>
            <pc:sldMk cId="2244692330" sldId="1009"/>
            <ac:picMk id="28" creationId="{1DCE09E8-26FC-2309-78A2-7C35F71B02B5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6:29.570" v="10" actId="6549"/>
        <pc:sldMkLst>
          <pc:docMk/>
          <pc:sldMk cId="4191370364" sldId="1010"/>
        </pc:sldMkLst>
        <pc:picChg chg="del">
          <ac:chgData name="Martin Skalický" userId="e7cd453c-6b88-4b7e-99c9-bcad3ba08ff6" providerId="ADAL" clId="{14B97D32-7FCC-420C-8AA9-F049E8989ED3}" dt="2023-10-31T13:56:26.703" v="8" actId="478"/>
          <ac:picMkLst>
            <pc:docMk/>
            <pc:sldMk cId="4191370364" sldId="1010"/>
            <ac:picMk id="34" creationId="{2466C86E-72CB-B93B-A4E1-FFD396426F64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6:42.738" v="16" actId="6549"/>
        <pc:sldMkLst>
          <pc:docMk/>
          <pc:sldMk cId="1219251482" sldId="1011"/>
        </pc:sldMkLst>
        <pc:picChg chg="del">
          <ac:chgData name="Martin Skalický" userId="e7cd453c-6b88-4b7e-99c9-bcad3ba08ff6" providerId="ADAL" clId="{14B97D32-7FCC-420C-8AA9-F049E8989ED3}" dt="2023-10-31T13:56:41.151" v="15" actId="478"/>
          <ac:picMkLst>
            <pc:docMk/>
            <pc:sldMk cId="1219251482" sldId="1011"/>
            <ac:picMk id="89" creationId="{2DD38481-90C4-BEE3-3CA2-DE410B3E56F0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7:03.122" v="21" actId="6549"/>
        <pc:sldMkLst>
          <pc:docMk/>
          <pc:sldMk cId="1515602739" sldId="1012"/>
        </pc:sldMkLst>
        <pc:picChg chg="del">
          <ac:chgData name="Martin Skalický" userId="e7cd453c-6b88-4b7e-99c9-bcad3ba08ff6" providerId="ADAL" clId="{14B97D32-7FCC-420C-8AA9-F049E8989ED3}" dt="2023-10-31T13:56:59.998" v="20" actId="478"/>
          <ac:picMkLst>
            <pc:docMk/>
            <pc:sldMk cId="1515602739" sldId="1012"/>
            <ac:picMk id="25" creationId="{95702987-14A8-F1E7-CE23-A302BC08EE50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6:34.358" v="12" actId="6549"/>
        <pc:sldMkLst>
          <pc:docMk/>
          <pc:sldMk cId="2814066420" sldId="1013"/>
        </pc:sldMkLst>
        <pc:picChg chg="del">
          <ac:chgData name="Martin Skalický" userId="e7cd453c-6b88-4b7e-99c9-bcad3ba08ff6" providerId="ADAL" clId="{14B97D32-7FCC-420C-8AA9-F049E8989ED3}" dt="2023-10-31T13:56:33.071" v="11" actId="478"/>
          <ac:picMkLst>
            <pc:docMk/>
            <pc:sldMk cId="2814066420" sldId="1013"/>
            <ac:picMk id="13" creationId="{716CF0DF-38ED-B624-CDAA-9F84A76D8C95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7:08.983" v="23" actId="6549"/>
        <pc:sldMkLst>
          <pc:docMk/>
          <pc:sldMk cId="615319480" sldId="1014"/>
        </pc:sldMkLst>
        <pc:picChg chg="del">
          <ac:chgData name="Martin Skalický" userId="e7cd453c-6b88-4b7e-99c9-bcad3ba08ff6" providerId="ADAL" clId="{14B97D32-7FCC-420C-8AA9-F049E8989ED3}" dt="2023-10-31T13:57:06.719" v="22" actId="478"/>
          <ac:picMkLst>
            <pc:docMk/>
            <pc:sldMk cId="615319480" sldId="1014"/>
            <ac:picMk id="92" creationId="{BA7FCB5E-F0BD-A7A2-950F-87B0D23C1A3F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7:13.602" v="25" actId="6549"/>
        <pc:sldMkLst>
          <pc:docMk/>
          <pc:sldMk cId="3177504399" sldId="1015"/>
        </pc:sldMkLst>
        <pc:picChg chg="del">
          <ac:chgData name="Martin Skalický" userId="e7cd453c-6b88-4b7e-99c9-bcad3ba08ff6" providerId="ADAL" clId="{14B97D32-7FCC-420C-8AA9-F049E8989ED3}" dt="2023-10-31T13:57:12.366" v="24" actId="478"/>
          <ac:picMkLst>
            <pc:docMk/>
            <pc:sldMk cId="3177504399" sldId="1015"/>
            <ac:picMk id="22" creationId="{93A9C7ED-4876-95A4-F1D2-110684256306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7:17.233" v="27" actId="6549"/>
        <pc:sldMkLst>
          <pc:docMk/>
          <pc:sldMk cId="385904255" sldId="1016"/>
        </pc:sldMkLst>
        <pc:picChg chg="del">
          <ac:chgData name="Martin Skalický" userId="e7cd453c-6b88-4b7e-99c9-bcad3ba08ff6" providerId="ADAL" clId="{14B97D32-7FCC-420C-8AA9-F049E8989ED3}" dt="2023-10-31T13:57:16.031" v="26" actId="478"/>
          <ac:picMkLst>
            <pc:docMk/>
            <pc:sldMk cId="385904255" sldId="1016"/>
            <ac:picMk id="33" creationId="{66C42BE1-F50D-8E16-3F40-8061DA3126CA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19.230" v="28" actId="478"/>
        <pc:sldMkLst>
          <pc:docMk/>
          <pc:sldMk cId="1111945567" sldId="1017"/>
        </pc:sldMkLst>
        <pc:picChg chg="del">
          <ac:chgData name="Martin Skalický" userId="e7cd453c-6b88-4b7e-99c9-bcad3ba08ff6" providerId="ADAL" clId="{14B97D32-7FCC-420C-8AA9-F049E8989ED3}" dt="2023-10-31T13:57:19.230" v="28" actId="478"/>
          <ac:picMkLst>
            <pc:docMk/>
            <pc:sldMk cId="1111945567" sldId="1017"/>
            <ac:picMk id="23" creationId="{B01468D5-D843-DBE0-B1B4-B3EBC1C07141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7:26.977" v="30" actId="6549"/>
        <pc:sldMkLst>
          <pc:docMk/>
          <pc:sldMk cId="3483424286" sldId="1018"/>
        </pc:sldMkLst>
        <pc:picChg chg="del">
          <ac:chgData name="Martin Skalický" userId="e7cd453c-6b88-4b7e-99c9-bcad3ba08ff6" providerId="ADAL" clId="{14B97D32-7FCC-420C-8AA9-F049E8989ED3}" dt="2023-10-31T13:57:23.694" v="29" actId="478"/>
          <ac:picMkLst>
            <pc:docMk/>
            <pc:sldMk cId="3483424286" sldId="1018"/>
            <ac:picMk id="24" creationId="{D729F78B-0B32-06D0-A161-32615A2470EA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7:30.544" v="32" actId="6549"/>
        <pc:sldMkLst>
          <pc:docMk/>
          <pc:sldMk cId="1669692464" sldId="1019"/>
        </pc:sldMkLst>
        <pc:picChg chg="del">
          <ac:chgData name="Martin Skalický" userId="e7cd453c-6b88-4b7e-99c9-bcad3ba08ff6" providerId="ADAL" clId="{14B97D32-7FCC-420C-8AA9-F049E8989ED3}" dt="2023-10-31T13:57:29.246" v="31" actId="478"/>
          <ac:picMkLst>
            <pc:docMk/>
            <pc:sldMk cId="1669692464" sldId="1019"/>
            <ac:picMk id="46" creationId="{2ECE6263-FC5E-8A54-0C2E-D71FC90EE140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33.982" v="33" actId="478"/>
        <pc:sldMkLst>
          <pc:docMk/>
          <pc:sldMk cId="1745388550" sldId="1020"/>
        </pc:sldMkLst>
        <pc:picChg chg="del">
          <ac:chgData name="Martin Skalický" userId="e7cd453c-6b88-4b7e-99c9-bcad3ba08ff6" providerId="ADAL" clId="{14B97D32-7FCC-420C-8AA9-F049E8989ED3}" dt="2023-10-31T13:57:33.982" v="33" actId="478"/>
          <ac:picMkLst>
            <pc:docMk/>
            <pc:sldMk cId="1745388550" sldId="1020"/>
            <ac:picMk id="74" creationId="{A7177E97-EF60-EA97-11A3-152902ABF0A3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38.541" v="34" actId="478"/>
        <pc:sldMkLst>
          <pc:docMk/>
          <pc:sldMk cId="466328540" sldId="1021"/>
        </pc:sldMkLst>
        <pc:picChg chg="del">
          <ac:chgData name="Martin Skalický" userId="e7cd453c-6b88-4b7e-99c9-bcad3ba08ff6" providerId="ADAL" clId="{14B97D32-7FCC-420C-8AA9-F049E8989ED3}" dt="2023-10-31T13:57:38.541" v="34" actId="478"/>
          <ac:picMkLst>
            <pc:docMk/>
            <pc:sldMk cId="466328540" sldId="1021"/>
            <ac:picMk id="20" creationId="{D31C7B65-E80F-F4A1-15E9-FBB3775BF3FB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41.533" v="35" actId="478"/>
        <pc:sldMkLst>
          <pc:docMk/>
          <pc:sldMk cId="3450496791" sldId="1022"/>
        </pc:sldMkLst>
        <pc:picChg chg="del">
          <ac:chgData name="Martin Skalický" userId="e7cd453c-6b88-4b7e-99c9-bcad3ba08ff6" providerId="ADAL" clId="{14B97D32-7FCC-420C-8AA9-F049E8989ED3}" dt="2023-10-31T13:57:41.533" v="35" actId="478"/>
          <ac:picMkLst>
            <pc:docMk/>
            <pc:sldMk cId="3450496791" sldId="1022"/>
            <ac:picMk id="23" creationId="{B82CC6F0-1F77-4246-9AB6-E4174AED3E50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43.390" v="36" actId="478"/>
        <pc:sldMkLst>
          <pc:docMk/>
          <pc:sldMk cId="326576543" sldId="1023"/>
        </pc:sldMkLst>
        <pc:picChg chg="del">
          <ac:chgData name="Martin Skalický" userId="e7cd453c-6b88-4b7e-99c9-bcad3ba08ff6" providerId="ADAL" clId="{14B97D32-7FCC-420C-8AA9-F049E8989ED3}" dt="2023-10-31T13:57:43.390" v="36" actId="478"/>
          <ac:picMkLst>
            <pc:docMk/>
            <pc:sldMk cId="326576543" sldId="1023"/>
            <ac:picMk id="27" creationId="{48C594A7-5D60-6B57-32E2-CDFDE3397036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45.293" v="37" actId="478"/>
        <pc:sldMkLst>
          <pc:docMk/>
          <pc:sldMk cId="4270706938" sldId="1024"/>
        </pc:sldMkLst>
        <pc:picChg chg="del">
          <ac:chgData name="Martin Skalický" userId="e7cd453c-6b88-4b7e-99c9-bcad3ba08ff6" providerId="ADAL" clId="{14B97D32-7FCC-420C-8AA9-F049E8989ED3}" dt="2023-10-31T13:57:45.293" v="37" actId="478"/>
          <ac:picMkLst>
            <pc:docMk/>
            <pc:sldMk cId="4270706938" sldId="1024"/>
            <ac:picMk id="25" creationId="{2FE5A6EE-5E86-DD78-2139-13006D76673A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47.453" v="38" actId="478"/>
        <pc:sldMkLst>
          <pc:docMk/>
          <pc:sldMk cId="926243634" sldId="1025"/>
        </pc:sldMkLst>
        <pc:picChg chg="del">
          <ac:chgData name="Martin Skalický" userId="e7cd453c-6b88-4b7e-99c9-bcad3ba08ff6" providerId="ADAL" clId="{14B97D32-7FCC-420C-8AA9-F049E8989ED3}" dt="2023-10-31T13:57:47.453" v="38" actId="478"/>
          <ac:picMkLst>
            <pc:docMk/>
            <pc:sldMk cId="926243634" sldId="1025"/>
            <ac:picMk id="25" creationId="{00B090DA-6D8E-CD04-8A65-880E433D6458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49.838" v="39" actId="478"/>
        <pc:sldMkLst>
          <pc:docMk/>
          <pc:sldMk cId="3579097040" sldId="1026"/>
        </pc:sldMkLst>
        <pc:picChg chg="del">
          <ac:chgData name="Martin Skalický" userId="e7cd453c-6b88-4b7e-99c9-bcad3ba08ff6" providerId="ADAL" clId="{14B97D32-7FCC-420C-8AA9-F049E8989ED3}" dt="2023-10-31T13:57:49.838" v="39" actId="478"/>
          <ac:picMkLst>
            <pc:docMk/>
            <pc:sldMk cId="3579097040" sldId="1026"/>
            <ac:picMk id="58" creationId="{78A04BE8-B183-B24F-4657-1839CC55B557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52.046" v="40" actId="478"/>
        <pc:sldMkLst>
          <pc:docMk/>
          <pc:sldMk cId="1771100804" sldId="1027"/>
        </pc:sldMkLst>
        <pc:picChg chg="del">
          <ac:chgData name="Martin Skalický" userId="e7cd453c-6b88-4b7e-99c9-bcad3ba08ff6" providerId="ADAL" clId="{14B97D32-7FCC-420C-8AA9-F049E8989ED3}" dt="2023-10-31T13:57:52.046" v="40" actId="478"/>
          <ac:picMkLst>
            <pc:docMk/>
            <pc:sldMk cId="1771100804" sldId="1027"/>
            <ac:picMk id="29" creationId="{88C43D73-AA54-942D-BBED-B7CECA2D13AA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54.221" v="41" actId="478"/>
        <pc:sldMkLst>
          <pc:docMk/>
          <pc:sldMk cId="2959225027" sldId="1028"/>
        </pc:sldMkLst>
        <pc:picChg chg="del">
          <ac:chgData name="Martin Skalický" userId="e7cd453c-6b88-4b7e-99c9-bcad3ba08ff6" providerId="ADAL" clId="{14B97D32-7FCC-420C-8AA9-F049E8989ED3}" dt="2023-10-31T13:57:54.221" v="41" actId="478"/>
          <ac:picMkLst>
            <pc:docMk/>
            <pc:sldMk cId="2959225027" sldId="1028"/>
            <ac:picMk id="43" creationId="{D880FC65-6D37-3312-7EF1-E40BBC7E7272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56.346" v="42" actId="478"/>
        <pc:sldMkLst>
          <pc:docMk/>
          <pc:sldMk cId="3797512340" sldId="1029"/>
        </pc:sldMkLst>
        <pc:picChg chg="del">
          <ac:chgData name="Martin Skalický" userId="e7cd453c-6b88-4b7e-99c9-bcad3ba08ff6" providerId="ADAL" clId="{14B97D32-7FCC-420C-8AA9-F049E8989ED3}" dt="2023-10-31T13:57:56.346" v="42" actId="478"/>
          <ac:picMkLst>
            <pc:docMk/>
            <pc:sldMk cId="3797512340" sldId="1029"/>
            <ac:picMk id="23" creationId="{7834ADC2-B17B-3669-9B3E-1E9E3BB7E2A6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7:58.717" v="43" actId="478"/>
        <pc:sldMkLst>
          <pc:docMk/>
          <pc:sldMk cId="484542775" sldId="1030"/>
        </pc:sldMkLst>
        <pc:picChg chg="del">
          <ac:chgData name="Martin Skalický" userId="e7cd453c-6b88-4b7e-99c9-bcad3ba08ff6" providerId="ADAL" clId="{14B97D32-7FCC-420C-8AA9-F049E8989ED3}" dt="2023-10-31T13:57:58.717" v="43" actId="478"/>
          <ac:picMkLst>
            <pc:docMk/>
            <pc:sldMk cId="484542775" sldId="1030"/>
            <ac:picMk id="23" creationId="{5417AB94-6ED9-67DD-51F5-BBC3AE2465C6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00.381" v="44" actId="478"/>
        <pc:sldMkLst>
          <pc:docMk/>
          <pc:sldMk cId="3344695715" sldId="1031"/>
        </pc:sldMkLst>
        <pc:picChg chg="del">
          <ac:chgData name="Martin Skalický" userId="e7cd453c-6b88-4b7e-99c9-bcad3ba08ff6" providerId="ADAL" clId="{14B97D32-7FCC-420C-8AA9-F049E8989ED3}" dt="2023-10-31T13:58:00.381" v="44" actId="478"/>
          <ac:picMkLst>
            <pc:docMk/>
            <pc:sldMk cId="3344695715" sldId="1031"/>
            <ac:picMk id="20" creationId="{347CABC8-3285-67FE-0423-FD115F42EA14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01.923" v="45" actId="478"/>
        <pc:sldMkLst>
          <pc:docMk/>
          <pc:sldMk cId="3029575377" sldId="1033"/>
        </pc:sldMkLst>
        <pc:picChg chg="del">
          <ac:chgData name="Martin Skalický" userId="e7cd453c-6b88-4b7e-99c9-bcad3ba08ff6" providerId="ADAL" clId="{14B97D32-7FCC-420C-8AA9-F049E8989ED3}" dt="2023-10-31T13:58:01.923" v="45" actId="478"/>
          <ac:picMkLst>
            <pc:docMk/>
            <pc:sldMk cId="3029575377" sldId="1033"/>
            <ac:picMk id="19" creationId="{02F67602-C84F-EAF1-D9B1-097FF20961DE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03.789" v="46" actId="478"/>
        <pc:sldMkLst>
          <pc:docMk/>
          <pc:sldMk cId="820442726" sldId="1034"/>
        </pc:sldMkLst>
        <pc:picChg chg="del">
          <ac:chgData name="Martin Skalický" userId="e7cd453c-6b88-4b7e-99c9-bcad3ba08ff6" providerId="ADAL" clId="{14B97D32-7FCC-420C-8AA9-F049E8989ED3}" dt="2023-10-31T13:58:03.789" v="46" actId="478"/>
          <ac:picMkLst>
            <pc:docMk/>
            <pc:sldMk cId="820442726" sldId="1034"/>
            <ac:picMk id="17" creationId="{3098D943-7C35-DC25-179E-AB47693C15AC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06.541" v="47" actId="478"/>
        <pc:sldMkLst>
          <pc:docMk/>
          <pc:sldMk cId="1333578666" sldId="1035"/>
        </pc:sldMkLst>
        <pc:picChg chg="del">
          <ac:chgData name="Martin Skalický" userId="e7cd453c-6b88-4b7e-99c9-bcad3ba08ff6" providerId="ADAL" clId="{14B97D32-7FCC-420C-8AA9-F049E8989ED3}" dt="2023-10-31T13:58:06.541" v="47" actId="478"/>
          <ac:picMkLst>
            <pc:docMk/>
            <pc:sldMk cId="1333578666" sldId="1035"/>
            <ac:picMk id="26" creationId="{4C391012-FB71-F7FF-B166-7D35BBBD0A49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08.239" v="48" actId="478"/>
        <pc:sldMkLst>
          <pc:docMk/>
          <pc:sldMk cId="3345675043" sldId="1036"/>
        </pc:sldMkLst>
        <pc:picChg chg="del">
          <ac:chgData name="Martin Skalický" userId="e7cd453c-6b88-4b7e-99c9-bcad3ba08ff6" providerId="ADAL" clId="{14B97D32-7FCC-420C-8AA9-F049E8989ED3}" dt="2023-10-31T13:58:08.239" v="48" actId="478"/>
          <ac:picMkLst>
            <pc:docMk/>
            <pc:sldMk cId="3345675043" sldId="1036"/>
            <ac:picMk id="11" creationId="{5E7B57BA-B783-08E2-7AB7-BBF7D400CB41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10.061" v="49" actId="478"/>
        <pc:sldMkLst>
          <pc:docMk/>
          <pc:sldMk cId="371144744" sldId="1037"/>
        </pc:sldMkLst>
        <pc:picChg chg="del">
          <ac:chgData name="Martin Skalický" userId="e7cd453c-6b88-4b7e-99c9-bcad3ba08ff6" providerId="ADAL" clId="{14B97D32-7FCC-420C-8AA9-F049E8989ED3}" dt="2023-10-31T13:58:10.061" v="49" actId="478"/>
          <ac:picMkLst>
            <pc:docMk/>
            <pc:sldMk cId="371144744" sldId="1037"/>
            <ac:picMk id="47" creationId="{C58B623A-61E2-AACB-1059-DDDB0FC96DF0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12.157" v="50" actId="478"/>
        <pc:sldMkLst>
          <pc:docMk/>
          <pc:sldMk cId="1002376091" sldId="1038"/>
        </pc:sldMkLst>
        <pc:picChg chg="del">
          <ac:chgData name="Martin Skalický" userId="e7cd453c-6b88-4b7e-99c9-bcad3ba08ff6" providerId="ADAL" clId="{14B97D32-7FCC-420C-8AA9-F049E8989ED3}" dt="2023-10-31T13:58:12.157" v="50" actId="478"/>
          <ac:picMkLst>
            <pc:docMk/>
            <pc:sldMk cId="1002376091" sldId="1038"/>
            <ac:picMk id="23" creationId="{9C2A38E8-C186-063A-FF3C-703A5834A084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14.397" v="51" actId="478"/>
        <pc:sldMkLst>
          <pc:docMk/>
          <pc:sldMk cId="580642667" sldId="1039"/>
        </pc:sldMkLst>
        <pc:picChg chg="del">
          <ac:chgData name="Martin Skalický" userId="e7cd453c-6b88-4b7e-99c9-bcad3ba08ff6" providerId="ADAL" clId="{14B97D32-7FCC-420C-8AA9-F049E8989ED3}" dt="2023-10-31T13:58:14.397" v="51" actId="478"/>
          <ac:picMkLst>
            <pc:docMk/>
            <pc:sldMk cId="580642667" sldId="1039"/>
            <ac:picMk id="43" creationId="{AF9740C2-C356-89F8-28EF-57602442420E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17.244" v="52" actId="478"/>
        <pc:sldMkLst>
          <pc:docMk/>
          <pc:sldMk cId="1373016026" sldId="1040"/>
        </pc:sldMkLst>
        <pc:picChg chg="del">
          <ac:chgData name="Martin Skalický" userId="e7cd453c-6b88-4b7e-99c9-bcad3ba08ff6" providerId="ADAL" clId="{14B97D32-7FCC-420C-8AA9-F049E8989ED3}" dt="2023-10-31T13:58:17.244" v="52" actId="478"/>
          <ac:picMkLst>
            <pc:docMk/>
            <pc:sldMk cId="1373016026" sldId="1040"/>
            <ac:picMk id="20" creationId="{95CFB6D7-BB01-F7E3-269C-55752747AD31}"/>
          </ac:picMkLst>
        </pc:picChg>
      </pc:sldChg>
      <pc:sldChg chg="delSp mod delAnim">
        <pc:chgData name="Martin Skalický" userId="e7cd453c-6b88-4b7e-99c9-bcad3ba08ff6" providerId="ADAL" clId="{14B97D32-7FCC-420C-8AA9-F049E8989ED3}" dt="2023-10-31T13:58:19.401" v="53" actId="478"/>
        <pc:sldMkLst>
          <pc:docMk/>
          <pc:sldMk cId="461074584" sldId="1041"/>
        </pc:sldMkLst>
        <pc:picChg chg="del">
          <ac:chgData name="Martin Skalický" userId="e7cd453c-6b88-4b7e-99c9-bcad3ba08ff6" providerId="ADAL" clId="{14B97D32-7FCC-420C-8AA9-F049E8989ED3}" dt="2023-10-31T13:58:19.401" v="53" actId="478"/>
          <ac:picMkLst>
            <pc:docMk/>
            <pc:sldMk cId="461074584" sldId="1041"/>
            <ac:picMk id="18" creationId="{A712B4E6-BB65-58F5-6EFB-41DA96FD9FF9}"/>
          </ac:picMkLst>
        </pc:picChg>
      </pc:sldChg>
      <pc:sldChg chg="delSp mod delAnim modNotesTx">
        <pc:chgData name="Martin Skalický" userId="e7cd453c-6b88-4b7e-99c9-bcad3ba08ff6" providerId="ADAL" clId="{14B97D32-7FCC-420C-8AA9-F049E8989ED3}" dt="2023-10-31T13:56:38.078" v="14" actId="478"/>
        <pc:sldMkLst>
          <pc:docMk/>
          <pc:sldMk cId="2855064731" sldId="1042"/>
        </pc:sldMkLst>
        <pc:picChg chg="del">
          <ac:chgData name="Martin Skalický" userId="e7cd453c-6b88-4b7e-99c9-bcad3ba08ff6" providerId="ADAL" clId="{14B97D32-7FCC-420C-8AA9-F049E8989ED3}" dt="2023-10-31T13:56:38.078" v="14" actId="478"/>
          <ac:picMkLst>
            <pc:docMk/>
            <pc:sldMk cId="2855064731" sldId="1042"/>
            <ac:picMk id="7" creationId="{0FE39D73-6DB3-4BCA-952C-EACEC7AB6369}"/>
          </ac:picMkLst>
        </pc:picChg>
      </pc:sldChg>
    </pc:docChg>
  </pc:docChgLst>
  <pc:docChgLst>
    <pc:chgData name="Martin Skalický" userId="e7cd453c-6b88-4b7e-99c9-bcad3ba08ff6" providerId="ADAL" clId="{0213522C-493B-4E1C-94A3-A2C268D5071E}"/>
    <pc:docChg chg="undo redo custSel addSld delSld modSld modMainMaster modSection modHandout">
      <pc:chgData name="Martin Skalický" userId="e7cd453c-6b88-4b7e-99c9-bcad3ba08ff6" providerId="ADAL" clId="{0213522C-493B-4E1C-94A3-A2C268D5071E}" dt="2023-08-11T14:47:02.397" v="22967"/>
      <pc:docMkLst>
        <pc:docMk/>
      </pc:docMkLst>
      <pc:sldChg chg="addSp delSp modSp mod modTransition delAnim modAnim modNotesTx">
        <pc:chgData name="Martin Skalický" userId="e7cd453c-6b88-4b7e-99c9-bcad3ba08ff6" providerId="ADAL" clId="{0213522C-493B-4E1C-94A3-A2C268D5071E}" dt="2023-05-24T07:15:31.851" v="16362"/>
        <pc:sldMkLst>
          <pc:docMk/>
          <pc:sldMk cId="3355858841" sldId="311"/>
        </pc:sldMkLst>
        <pc:spChg chg="mod">
          <ac:chgData name="Martin Skalický" userId="e7cd453c-6b88-4b7e-99c9-bcad3ba08ff6" providerId="ADAL" clId="{0213522C-493B-4E1C-94A3-A2C268D5071E}" dt="2023-05-15T07:34:43.434" v="2260" actId="20577"/>
          <ac:spMkLst>
            <pc:docMk/>
            <pc:sldMk cId="3355858841" sldId="311"/>
            <ac:spMk id="2" creationId="{00000000-0000-0000-0000-000000000000}"/>
          </ac:spMkLst>
        </pc:spChg>
        <pc:spChg chg="mod">
          <ac:chgData name="Martin Skalický" userId="e7cd453c-6b88-4b7e-99c9-bcad3ba08ff6" providerId="ADAL" clId="{0213522C-493B-4E1C-94A3-A2C268D5071E}" dt="2023-05-15T08:34:33.261" v="3009" actId="20577"/>
          <ac:spMkLst>
            <pc:docMk/>
            <pc:sldMk cId="3355858841" sldId="311"/>
            <ac:spMk id="5" creationId="{5D0C02F3-518A-4826-9BD4-7170F938C256}"/>
          </ac:spMkLst>
        </pc:spChg>
        <pc:picChg chg="add del mod">
          <ac:chgData name="Martin Skalický" userId="e7cd453c-6b88-4b7e-99c9-bcad3ba08ff6" providerId="ADAL" clId="{0213522C-493B-4E1C-94A3-A2C268D5071E}" dt="2023-05-16T08:18:57.741" v="10658"/>
          <ac:picMkLst>
            <pc:docMk/>
            <pc:sldMk cId="3355858841" sldId="311"/>
            <ac:picMk id="7" creationId="{C9BC4788-B951-F763-4D73-57CE2A95C23C}"/>
          </ac:picMkLst>
        </pc:picChg>
        <pc:picChg chg="add del mod ord">
          <ac:chgData name="Martin Skalický" userId="e7cd453c-6b88-4b7e-99c9-bcad3ba08ff6" providerId="ADAL" clId="{0213522C-493B-4E1C-94A3-A2C268D5071E}" dt="2023-05-24T07:05:02.684" v="16335"/>
          <ac:picMkLst>
            <pc:docMk/>
            <pc:sldMk cId="3355858841" sldId="311"/>
            <ac:picMk id="7" creationId="{EAF6E7D4-608C-8C2E-675C-7AD3E73FCD94}"/>
          </ac:picMkLst>
        </pc:picChg>
        <pc:picChg chg="add del mod">
          <ac:chgData name="Martin Skalický" userId="e7cd453c-6b88-4b7e-99c9-bcad3ba08ff6" providerId="ADAL" clId="{0213522C-493B-4E1C-94A3-A2C268D5071E}" dt="2023-05-24T07:05:18.292" v="16337"/>
          <ac:picMkLst>
            <pc:docMk/>
            <pc:sldMk cId="3355858841" sldId="311"/>
            <ac:picMk id="8" creationId="{2A83F098-29DB-BF99-EC4C-2EE10E847BAA}"/>
          </ac:picMkLst>
        </pc:picChg>
        <pc:picChg chg="add del mod ord">
          <ac:chgData name="Martin Skalický" userId="e7cd453c-6b88-4b7e-99c9-bcad3ba08ff6" providerId="ADAL" clId="{0213522C-493B-4E1C-94A3-A2C268D5071E}" dt="2023-05-16T08:20:20.078" v="10659"/>
          <ac:picMkLst>
            <pc:docMk/>
            <pc:sldMk cId="3355858841" sldId="311"/>
            <ac:picMk id="11" creationId="{970ADBC4-D808-DA69-4459-A1A8A6D8C3DE}"/>
          </ac:picMkLst>
        </pc:picChg>
        <pc:picChg chg="add del mod">
          <ac:chgData name="Martin Skalický" userId="e7cd453c-6b88-4b7e-99c9-bcad3ba08ff6" providerId="ADAL" clId="{0213522C-493B-4E1C-94A3-A2C268D5071E}" dt="2023-05-16T08:21:26.653" v="10661" actId="478"/>
          <ac:picMkLst>
            <pc:docMk/>
            <pc:sldMk cId="3355858841" sldId="311"/>
            <ac:picMk id="12" creationId="{5D1A35CA-EB8E-8982-9AC2-4595C1C68DF8}"/>
          </ac:picMkLst>
        </pc:picChg>
        <pc:picChg chg="add del mod ord">
          <ac:chgData name="Martin Skalický" userId="e7cd453c-6b88-4b7e-99c9-bcad3ba08ff6" providerId="ADAL" clId="{0213522C-493B-4E1C-94A3-A2C268D5071E}" dt="2023-05-24T07:05:23.857" v="16338"/>
          <ac:picMkLst>
            <pc:docMk/>
            <pc:sldMk cId="3355858841" sldId="311"/>
            <ac:picMk id="12" creationId="{F2457B3D-3808-467F-7166-E3F6A9765CA0}"/>
          </ac:picMkLst>
        </pc:picChg>
        <pc:picChg chg="add del mod">
          <ac:chgData name="Martin Skalický" userId="e7cd453c-6b88-4b7e-99c9-bcad3ba08ff6" providerId="ADAL" clId="{0213522C-493B-4E1C-94A3-A2C268D5071E}" dt="2023-05-24T07:06:19.765" v="16340"/>
          <ac:picMkLst>
            <pc:docMk/>
            <pc:sldMk cId="3355858841" sldId="311"/>
            <ac:picMk id="13" creationId="{4D1FA738-3F22-A9BC-1BB7-94C9451DE835}"/>
          </ac:picMkLst>
        </pc:picChg>
        <pc:picChg chg="add del mod">
          <ac:chgData name="Martin Skalický" userId="e7cd453c-6b88-4b7e-99c9-bcad3ba08ff6" providerId="ADAL" clId="{0213522C-493B-4E1C-94A3-A2C268D5071E}" dt="2023-05-16T10:16:50.581" v="14401"/>
          <ac:picMkLst>
            <pc:docMk/>
            <pc:sldMk cId="3355858841" sldId="311"/>
            <ac:picMk id="16" creationId="{C8CA4D6F-7F46-FA4A-8E04-44BE3559C971}"/>
          </ac:picMkLst>
        </pc:picChg>
        <pc:picChg chg="add del mod">
          <ac:chgData name="Martin Skalický" userId="e7cd453c-6b88-4b7e-99c9-bcad3ba08ff6" providerId="ADAL" clId="{0213522C-493B-4E1C-94A3-A2C268D5071E}" dt="2023-05-16T10:16:54.399" v="14403"/>
          <ac:picMkLst>
            <pc:docMk/>
            <pc:sldMk cId="3355858841" sldId="311"/>
            <ac:picMk id="17" creationId="{E98FCFD9-B93C-5890-E097-946D6C2121F0}"/>
          </ac:picMkLst>
        </pc:picChg>
        <pc:picChg chg="add del mod ord">
          <ac:chgData name="Martin Skalický" userId="e7cd453c-6b88-4b7e-99c9-bcad3ba08ff6" providerId="ADAL" clId="{0213522C-493B-4E1C-94A3-A2C268D5071E}" dt="2023-05-24T07:06:43.225" v="16341"/>
          <ac:picMkLst>
            <pc:docMk/>
            <pc:sldMk cId="3355858841" sldId="311"/>
            <ac:picMk id="18" creationId="{22DAF483-5126-8FFC-CB7B-85B8F9055D98}"/>
          </ac:picMkLst>
        </pc:picChg>
        <pc:picChg chg="add del mod">
          <ac:chgData name="Martin Skalický" userId="e7cd453c-6b88-4b7e-99c9-bcad3ba08ff6" providerId="ADAL" clId="{0213522C-493B-4E1C-94A3-A2C268D5071E}" dt="2023-05-24T07:06:46.480" v="16343"/>
          <ac:picMkLst>
            <pc:docMk/>
            <pc:sldMk cId="3355858841" sldId="311"/>
            <ac:picMk id="19" creationId="{32134753-09D7-A057-52B6-D1B873B17EB2}"/>
          </ac:picMkLst>
        </pc:picChg>
        <pc:picChg chg="add del mod ord">
          <ac:chgData name="Martin Skalický" userId="e7cd453c-6b88-4b7e-99c9-bcad3ba08ff6" providerId="ADAL" clId="{0213522C-493B-4E1C-94A3-A2C268D5071E}" dt="2023-05-16T10:17:23.536" v="14404"/>
          <ac:picMkLst>
            <pc:docMk/>
            <pc:sldMk cId="3355858841" sldId="311"/>
            <ac:picMk id="20" creationId="{276AA7BC-EB5B-B3EC-DD2E-11A73CA92421}"/>
          </ac:picMkLst>
        </pc:picChg>
        <pc:picChg chg="add del mod">
          <ac:chgData name="Martin Skalický" userId="e7cd453c-6b88-4b7e-99c9-bcad3ba08ff6" providerId="ADAL" clId="{0213522C-493B-4E1C-94A3-A2C268D5071E}" dt="2023-05-16T10:17:28.336" v="14406"/>
          <ac:picMkLst>
            <pc:docMk/>
            <pc:sldMk cId="3355858841" sldId="311"/>
            <ac:picMk id="21" creationId="{C879EB6E-BEE2-2143-0A7E-9155B01C0223}"/>
          </ac:picMkLst>
        </pc:picChg>
        <pc:picChg chg="add del mod ord">
          <ac:chgData name="Martin Skalický" userId="e7cd453c-6b88-4b7e-99c9-bcad3ba08ff6" providerId="ADAL" clId="{0213522C-493B-4E1C-94A3-A2C268D5071E}" dt="2023-05-24T07:07:20.492" v="16344"/>
          <ac:picMkLst>
            <pc:docMk/>
            <pc:sldMk cId="3355858841" sldId="311"/>
            <ac:picMk id="22" creationId="{B4D37865-0FF1-82E8-F4A2-E11A1642908B}"/>
          </ac:picMkLst>
        </pc:picChg>
        <pc:picChg chg="add del mod">
          <ac:chgData name="Martin Skalický" userId="e7cd453c-6b88-4b7e-99c9-bcad3ba08ff6" providerId="ADAL" clId="{0213522C-493B-4E1C-94A3-A2C268D5071E}" dt="2023-05-24T07:08:47.443" v="16346"/>
          <ac:picMkLst>
            <pc:docMk/>
            <pc:sldMk cId="3355858841" sldId="311"/>
            <ac:picMk id="23" creationId="{35155C9E-CDBA-86BF-7135-CA62C406EF83}"/>
          </ac:picMkLst>
        </pc:picChg>
        <pc:picChg chg="add del mod ord">
          <ac:chgData name="Martin Skalický" userId="e7cd453c-6b88-4b7e-99c9-bcad3ba08ff6" providerId="ADAL" clId="{0213522C-493B-4E1C-94A3-A2C268D5071E}" dt="2023-05-16T10:18:03.642" v="14407"/>
          <ac:picMkLst>
            <pc:docMk/>
            <pc:sldMk cId="3355858841" sldId="311"/>
            <ac:picMk id="24" creationId="{5D309F04-975A-374A-A9F7-E744AE8F5E19}"/>
          </ac:picMkLst>
        </pc:picChg>
        <pc:picChg chg="add del mod">
          <ac:chgData name="Martin Skalický" userId="e7cd453c-6b88-4b7e-99c9-bcad3ba08ff6" providerId="ADAL" clId="{0213522C-493B-4E1C-94A3-A2C268D5071E}" dt="2023-05-16T10:18:39.502" v="14408" actId="478"/>
          <ac:picMkLst>
            <pc:docMk/>
            <pc:sldMk cId="3355858841" sldId="311"/>
            <ac:picMk id="25" creationId="{4F85F995-DCBA-3D5F-FCDE-D51E5F3EAEA7}"/>
          </ac:picMkLst>
        </pc:picChg>
        <pc:picChg chg="add del mod ord">
          <ac:chgData name="Martin Skalický" userId="e7cd453c-6b88-4b7e-99c9-bcad3ba08ff6" providerId="ADAL" clId="{0213522C-493B-4E1C-94A3-A2C268D5071E}" dt="2023-05-24T07:08:55.332" v="16347"/>
          <ac:picMkLst>
            <pc:docMk/>
            <pc:sldMk cId="3355858841" sldId="311"/>
            <ac:picMk id="28" creationId="{11E12AB5-CF24-BA9A-BEC6-85E0E4D8CE32}"/>
          </ac:picMkLst>
        </pc:picChg>
        <pc:picChg chg="add del mod">
          <ac:chgData name="Martin Skalický" userId="e7cd453c-6b88-4b7e-99c9-bcad3ba08ff6" providerId="ADAL" clId="{0213522C-493B-4E1C-94A3-A2C268D5071E}" dt="2023-05-24T07:09:46.588" v="16349"/>
          <ac:picMkLst>
            <pc:docMk/>
            <pc:sldMk cId="3355858841" sldId="311"/>
            <ac:picMk id="29" creationId="{0B018415-B949-0E46-3F59-C6403E718FDC}"/>
          </ac:picMkLst>
        </pc:picChg>
        <pc:picChg chg="add del mod">
          <ac:chgData name="Martin Skalický" userId="e7cd453c-6b88-4b7e-99c9-bcad3ba08ff6" providerId="ADAL" clId="{0213522C-493B-4E1C-94A3-A2C268D5071E}" dt="2023-05-16T10:21:19.995" v="14411"/>
          <ac:picMkLst>
            <pc:docMk/>
            <pc:sldMk cId="3355858841" sldId="311"/>
            <ac:picMk id="29" creationId="{5F6D88C6-8E5E-B2CD-8C38-D2E98D510C90}"/>
          </ac:picMkLst>
        </pc:picChg>
        <pc:picChg chg="add del mod">
          <ac:chgData name="Martin Skalický" userId="e7cd453c-6b88-4b7e-99c9-bcad3ba08ff6" providerId="ADAL" clId="{0213522C-493B-4E1C-94A3-A2C268D5071E}" dt="2023-05-16T10:21:24.967" v="14413"/>
          <ac:picMkLst>
            <pc:docMk/>
            <pc:sldMk cId="3355858841" sldId="311"/>
            <ac:picMk id="30" creationId="{C1D290E0-8AD9-46AF-0A1B-96F8BF743B7A}"/>
          </ac:picMkLst>
        </pc:picChg>
        <pc:picChg chg="add del mod ord">
          <ac:chgData name="Martin Skalický" userId="e7cd453c-6b88-4b7e-99c9-bcad3ba08ff6" providerId="ADAL" clId="{0213522C-493B-4E1C-94A3-A2C268D5071E}" dt="2023-05-16T10:22:02.648" v="14414"/>
          <ac:picMkLst>
            <pc:docMk/>
            <pc:sldMk cId="3355858841" sldId="311"/>
            <ac:picMk id="33" creationId="{89484A65-45AA-DF3C-DE67-0B16B5FC0F70}"/>
          </ac:picMkLst>
        </pc:picChg>
        <pc:picChg chg="add del mod">
          <ac:chgData name="Martin Skalický" userId="e7cd453c-6b88-4b7e-99c9-bcad3ba08ff6" providerId="ADAL" clId="{0213522C-493B-4E1C-94A3-A2C268D5071E}" dt="2023-05-24T07:04:26.294" v="16334"/>
          <ac:picMkLst>
            <pc:docMk/>
            <pc:sldMk cId="3355858841" sldId="311"/>
            <ac:picMk id="34" creationId="{93172CCA-5A2A-1D90-D950-77B963BEBE5F}"/>
          </ac:picMkLst>
        </pc:picChg>
        <pc:picChg chg="add del mod ord">
          <ac:chgData name="Martin Skalický" userId="e7cd453c-6b88-4b7e-99c9-bcad3ba08ff6" providerId="ADAL" clId="{0213522C-493B-4E1C-94A3-A2C268D5071E}" dt="2023-05-24T07:10:21.981" v="16350"/>
          <ac:picMkLst>
            <pc:docMk/>
            <pc:sldMk cId="3355858841" sldId="311"/>
            <ac:picMk id="35" creationId="{AE2A9F83-4AF4-F5D4-FCC0-B16B1C8D8BA2}"/>
          </ac:picMkLst>
        </pc:picChg>
        <pc:picChg chg="add del mod">
          <ac:chgData name="Martin Skalický" userId="e7cd453c-6b88-4b7e-99c9-bcad3ba08ff6" providerId="ADAL" clId="{0213522C-493B-4E1C-94A3-A2C268D5071E}" dt="2023-05-24T07:11:24.104" v="16352"/>
          <ac:picMkLst>
            <pc:docMk/>
            <pc:sldMk cId="3355858841" sldId="311"/>
            <ac:picMk id="36" creationId="{219EA3CB-CAA7-B91F-F620-7C14DF9B9904}"/>
          </ac:picMkLst>
        </pc:picChg>
        <pc:picChg chg="add del mod ord">
          <ac:chgData name="Martin Skalický" userId="e7cd453c-6b88-4b7e-99c9-bcad3ba08ff6" providerId="ADAL" clId="{0213522C-493B-4E1C-94A3-A2C268D5071E}" dt="2023-05-24T07:11:58.915" v="16353"/>
          <ac:picMkLst>
            <pc:docMk/>
            <pc:sldMk cId="3355858841" sldId="311"/>
            <ac:picMk id="44" creationId="{56831916-3C09-1B09-A836-0E7128CF43B4}"/>
          </ac:picMkLst>
        </pc:picChg>
        <pc:picChg chg="add del mod">
          <ac:chgData name="Martin Skalický" userId="e7cd453c-6b88-4b7e-99c9-bcad3ba08ff6" providerId="ADAL" clId="{0213522C-493B-4E1C-94A3-A2C268D5071E}" dt="2023-05-24T07:13:29.615" v="16355"/>
          <ac:picMkLst>
            <pc:docMk/>
            <pc:sldMk cId="3355858841" sldId="311"/>
            <ac:picMk id="45" creationId="{000434CC-9F7B-1BD1-FB58-CC9F3EF01885}"/>
          </ac:picMkLst>
        </pc:picChg>
        <pc:picChg chg="add del mod ord">
          <ac:chgData name="Martin Skalický" userId="e7cd453c-6b88-4b7e-99c9-bcad3ba08ff6" providerId="ADAL" clId="{0213522C-493B-4E1C-94A3-A2C268D5071E}" dt="2023-05-24T07:14:05.629" v="16356"/>
          <ac:picMkLst>
            <pc:docMk/>
            <pc:sldMk cId="3355858841" sldId="311"/>
            <ac:picMk id="50" creationId="{0935FDE1-FA6D-CF96-A38D-E4617C855A2F}"/>
          </ac:picMkLst>
        </pc:picChg>
        <pc:picChg chg="add del mod">
          <ac:chgData name="Martin Skalický" userId="e7cd453c-6b88-4b7e-99c9-bcad3ba08ff6" providerId="ADAL" clId="{0213522C-493B-4E1C-94A3-A2C268D5071E}" dt="2023-05-24T07:14:22.792" v="16358"/>
          <ac:picMkLst>
            <pc:docMk/>
            <pc:sldMk cId="3355858841" sldId="311"/>
            <ac:picMk id="51" creationId="{817A38CA-60BA-1DA6-10A7-596A90836C08}"/>
          </ac:picMkLst>
        </pc:picChg>
        <pc:picChg chg="add del mod ord">
          <ac:chgData name="Martin Skalický" userId="e7cd453c-6b88-4b7e-99c9-bcad3ba08ff6" providerId="ADAL" clId="{0213522C-493B-4E1C-94A3-A2C268D5071E}" dt="2023-05-24T07:14:47.338" v="16359"/>
          <ac:picMkLst>
            <pc:docMk/>
            <pc:sldMk cId="3355858841" sldId="311"/>
            <ac:picMk id="54" creationId="{D7A32929-4B40-8226-463B-98FC1957AE6D}"/>
          </ac:picMkLst>
        </pc:picChg>
        <pc:picChg chg="add del mod">
          <ac:chgData name="Martin Skalický" userId="e7cd453c-6b88-4b7e-99c9-bcad3ba08ff6" providerId="ADAL" clId="{0213522C-493B-4E1C-94A3-A2C268D5071E}" dt="2023-05-24T07:14:58.612" v="16361"/>
          <ac:picMkLst>
            <pc:docMk/>
            <pc:sldMk cId="3355858841" sldId="311"/>
            <ac:picMk id="55" creationId="{A86CCA30-EDC1-138F-5168-1E146FB5401F}"/>
          </ac:picMkLst>
        </pc:picChg>
        <pc:picChg chg="add del mod ord">
          <ac:chgData name="Martin Skalický" userId="e7cd453c-6b88-4b7e-99c9-bcad3ba08ff6" providerId="ADAL" clId="{0213522C-493B-4E1C-94A3-A2C268D5071E}" dt="2023-05-24T07:15:31.851" v="16362"/>
          <ac:picMkLst>
            <pc:docMk/>
            <pc:sldMk cId="3355858841" sldId="311"/>
            <ac:picMk id="58" creationId="{EC480A7F-16D8-8A86-A01D-9BE96D31F1F8}"/>
          </ac:picMkLst>
        </pc:picChg>
        <pc:picChg chg="add mod">
          <ac:chgData name="Martin Skalický" userId="e7cd453c-6b88-4b7e-99c9-bcad3ba08ff6" providerId="ADAL" clId="{0213522C-493B-4E1C-94A3-A2C268D5071E}" dt="2023-05-24T07:15:31.851" v="16362"/>
          <ac:picMkLst>
            <pc:docMk/>
            <pc:sldMk cId="3355858841" sldId="311"/>
            <ac:picMk id="59" creationId="{719C343A-1484-5431-F321-F6D13CB687B7}"/>
          </ac:picMkLst>
        </pc:picChg>
      </pc:sldChg>
      <pc:sldChg chg="del modNotes">
        <pc:chgData name="Martin Skalický" userId="e7cd453c-6b88-4b7e-99c9-bcad3ba08ff6" providerId="ADAL" clId="{0213522C-493B-4E1C-94A3-A2C268D5071E}" dt="2023-05-15T10:43:41.440" v="6217" actId="2696"/>
        <pc:sldMkLst>
          <pc:docMk/>
          <pc:sldMk cId="4187594893" sldId="316"/>
        </pc:sldMkLst>
      </pc:sldChg>
      <pc:sldChg chg="del modNotes">
        <pc:chgData name="Martin Skalický" userId="e7cd453c-6b88-4b7e-99c9-bcad3ba08ff6" providerId="ADAL" clId="{0213522C-493B-4E1C-94A3-A2C268D5071E}" dt="2023-05-15T10:43:48.860" v="6218" actId="2696"/>
        <pc:sldMkLst>
          <pc:docMk/>
          <pc:sldMk cId="3294093685" sldId="317"/>
        </pc:sldMkLst>
      </pc:sldChg>
      <pc:sldChg chg="addSp delSp modSp mod modTransition modAnim modNotesTx">
        <pc:chgData name="Martin Skalický" userId="e7cd453c-6b88-4b7e-99c9-bcad3ba08ff6" providerId="ADAL" clId="{0213522C-493B-4E1C-94A3-A2C268D5071E}" dt="2023-05-24T09:27:19.504" v="17508"/>
        <pc:sldMkLst>
          <pc:docMk/>
          <pc:sldMk cId="693944346" sldId="321"/>
        </pc:sldMkLst>
        <pc:spChg chg="mod">
          <ac:chgData name="Martin Skalický" userId="e7cd453c-6b88-4b7e-99c9-bcad3ba08ff6" providerId="ADAL" clId="{0213522C-493B-4E1C-94A3-A2C268D5071E}" dt="2023-05-15T07:37:09.009" v="2268" actId="790"/>
          <ac:spMkLst>
            <pc:docMk/>
            <pc:sldMk cId="693944346" sldId="321"/>
            <ac:spMk id="6" creationId="{00000000-0000-0000-0000-000000000000}"/>
          </ac:spMkLst>
        </pc:spChg>
        <pc:spChg chg="mod">
          <ac:chgData name="Martin Skalický" userId="e7cd453c-6b88-4b7e-99c9-bcad3ba08ff6" providerId="ADAL" clId="{0213522C-493B-4E1C-94A3-A2C268D5071E}" dt="2023-05-15T07:46:59.986" v="2303" actId="20577"/>
          <ac:spMkLst>
            <pc:docMk/>
            <pc:sldMk cId="693944346" sldId="321"/>
            <ac:spMk id="7" creationId="{00000000-0000-0000-0000-000000000000}"/>
          </ac:spMkLst>
        </pc:spChg>
        <pc:picChg chg="add del mod ord">
          <ac:chgData name="Martin Skalický" userId="e7cd453c-6b88-4b7e-99c9-bcad3ba08ff6" providerId="ADAL" clId="{0213522C-493B-4E1C-94A3-A2C268D5071E}" dt="2023-05-24T09:25:05.536" v="17505"/>
          <ac:picMkLst>
            <pc:docMk/>
            <pc:sldMk cId="693944346" sldId="321"/>
            <ac:picMk id="10" creationId="{809EB06A-94E9-6515-1E00-488FC426531D}"/>
          </ac:picMkLst>
        </pc:picChg>
        <pc:picChg chg="add del mod">
          <ac:chgData name="Martin Skalický" userId="e7cd453c-6b88-4b7e-99c9-bcad3ba08ff6" providerId="ADAL" clId="{0213522C-493B-4E1C-94A3-A2C268D5071E}" dt="2023-05-24T09:25:09.838" v="17507"/>
          <ac:picMkLst>
            <pc:docMk/>
            <pc:sldMk cId="693944346" sldId="321"/>
            <ac:picMk id="11" creationId="{7DB4A842-6CAF-F896-B633-E644C0E7DAF5}"/>
          </ac:picMkLst>
        </pc:picChg>
        <pc:picChg chg="add del mod">
          <ac:chgData name="Martin Skalický" userId="e7cd453c-6b88-4b7e-99c9-bcad3ba08ff6" providerId="ADAL" clId="{0213522C-493B-4E1C-94A3-A2C268D5071E}" dt="2023-05-16T14:02:05.162" v="14590"/>
          <ac:picMkLst>
            <pc:docMk/>
            <pc:sldMk cId="693944346" sldId="321"/>
            <ac:picMk id="13" creationId="{CE62795D-F37D-393A-4777-5EA368B418A7}"/>
          </ac:picMkLst>
        </pc:picChg>
        <pc:picChg chg="add del mod ord">
          <ac:chgData name="Martin Skalický" userId="e7cd453c-6b88-4b7e-99c9-bcad3ba08ff6" providerId="ADAL" clId="{0213522C-493B-4E1C-94A3-A2C268D5071E}" dt="2023-05-24T09:27:19.504" v="17508"/>
          <ac:picMkLst>
            <pc:docMk/>
            <pc:sldMk cId="693944346" sldId="321"/>
            <ac:picMk id="14" creationId="{C1ECD432-2FD5-32A7-5B09-BCC1D022423C}"/>
          </ac:picMkLst>
        </pc:picChg>
        <pc:picChg chg="add mod">
          <ac:chgData name="Martin Skalický" userId="e7cd453c-6b88-4b7e-99c9-bcad3ba08ff6" providerId="ADAL" clId="{0213522C-493B-4E1C-94A3-A2C268D5071E}" dt="2023-05-24T09:27:19.504" v="17508"/>
          <ac:picMkLst>
            <pc:docMk/>
            <pc:sldMk cId="693944346" sldId="321"/>
            <ac:picMk id="15" creationId="{A69B13F0-B8EB-0141-0AA6-137E27B30C06}"/>
          </ac:picMkLst>
        </pc:picChg>
        <pc:picChg chg="add del mod ord">
          <ac:chgData name="Martin Skalický" userId="e7cd453c-6b88-4b7e-99c9-bcad3ba08ff6" providerId="ADAL" clId="{0213522C-493B-4E1C-94A3-A2C268D5071E}" dt="2023-05-16T14:03:03.790" v="14591"/>
          <ac:picMkLst>
            <pc:docMk/>
            <pc:sldMk cId="693944346" sldId="321"/>
            <ac:picMk id="16" creationId="{338F9747-5686-B7B2-A1B2-64EDDA4D5396}"/>
          </ac:picMkLst>
        </pc:picChg>
        <pc:picChg chg="add del mod">
          <ac:chgData name="Martin Skalický" userId="e7cd453c-6b88-4b7e-99c9-bcad3ba08ff6" providerId="ADAL" clId="{0213522C-493B-4E1C-94A3-A2C268D5071E}" dt="2023-05-16T14:03:35.212" v="14593"/>
          <ac:picMkLst>
            <pc:docMk/>
            <pc:sldMk cId="693944346" sldId="321"/>
            <ac:picMk id="17" creationId="{BA0E4492-3AD8-F1E8-2E8C-7F557C4D04AA}"/>
          </ac:picMkLst>
        </pc:picChg>
        <pc:picChg chg="add del mod ord">
          <ac:chgData name="Martin Skalický" userId="e7cd453c-6b88-4b7e-99c9-bcad3ba08ff6" providerId="ADAL" clId="{0213522C-493B-4E1C-94A3-A2C268D5071E}" dt="2023-05-16T14:03:51.778" v="14594"/>
          <ac:picMkLst>
            <pc:docMk/>
            <pc:sldMk cId="693944346" sldId="321"/>
            <ac:picMk id="20" creationId="{9910127E-2795-327B-5FD6-D9645221B643}"/>
          </ac:picMkLst>
        </pc:picChg>
        <pc:picChg chg="add del mod">
          <ac:chgData name="Martin Skalický" userId="e7cd453c-6b88-4b7e-99c9-bcad3ba08ff6" providerId="ADAL" clId="{0213522C-493B-4E1C-94A3-A2C268D5071E}" dt="2023-05-16T14:03:53.599" v="14596"/>
          <ac:picMkLst>
            <pc:docMk/>
            <pc:sldMk cId="693944346" sldId="321"/>
            <ac:picMk id="21" creationId="{B8B6E293-AE98-AE56-EB56-16E41A7B9594}"/>
          </ac:picMkLst>
        </pc:picChg>
        <pc:picChg chg="add del mod ord">
          <ac:chgData name="Martin Skalický" userId="e7cd453c-6b88-4b7e-99c9-bcad3ba08ff6" providerId="ADAL" clId="{0213522C-493B-4E1C-94A3-A2C268D5071E}" dt="2023-05-16T14:04:18.619" v="14597"/>
          <ac:picMkLst>
            <pc:docMk/>
            <pc:sldMk cId="693944346" sldId="321"/>
            <ac:picMk id="24" creationId="{0AB51A7F-6D27-B760-E2B7-62B31DBE80F8}"/>
          </ac:picMkLst>
        </pc:picChg>
        <pc:picChg chg="add del mod">
          <ac:chgData name="Martin Skalický" userId="e7cd453c-6b88-4b7e-99c9-bcad3ba08ff6" providerId="ADAL" clId="{0213522C-493B-4E1C-94A3-A2C268D5071E}" dt="2023-05-16T14:05:24.273" v="14599"/>
          <ac:picMkLst>
            <pc:docMk/>
            <pc:sldMk cId="693944346" sldId="321"/>
            <ac:picMk id="25" creationId="{3891A6CA-E26C-5A2E-FB22-6865DF8077A3}"/>
          </ac:picMkLst>
        </pc:picChg>
        <pc:picChg chg="add del mod ord">
          <ac:chgData name="Martin Skalický" userId="e7cd453c-6b88-4b7e-99c9-bcad3ba08ff6" providerId="ADAL" clId="{0213522C-493B-4E1C-94A3-A2C268D5071E}" dt="2023-05-16T14:06:34.968" v="14600"/>
          <ac:picMkLst>
            <pc:docMk/>
            <pc:sldMk cId="693944346" sldId="321"/>
            <ac:picMk id="28" creationId="{B44CE72D-B89C-00B6-A4D9-5817923386D8}"/>
          </ac:picMkLst>
        </pc:picChg>
        <pc:picChg chg="add del mod">
          <ac:chgData name="Martin Skalický" userId="e7cd453c-6b88-4b7e-99c9-bcad3ba08ff6" providerId="ADAL" clId="{0213522C-493B-4E1C-94A3-A2C268D5071E}" dt="2023-05-16T14:29:38.766" v="15498"/>
          <ac:picMkLst>
            <pc:docMk/>
            <pc:sldMk cId="693944346" sldId="321"/>
            <ac:picMk id="29" creationId="{BA872D40-ADCD-7810-E893-AAFA54F5CBEF}"/>
          </ac:picMkLst>
        </pc:picChg>
        <pc:picChg chg="add del mod ord">
          <ac:chgData name="Martin Skalický" userId="e7cd453c-6b88-4b7e-99c9-bcad3ba08ff6" providerId="ADAL" clId="{0213522C-493B-4E1C-94A3-A2C268D5071E}" dt="2023-05-16T14:30:57.231" v="15499"/>
          <ac:picMkLst>
            <pc:docMk/>
            <pc:sldMk cId="693944346" sldId="321"/>
            <ac:picMk id="33" creationId="{2FD9F01E-E682-4B4B-9500-DEDEBB2B0C6A}"/>
          </ac:picMkLst>
        </pc:picChg>
        <pc:picChg chg="add del mod">
          <ac:chgData name="Martin Skalický" userId="e7cd453c-6b88-4b7e-99c9-bcad3ba08ff6" providerId="ADAL" clId="{0213522C-493B-4E1C-94A3-A2C268D5071E}" dt="2023-05-16T14:31:46.308" v="15504"/>
          <ac:picMkLst>
            <pc:docMk/>
            <pc:sldMk cId="693944346" sldId="321"/>
            <ac:picMk id="34" creationId="{89B22ACF-DB16-AA85-5227-DD9CC0F02987}"/>
          </ac:picMkLst>
        </pc:picChg>
        <pc:picChg chg="add del mod ord">
          <ac:chgData name="Martin Skalický" userId="e7cd453c-6b88-4b7e-99c9-bcad3ba08ff6" providerId="ADAL" clId="{0213522C-493B-4E1C-94A3-A2C268D5071E}" dt="2023-05-16T14:32:33.756" v="15505"/>
          <ac:picMkLst>
            <pc:docMk/>
            <pc:sldMk cId="693944346" sldId="321"/>
            <ac:picMk id="38" creationId="{2EE51193-0E03-6608-E05A-034D8C699897}"/>
          </ac:picMkLst>
        </pc:picChg>
        <pc:picChg chg="add del mod">
          <ac:chgData name="Martin Skalický" userId="e7cd453c-6b88-4b7e-99c9-bcad3ba08ff6" providerId="ADAL" clId="{0213522C-493B-4E1C-94A3-A2C268D5071E}" dt="2023-05-16T14:33:06.124" v="15512"/>
          <ac:picMkLst>
            <pc:docMk/>
            <pc:sldMk cId="693944346" sldId="321"/>
            <ac:picMk id="39" creationId="{CB150E14-811F-C75A-38B1-22A9CC7AC793}"/>
          </ac:picMkLst>
        </pc:picChg>
        <pc:picChg chg="add del mod ord">
          <ac:chgData name="Martin Skalický" userId="e7cd453c-6b88-4b7e-99c9-bcad3ba08ff6" providerId="ADAL" clId="{0213522C-493B-4E1C-94A3-A2C268D5071E}" dt="2023-05-16T14:35:17.435" v="15513"/>
          <ac:picMkLst>
            <pc:docMk/>
            <pc:sldMk cId="693944346" sldId="321"/>
            <ac:picMk id="43" creationId="{13828FD8-2C32-114C-FCF8-098AA18F07F0}"/>
          </ac:picMkLst>
        </pc:picChg>
        <pc:picChg chg="add del mod">
          <ac:chgData name="Martin Skalický" userId="e7cd453c-6b88-4b7e-99c9-bcad3ba08ff6" providerId="ADAL" clId="{0213522C-493B-4E1C-94A3-A2C268D5071E}" dt="2023-05-24T09:24:37.407" v="17504"/>
          <ac:picMkLst>
            <pc:docMk/>
            <pc:sldMk cId="693944346" sldId="321"/>
            <ac:picMk id="44" creationId="{F076E91F-3743-F0FD-26F3-64E63E53E069}"/>
          </ac:picMkLst>
        </pc:picChg>
      </pc:sldChg>
      <pc:sldChg chg="del modNotes">
        <pc:chgData name="Martin Skalický" userId="e7cd453c-6b88-4b7e-99c9-bcad3ba08ff6" providerId="ADAL" clId="{0213522C-493B-4E1C-94A3-A2C268D5071E}" dt="2023-05-15T10:43:48.860" v="6218" actId="2696"/>
        <pc:sldMkLst>
          <pc:docMk/>
          <pc:sldMk cId="2388462588" sldId="322"/>
        </pc:sldMkLst>
      </pc:sldChg>
      <pc:sldChg chg="del modNotes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629840092" sldId="334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765365665" sldId="337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3222288649" sldId="338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188015808" sldId="341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2380177476" sldId="346"/>
        </pc:sldMkLst>
      </pc:sldChg>
      <pc:sldChg chg="del modNotes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780370855" sldId="347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846308490" sldId="348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99726356" sldId="350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679511536" sldId="351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4193893844" sldId="352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603435765" sldId="353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2149242675" sldId="354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022541243" sldId="355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2777697558" sldId="356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3542441364" sldId="361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706632968" sldId="362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4260045084" sldId="363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4281669698" sldId="364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4248744644" sldId="365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83281055" sldId="366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4082188929" sldId="492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3038010636" sldId="503"/>
        </pc:sldMkLst>
      </pc:sldChg>
      <pc:sldChg chg="del modNotes">
        <pc:chgData name="Martin Skalický" userId="e7cd453c-6b88-4b7e-99c9-bcad3ba08ff6" providerId="ADAL" clId="{0213522C-493B-4E1C-94A3-A2C268D5071E}" dt="2023-05-15T10:43:48.860" v="6218" actId="2696"/>
        <pc:sldMkLst>
          <pc:docMk/>
          <pc:sldMk cId="3717215684" sldId="788"/>
        </pc:sldMkLst>
      </pc:sldChg>
      <pc:sldChg chg="addSp delSp modSp mod modTransition setBg modClrScheme delAnim modAnim chgLayout modNotesTx">
        <pc:chgData name="Martin Skalický" userId="e7cd453c-6b88-4b7e-99c9-bcad3ba08ff6" providerId="ADAL" clId="{0213522C-493B-4E1C-94A3-A2C268D5071E}" dt="2023-05-24T07:42:29.803" v="17030"/>
        <pc:sldMkLst>
          <pc:docMk/>
          <pc:sldMk cId="3626549175" sldId="795"/>
        </pc:sldMkLst>
        <pc:spChg chg="del">
          <ac:chgData name="Martin Skalický" userId="e7cd453c-6b88-4b7e-99c9-bcad3ba08ff6" providerId="ADAL" clId="{0213522C-493B-4E1C-94A3-A2C268D5071E}" dt="2023-05-13T08:15:33.531" v="49" actId="478"/>
          <ac:spMkLst>
            <pc:docMk/>
            <pc:sldMk cId="3626549175" sldId="795"/>
            <ac:spMk id="2" creationId="{AF8007D9-2387-4954-9692-57485E598ACC}"/>
          </ac:spMkLst>
        </pc:spChg>
        <pc:spChg chg="mod ord">
          <ac:chgData name="Martin Skalický" userId="e7cd453c-6b88-4b7e-99c9-bcad3ba08ff6" providerId="ADAL" clId="{0213522C-493B-4E1C-94A3-A2C268D5071E}" dt="2023-05-15T07:35:15.643" v="2262" actId="790"/>
          <ac:spMkLst>
            <pc:docMk/>
            <pc:sldMk cId="3626549175" sldId="795"/>
            <ac:spMk id="3" creationId="{D8ADB438-8133-495B-8CB2-4B018AD05EAF}"/>
          </ac:spMkLst>
        </pc:spChg>
        <pc:spChg chg="add del mod">
          <ac:chgData name="Martin Skalický" userId="e7cd453c-6b88-4b7e-99c9-bcad3ba08ff6" providerId="ADAL" clId="{0213522C-493B-4E1C-94A3-A2C268D5071E}" dt="2023-05-13T08:15:43.509" v="50" actId="478"/>
          <ac:spMkLst>
            <pc:docMk/>
            <pc:sldMk cId="3626549175" sldId="795"/>
            <ac:spMk id="5" creationId="{6C13E7D2-B9B8-6293-56A7-C8D5C95E6871}"/>
          </ac:spMkLst>
        </pc:spChg>
        <pc:spChg chg="add mod">
          <ac:chgData name="Martin Skalický" userId="e7cd453c-6b88-4b7e-99c9-bcad3ba08ff6" providerId="ADAL" clId="{0213522C-493B-4E1C-94A3-A2C268D5071E}" dt="2023-05-13T08:16:17.269" v="57" actId="1076"/>
          <ac:spMkLst>
            <pc:docMk/>
            <pc:sldMk cId="3626549175" sldId="795"/>
            <ac:spMk id="6" creationId="{EA603BCF-0BB4-AEB2-9902-9A42DBFA7435}"/>
          </ac:spMkLst>
        </pc:spChg>
        <pc:spChg chg="add del mod ord">
          <ac:chgData name="Martin Skalický" userId="e7cd453c-6b88-4b7e-99c9-bcad3ba08ff6" providerId="ADAL" clId="{0213522C-493B-4E1C-94A3-A2C268D5071E}" dt="2023-05-13T08:19:47.329" v="61" actId="700"/>
          <ac:spMkLst>
            <pc:docMk/>
            <pc:sldMk cId="3626549175" sldId="795"/>
            <ac:spMk id="7" creationId="{09A7B18A-4F8A-9D95-69B8-021F5AFD59BA}"/>
          </ac:spMkLst>
        </pc:spChg>
        <pc:spChg chg="add del mod ord">
          <ac:chgData name="Martin Skalický" userId="e7cd453c-6b88-4b7e-99c9-bcad3ba08ff6" providerId="ADAL" clId="{0213522C-493B-4E1C-94A3-A2C268D5071E}" dt="2023-05-13T08:27:58.620" v="122" actId="700"/>
          <ac:spMkLst>
            <pc:docMk/>
            <pc:sldMk cId="3626549175" sldId="795"/>
            <ac:spMk id="8" creationId="{D0419A0E-8296-840D-42E2-7324335A3A5C}"/>
          </ac:spMkLst>
        </pc:spChg>
        <pc:spChg chg="add del mod ord">
          <ac:chgData name="Martin Skalický" userId="e7cd453c-6b88-4b7e-99c9-bcad3ba08ff6" providerId="ADAL" clId="{0213522C-493B-4E1C-94A3-A2C268D5071E}" dt="2023-05-13T08:28:06.351" v="124" actId="478"/>
          <ac:spMkLst>
            <pc:docMk/>
            <pc:sldMk cId="3626549175" sldId="795"/>
            <ac:spMk id="9" creationId="{C368AA76-10A2-6E76-8344-0652020EAA70}"/>
          </ac:spMkLst>
        </pc:spChg>
        <pc:picChg chg="add del mod ord">
          <ac:chgData name="Martin Skalický" userId="e7cd453c-6b88-4b7e-99c9-bcad3ba08ff6" providerId="ADAL" clId="{0213522C-493B-4E1C-94A3-A2C268D5071E}" dt="2023-05-24T07:20:26.888" v="16365"/>
          <ac:picMkLst>
            <pc:docMk/>
            <pc:sldMk cId="3626549175" sldId="795"/>
            <ac:picMk id="13" creationId="{B0071155-4112-7A50-F672-CE26FE1AE26C}"/>
          </ac:picMkLst>
        </pc:picChg>
        <pc:picChg chg="add del mod">
          <ac:chgData name="Martin Skalický" userId="e7cd453c-6b88-4b7e-99c9-bcad3ba08ff6" providerId="ADAL" clId="{0213522C-493B-4E1C-94A3-A2C268D5071E}" dt="2023-05-24T07:20:44.131" v="16367"/>
          <ac:picMkLst>
            <pc:docMk/>
            <pc:sldMk cId="3626549175" sldId="795"/>
            <ac:picMk id="14" creationId="{269CC59C-3D6A-2801-EAE7-B69E99243515}"/>
          </ac:picMkLst>
        </pc:picChg>
        <pc:picChg chg="add del mod ord">
          <ac:chgData name="Martin Skalický" userId="e7cd453c-6b88-4b7e-99c9-bcad3ba08ff6" providerId="ADAL" clId="{0213522C-493B-4E1C-94A3-A2C268D5071E}" dt="2023-05-24T07:24:37.620" v="16368"/>
          <ac:picMkLst>
            <pc:docMk/>
            <pc:sldMk cId="3626549175" sldId="795"/>
            <ac:picMk id="17" creationId="{225A8B78-FEC7-00BC-C0B5-67C2C441369C}"/>
          </ac:picMkLst>
        </pc:picChg>
        <pc:picChg chg="add del mod">
          <ac:chgData name="Martin Skalický" userId="e7cd453c-6b88-4b7e-99c9-bcad3ba08ff6" providerId="ADAL" clId="{0213522C-493B-4E1C-94A3-A2C268D5071E}" dt="2023-05-24T07:25:28.702" v="16370"/>
          <ac:picMkLst>
            <pc:docMk/>
            <pc:sldMk cId="3626549175" sldId="795"/>
            <ac:picMk id="18" creationId="{2A64CEA2-0B5E-8F90-90CE-3EB1D04FE407}"/>
          </ac:picMkLst>
        </pc:picChg>
        <pc:picChg chg="add del mod ord">
          <ac:chgData name="Martin Skalický" userId="e7cd453c-6b88-4b7e-99c9-bcad3ba08ff6" providerId="ADAL" clId="{0213522C-493B-4E1C-94A3-A2C268D5071E}" dt="2023-05-24T07:27:34.788" v="16371"/>
          <ac:picMkLst>
            <pc:docMk/>
            <pc:sldMk cId="3626549175" sldId="795"/>
            <ac:picMk id="21" creationId="{69AC7AEF-584D-93E3-1551-6F35EB942043}"/>
          </ac:picMkLst>
        </pc:picChg>
        <pc:picChg chg="add del mod">
          <ac:chgData name="Martin Skalický" userId="e7cd453c-6b88-4b7e-99c9-bcad3ba08ff6" providerId="ADAL" clId="{0213522C-493B-4E1C-94A3-A2C268D5071E}" dt="2023-05-24T07:39:27.286" v="17026"/>
          <ac:picMkLst>
            <pc:docMk/>
            <pc:sldMk cId="3626549175" sldId="795"/>
            <ac:picMk id="22" creationId="{96D13D16-5ED9-CAE7-6CE4-6474E274CEF7}"/>
          </ac:picMkLst>
        </pc:picChg>
        <pc:picChg chg="add del mod ord">
          <ac:chgData name="Martin Skalický" userId="e7cd453c-6b88-4b7e-99c9-bcad3ba08ff6" providerId="ADAL" clId="{0213522C-493B-4E1C-94A3-A2C268D5071E}" dt="2023-05-24T07:40:14.431" v="17027"/>
          <ac:picMkLst>
            <pc:docMk/>
            <pc:sldMk cId="3626549175" sldId="795"/>
            <ac:picMk id="28" creationId="{60BB701F-883A-772E-E88D-0A4C22AF7455}"/>
          </ac:picMkLst>
        </pc:picChg>
        <pc:picChg chg="add del mod">
          <ac:chgData name="Martin Skalický" userId="e7cd453c-6b88-4b7e-99c9-bcad3ba08ff6" providerId="ADAL" clId="{0213522C-493B-4E1C-94A3-A2C268D5071E}" dt="2023-05-24T07:40:21.573" v="17029"/>
          <ac:picMkLst>
            <pc:docMk/>
            <pc:sldMk cId="3626549175" sldId="795"/>
            <ac:picMk id="29" creationId="{9711C58A-43AA-6889-1F89-57435E17952D}"/>
          </ac:picMkLst>
        </pc:picChg>
        <pc:picChg chg="add del mod">
          <ac:chgData name="Martin Skalický" userId="e7cd453c-6b88-4b7e-99c9-bcad3ba08ff6" providerId="ADAL" clId="{0213522C-493B-4E1C-94A3-A2C268D5071E}" dt="2023-05-16T10:25:57.310" v="14417"/>
          <ac:picMkLst>
            <pc:docMk/>
            <pc:sldMk cId="3626549175" sldId="795"/>
            <ac:picMk id="46" creationId="{82DDB16E-F2D1-800C-4D45-9F76DB570B80}"/>
          </ac:picMkLst>
        </pc:picChg>
        <pc:picChg chg="add del mod ord">
          <ac:chgData name="Martin Skalický" userId="e7cd453c-6b88-4b7e-99c9-bcad3ba08ff6" providerId="ADAL" clId="{0213522C-493B-4E1C-94A3-A2C268D5071E}" dt="2023-05-16T10:26:04.124" v="14418"/>
          <ac:picMkLst>
            <pc:docMk/>
            <pc:sldMk cId="3626549175" sldId="795"/>
            <ac:picMk id="49" creationId="{E3B9F1BE-26CF-78BA-9B79-82D1A48BBE2E}"/>
          </ac:picMkLst>
        </pc:picChg>
        <pc:picChg chg="add del mod">
          <ac:chgData name="Martin Skalický" userId="e7cd453c-6b88-4b7e-99c9-bcad3ba08ff6" providerId="ADAL" clId="{0213522C-493B-4E1C-94A3-A2C268D5071E}" dt="2023-05-16T10:26:07.178" v="14420"/>
          <ac:picMkLst>
            <pc:docMk/>
            <pc:sldMk cId="3626549175" sldId="795"/>
            <ac:picMk id="50" creationId="{EB32AE6C-646D-740C-B069-294161B67142}"/>
          </ac:picMkLst>
        </pc:picChg>
        <pc:picChg chg="add del mod ord">
          <ac:chgData name="Martin Skalický" userId="e7cd453c-6b88-4b7e-99c9-bcad3ba08ff6" providerId="ADAL" clId="{0213522C-493B-4E1C-94A3-A2C268D5071E}" dt="2023-05-16T10:27:02.681" v="14421"/>
          <ac:picMkLst>
            <pc:docMk/>
            <pc:sldMk cId="3626549175" sldId="795"/>
            <ac:picMk id="53" creationId="{D945D7B9-2ED6-744F-3D2F-66882FB872C5}"/>
          </ac:picMkLst>
        </pc:picChg>
        <pc:picChg chg="add del mod">
          <ac:chgData name="Martin Skalický" userId="e7cd453c-6b88-4b7e-99c9-bcad3ba08ff6" providerId="ADAL" clId="{0213522C-493B-4E1C-94A3-A2C268D5071E}" dt="2023-05-16T10:27:17.591" v="14423"/>
          <ac:picMkLst>
            <pc:docMk/>
            <pc:sldMk cId="3626549175" sldId="795"/>
            <ac:picMk id="54" creationId="{362FB14C-1C6C-28BE-5E44-EBE4C5FD9797}"/>
          </ac:picMkLst>
        </pc:picChg>
        <pc:picChg chg="add del mod ord">
          <ac:chgData name="Martin Skalický" userId="e7cd453c-6b88-4b7e-99c9-bcad3ba08ff6" providerId="ADAL" clId="{0213522C-493B-4E1C-94A3-A2C268D5071E}" dt="2023-05-16T10:27:25.078" v="14424"/>
          <ac:picMkLst>
            <pc:docMk/>
            <pc:sldMk cId="3626549175" sldId="795"/>
            <ac:picMk id="57" creationId="{E6297A74-2371-5E18-39A0-25F3A528FC08}"/>
          </ac:picMkLst>
        </pc:picChg>
        <pc:picChg chg="add del mod">
          <ac:chgData name="Martin Skalický" userId="e7cd453c-6b88-4b7e-99c9-bcad3ba08ff6" providerId="ADAL" clId="{0213522C-493B-4E1C-94A3-A2C268D5071E}" dt="2023-05-16T10:27:27.902" v="14426"/>
          <ac:picMkLst>
            <pc:docMk/>
            <pc:sldMk cId="3626549175" sldId="795"/>
            <ac:picMk id="58" creationId="{34D7EE79-0FD5-8974-9AC9-D63BA50BB46A}"/>
          </ac:picMkLst>
        </pc:picChg>
        <pc:picChg chg="add del mod ord">
          <ac:chgData name="Martin Skalický" userId="e7cd453c-6b88-4b7e-99c9-bcad3ba08ff6" providerId="ADAL" clId="{0213522C-493B-4E1C-94A3-A2C268D5071E}" dt="2023-05-16T10:28:19.961" v="14427"/>
          <ac:picMkLst>
            <pc:docMk/>
            <pc:sldMk cId="3626549175" sldId="795"/>
            <ac:picMk id="61" creationId="{B0F3FD85-9A5F-7461-04EE-87E8B46F6439}"/>
          </ac:picMkLst>
        </pc:picChg>
        <pc:picChg chg="add del mod">
          <ac:chgData name="Martin Skalický" userId="e7cd453c-6b88-4b7e-99c9-bcad3ba08ff6" providerId="ADAL" clId="{0213522C-493B-4E1C-94A3-A2C268D5071E}" dt="2023-05-16T10:28:23.868" v="14429"/>
          <ac:picMkLst>
            <pc:docMk/>
            <pc:sldMk cId="3626549175" sldId="795"/>
            <ac:picMk id="62" creationId="{2C19005C-6353-460B-60CA-194DB45EFB3A}"/>
          </ac:picMkLst>
        </pc:picChg>
        <pc:picChg chg="add del mod ord">
          <ac:chgData name="Martin Skalický" userId="e7cd453c-6b88-4b7e-99c9-bcad3ba08ff6" providerId="ADAL" clId="{0213522C-493B-4E1C-94A3-A2C268D5071E}" dt="2023-05-24T07:42:29.803" v="17030"/>
          <ac:picMkLst>
            <pc:docMk/>
            <pc:sldMk cId="3626549175" sldId="795"/>
            <ac:picMk id="64" creationId="{B77B671F-55FE-3ED3-D35E-C5D2367913C7}"/>
          </ac:picMkLst>
        </pc:picChg>
        <pc:picChg chg="add del mod ord">
          <ac:chgData name="Martin Skalický" userId="e7cd453c-6b88-4b7e-99c9-bcad3ba08ff6" providerId="ADAL" clId="{0213522C-493B-4E1C-94A3-A2C268D5071E}" dt="2023-05-16T10:29:38.715" v="14430"/>
          <ac:picMkLst>
            <pc:docMk/>
            <pc:sldMk cId="3626549175" sldId="795"/>
            <ac:picMk id="65" creationId="{AFCC82CF-2D06-67F7-DFDB-43C577F5799B}"/>
          </ac:picMkLst>
        </pc:picChg>
        <pc:picChg chg="add mod">
          <ac:chgData name="Martin Skalický" userId="e7cd453c-6b88-4b7e-99c9-bcad3ba08ff6" providerId="ADAL" clId="{0213522C-493B-4E1C-94A3-A2C268D5071E}" dt="2023-05-24T07:42:29.803" v="17030"/>
          <ac:picMkLst>
            <pc:docMk/>
            <pc:sldMk cId="3626549175" sldId="795"/>
            <ac:picMk id="65" creationId="{F3E4445E-14F4-1B41-275A-90926769931F}"/>
          </ac:picMkLst>
        </pc:picChg>
        <pc:picChg chg="add del mod">
          <ac:chgData name="Martin Skalický" userId="e7cd453c-6b88-4b7e-99c9-bcad3ba08ff6" providerId="ADAL" clId="{0213522C-493B-4E1C-94A3-A2C268D5071E}" dt="2023-05-24T07:19:52.222" v="16364"/>
          <ac:picMkLst>
            <pc:docMk/>
            <pc:sldMk cId="3626549175" sldId="795"/>
            <ac:picMk id="66" creationId="{F9349834-B534-BCEB-8CE7-36E9788EC1AD}"/>
          </ac:picMkLst>
        </pc:picChg>
      </pc:sldChg>
      <pc:sldChg chg="del modNotes">
        <pc:chgData name="Martin Skalický" userId="e7cd453c-6b88-4b7e-99c9-bcad3ba08ff6" providerId="ADAL" clId="{0213522C-493B-4E1C-94A3-A2C268D5071E}" dt="2023-05-15T10:43:48.860" v="6218" actId="2696"/>
        <pc:sldMkLst>
          <pc:docMk/>
          <pc:sldMk cId="3933438723" sldId="824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3126262509" sldId="825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424355705" sldId="846"/>
        </pc:sldMkLst>
      </pc:sldChg>
      <pc:sldChg chg="del">
        <pc:chgData name="Martin Skalický" userId="e7cd453c-6b88-4b7e-99c9-bcad3ba08ff6" providerId="ADAL" clId="{0213522C-493B-4E1C-94A3-A2C268D5071E}" dt="2023-05-15T10:43:48.860" v="6218" actId="2696"/>
        <pc:sldMkLst>
          <pc:docMk/>
          <pc:sldMk cId="103348363" sldId="1007"/>
        </pc:sldMkLst>
      </pc:sldChg>
      <pc:sldChg chg="add del">
        <pc:chgData name="Martin Skalický" userId="e7cd453c-6b88-4b7e-99c9-bcad3ba08ff6" providerId="ADAL" clId="{0213522C-493B-4E1C-94A3-A2C268D5071E}" dt="2023-05-13T08:28:09.431" v="125" actId="2696"/>
        <pc:sldMkLst>
          <pc:docMk/>
          <pc:sldMk cId="777340531" sldId="1008"/>
        </pc:sldMkLst>
      </pc:sldChg>
      <pc:sldChg chg="addSp delSp modSp add mod modTransition modAnim modNotesTx">
        <pc:chgData name="Martin Skalický" userId="e7cd453c-6b88-4b7e-99c9-bcad3ba08ff6" providerId="ADAL" clId="{0213522C-493B-4E1C-94A3-A2C268D5071E}" dt="2023-05-24T07:43:25.235" v="17033"/>
        <pc:sldMkLst>
          <pc:docMk/>
          <pc:sldMk cId="3494892232" sldId="1008"/>
        </pc:sldMkLst>
        <pc:spChg chg="add mod">
          <ac:chgData name="Martin Skalický" userId="e7cd453c-6b88-4b7e-99c9-bcad3ba08ff6" providerId="ADAL" clId="{0213522C-493B-4E1C-94A3-A2C268D5071E}" dt="2023-05-13T08:28:45.395" v="133" actId="1076"/>
          <ac:spMkLst>
            <pc:docMk/>
            <pc:sldMk cId="3494892232" sldId="1008"/>
            <ac:spMk id="2" creationId="{5AE33A70-892F-5D7C-CF95-891D4690C140}"/>
          </ac:spMkLst>
        </pc:spChg>
        <pc:spChg chg="mod">
          <ac:chgData name="Martin Skalický" userId="e7cd453c-6b88-4b7e-99c9-bcad3ba08ff6" providerId="ADAL" clId="{0213522C-493B-4E1C-94A3-A2C268D5071E}" dt="2023-05-15T07:35:24.671" v="2263" actId="790"/>
          <ac:spMkLst>
            <pc:docMk/>
            <pc:sldMk cId="3494892232" sldId="1008"/>
            <ac:spMk id="3" creationId="{D8ADB438-8133-495B-8CB2-4B018AD05EAF}"/>
          </ac:spMkLst>
        </pc:spChg>
        <pc:spChg chg="del">
          <ac:chgData name="Martin Skalický" userId="e7cd453c-6b88-4b7e-99c9-bcad3ba08ff6" providerId="ADAL" clId="{0213522C-493B-4E1C-94A3-A2C268D5071E}" dt="2023-05-13T08:28:13.992" v="127" actId="478"/>
          <ac:spMkLst>
            <pc:docMk/>
            <pc:sldMk cId="3494892232" sldId="1008"/>
            <ac:spMk id="6" creationId="{EA603BCF-0BB4-AEB2-9902-9A42DBFA7435}"/>
          </ac:spMkLst>
        </pc:spChg>
        <pc:picChg chg="add del mod ord">
          <ac:chgData name="Martin Skalický" userId="e7cd453c-6b88-4b7e-99c9-bcad3ba08ff6" providerId="ADAL" clId="{0213522C-493B-4E1C-94A3-A2C268D5071E}" dt="2023-05-24T07:43:25.235" v="17033"/>
          <ac:picMkLst>
            <pc:docMk/>
            <pc:sldMk cId="3494892232" sldId="1008"/>
            <ac:picMk id="8" creationId="{19469567-466F-DE65-AFF7-8E0EA3EC8A27}"/>
          </ac:picMkLst>
        </pc:picChg>
        <pc:picChg chg="add mod">
          <ac:chgData name="Martin Skalický" userId="e7cd453c-6b88-4b7e-99c9-bcad3ba08ff6" providerId="ADAL" clId="{0213522C-493B-4E1C-94A3-A2C268D5071E}" dt="2023-05-24T07:43:25.235" v="17033"/>
          <ac:picMkLst>
            <pc:docMk/>
            <pc:sldMk cId="3494892232" sldId="1008"/>
            <ac:picMk id="9" creationId="{80CB5D4F-3D45-56CF-ECA8-A8A1018E75C5}"/>
          </ac:picMkLst>
        </pc:picChg>
        <pc:picChg chg="add del mod">
          <ac:chgData name="Martin Skalický" userId="e7cd453c-6b88-4b7e-99c9-bcad3ba08ff6" providerId="ADAL" clId="{0213522C-493B-4E1C-94A3-A2C268D5071E}" dt="2023-05-16T10:33:10.268" v="14433"/>
          <ac:picMkLst>
            <pc:docMk/>
            <pc:sldMk cId="3494892232" sldId="1008"/>
            <ac:picMk id="23" creationId="{722C7817-D33B-D126-9D7B-ECA978E08927}"/>
          </ac:picMkLst>
        </pc:picChg>
        <pc:picChg chg="add del mod ord">
          <ac:chgData name="Martin Skalický" userId="e7cd453c-6b88-4b7e-99c9-bcad3ba08ff6" providerId="ADAL" clId="{0213522C-493B-4E1C-94A3-A2C268D5071E}" dt="2023-05-16T10:33:39.143" v="14434"/>
          <ac:picMkLst>
            <pc:docMk/>
            <pc:sldMk cId="3494892232" sldId="1008"/>
            <ac:picMk id="26" creationId="{8B807622-D06C-C827-9406-D99A2518012C}"/>
          </ac:picMkLst>
        </pc:picChg>
        <pc:picChg chg="add del mod">
          <ac:chgData name="Martin Skalický" userId="e7cd453c-6b88-4b7e-99c9-bcad3ba08ff6" providerId="ADAL" clId="{0213522C-493B-4E1C-94A3-A2C268D5071E}" dt="2023-05-16T10:33:43.555" v="14436"/>
          <ac:picMkLst>
            <pc:docMk/>
            <pc:sldMk cId="3494892232" sldId="1008"/>
            <ac:picMk id="27" creationId="{9F065139-33AC-EFA6-1C4D-ACC8BE4EF7C0}"/>
          </ac:picMkLst>
        </pc:picChg>
        <pc:picChg chg="add del mod ord">
          <ac:chgData name="Martin Skalický" userId="e7cd453c-6b88-4b7e-99c9-bcad3ba08ff6" providerId="ADAL" clId="{0213522C-493B-4E1C-94A3-A2C268D5071E}" dt="2023-05-16T10:34:14.905" v="14437"/>
          <ac:picMkLst>
            <pc:docMk/>
            <pc:sldMk cId="3494892232" sldId="1008"/>
            <ac:picMk id="30" creationId="{244B7657-1106-786B-F5D7-36F0AB7F4C6D}"/>
          </ac:picMkLst>
        </pc:picChg>
        <pc:picChg chg="add del mod">
          <ac:chgData name="Martin Skalický" userId="e7cd453c-6b88-4b7e-99c9-bcad3ba08ff6" providerId="ADAL" clId="{0213522C-493B-4E1C-94A3-A2C268D5071E}" dt="2023-05-16T10:34:19.805" v="14439"/>
          <ac:picMkLst>
            <pc:docMk/>
            <pc:sldMk cId="3494892232" sldId="1008"/>
            <ac:picMk id="31" creationId="{4E2F59B0-28D2-294F-05A9-37B238E0A136}"/>
          </ac:picMkLst>
        </pc:picChg>
        <pc:picChg chg="add del mod ord">
          <ac:chgData name="Martin Skalický" userId="e7cd453c-6b88-4b7e-99c9-bcad3ba08ff6" providerId="ADAL" clId="{0213522C-493B-4E1C-94A3-A2C268D5071E}" dt="2023-05-16T10:35:03.094" v="14440"/>
          <ac:picMkLst>
            <pc:docMk/>
            <pc:sldMk cId="3494892232" sldId="1008"/>
            <ac:picMk id="34" creationId="{ED558E20-EC55-66D1-A10D-8D09C0F0E883}"/>
          </ac:picMkLst>
        </pc:picChg>
        <pc:picChg chg="add del mod">
          <ac:chgData name="Martin Skalický" userId="e7cd453c-6b88-4b7e-99c9-bcad3ba08ff6" providerId="ADAL" clId="{0213522C-493B-4E1C-94A3-A2C268D5071E}" dt="2023-05-24T07:42:40.634" v="17032"/>
          <ac:picMkLst>
            <pc:docMk/>
            <pc:sldMk cId="3494892232" sldId="1008"/>
            <ac:picMk id="35" creationId="{7674E2FA-301F-E4CB-FB24-A6A3644CEB47}"/>
          </ac:picMkLst>
        </pc:picChg>
      </pc:sldChg>
      <pc:sldChg chg="addSp delSp modSp add mod modTransition modAnim modNotesTx">
        <pc:chgData name="Martin Skalický" userId="e7cd453c-6b88-4b7e-99c9-bcad3ba08ff6" providerId="ADAL" clId="{0213522C-493B-4E1C-94A3-A2C268D5071E}" dt="2023-05-24T07:53:30.462" v="17051"/>
        <pc:sldMkLst>
          <pc:docMk/>
          <pc:sldMk cId="2244692330" sldId="1009"/>
        </pc:sldMkLst>
        <pc:spChg chg="del">
          <ac:chgData name="Martin Skalický" userId="e7cd453c-6b88-4b7e-99c9-bcad3ba08ff6" providerId="ADAL" clId="{0213522C-493B-4E1C-94A3-A2C268D5071E}" dt="2023-05-13T08:29:25.857" v="135" actId="478"/>
          <ac:spMkLst>
            <pc:docMk/>
            <pc:sldMk cId="2244692330" sldId="1009"/>
            <ac:spMk id="2" creationId="{5AE33A70-892F-5D7C-CF95-891D4690C140}"/>
          </ac:spMkLst>
        </pc:spChg>
        <pc:spChg chg="mod">
          <ac:chgData name="Martin Skalický" userId="e7cd453c-6b88-4b7e-99c9-bcad3ba08ff6" providerId="ADAL" clId="{0213522C-493B-4E1C-94A3-A2C268D5071E}" dt="2023-05-15T07:35:33.691" v="2264" actId="790"/>
          <ac:spMkLst>
            <pc:docMk/>
            <pc:sldMk cId="2244692330" sldId="1009"/>
            <ac:spMk id="3" creationId="{D8ADB438-8133-495B-8CB2-4B018AD05EAF}"/>
          </ac:spMkLst>
        </pc:spChg>
        <pc:spChg chg="add mod">
          <ac:chgData name="Martin Skalický" userId="e7cd453c-6b88-4b7e-99c9-bcad3ba08ff6" providerId="ADAL" clId="{0213522C-493B-4E1C-94A3-A2C268D5071E}" dt="2023-05-13T08:29:46.815" v="139" actId="1076"/>
          <ac:spMkLst>
            <pc:docMk/>
            <pc:sldMk cId="2244692330" sldId="1009"/>
            <ac:spMk id="4" creationId="{A14BBA26-7FDB-95B5-1266-E69373DCEEE7}"/>
          </ac:spMkLst>
        </pc:spChg>
        <pc:picChg chg="add del mod ord">
          <ac:chgData name="Martin Skalický" userId="e7cd453c-6b88-4b7e-99c9-bcad3ba08ff6" providerId="ADAL" clId="{0213522C-493B-4E1C-94A3-A2C268D5071E}" dt="2023-05-24T07:44:08.381" v="17036"/>
          <ac:picMkLst>
            <pc:docMk/>
            <pc:sldMk cId="2244692330" sldId="1009"/>
            <ac:picMk id="6" creationId="{7576ECA0-A1FA-3A87-4CD3-7628ABFF6F45}"/>
          </ac:picMkLst>
        </pc:picChg>
        <pc:picChg chg="add del mod">
          <ac:chgData name="Martin Skalický" userId="e7cd453c-6b88-4b7e-99c9-bcad3ba08ff6" providerId="ADAL" clId="{0213522C-493B-4E1C-94A3-A2C268D5071E}" dt="2023-05-16T10:37:12.265" v="14443"/>
          <ac:picMkLst>
            <pc:docMk/>
            <pc:sldMk cId="2244692330" sldId="1009"/>
            <ac:picMk id="7" creationId="{46E3843F-55EC-9721-BFDA-1F82B3AA101C}"/>
          </ac:picMkLst>
        </pc:picChg>
        <pc:picChg chg="add del mod">
          <ac:chgData name="Martin Skalický" userId="e7cd453c-6b88-4b7e-99c9-bcad3ba08ff6" providerId="ADAL" clId="{0213522C-493B-4E1C-94A3-A2C268D5071E}" dt="2023-05-24T07:44:15.276" v="17038"/>
          <ac:picMkLst>
            <pc:docMk/>
            <pc:sldMk cId="2244692330" sldId="1009"/>
            <ac:picMk id="7" creationId="{BCBB57CF-72A0-0C6C-66A2-0692610DF12A}"/>
          </ac:picMkLst>
        </pc:picChg>
        <pc:picChg chg="add del mod ord">
          <ac:chgData name="Martin Skalický" userId="e7cd453c-6b88-4b7e-99c9-bcad3ba08ff6" providerId="ADAL" clId="{0213522C-493B-4E1C-94A3-A2C268D5071E}" dt="2023-05-24T07:44:50.508" v="17039"/>
          <ac:picMkLst>
            <pc:docMk/>
            <pc:sldMk cId="2244692330" sldId="1009"/>
            <ac:picMk id="10" creationId="{7E563517-AA86-4B79-777B-93E4DD4F01BE}"/>
          </ac:picMkLst>
        </pc:picChg>
        <pc:picChg chg="add del mod ord">
          <ac:chgData name="Martin Skalický" userId="e7cd453c-6b88-4b7e-99c9-bcad3ba08ff6" providerId="ADAL" clId="{0213522C-493B-4E1C-94A3-A2C268D5071E}" dt="2023-05-16T10:37:26.258" v="14444"/>
          <ac:picMkLst>
            <pc:docMk/>
            <pc:sldMk cId="2244692330" sldId="1009"/>
            <ac:picMk id="11" creationId="{0BCFA5BA-4821-20D7-9776-442101A15E3A}"/>
          </ac:picMkLst>
        </pc:picChg>
        <pc:picChg chg="add del mod">
          <ac:chgData name="Martin Skalický" userId="e7cd453c-6b88-4b7e-99c9-bcad3ba08ff6" providerId="ADAL" clId="{0213522C-493B-4E1C-94A3-A2C268D5071E}" dt="2023-05-24T07:51:20.346" v="17041"/>
          <ac:picMkLst>
            <pc:docMk/>
            <pc:sldMk cId="2244692330" sldId="1009"/>
            <ac:picMk id="11" creationId="{791D5926-C235-353A-7193-878CC93CAD68}"/>
          </ac:picMkLst>
        </pc:picChg>
        <pc:picChg chg="add del mod">
          <ac:chgData name="Martin Skalický" userId="e7cd453c-6b88-4b7e-99c9-bcad3ba08ff6" providerId="ADAL" clId="{0213522C-493B-4E1C-94A3-A2C268D5071E}" dt="2023-05-16T10:37:29.338" v="14446"/>
          <ac:picMkLst>
            <pc:docMk/>
            <pc:sldMk cId="2244692330" sldId="1009"/>
            <ac:picMk id="12" creationId="{24D37F46-AF17-CE7F-5AC2-746220C5E30D}"/>
          </ac:picMkLst>
        </pc:picChg>
        <pc:picChg chg="add del mod ord">
          <ac:chgData name="Martin Skalický" userId="e7cd453c-6b88-4b7e-99c9-bcad3ba08ff6" providerId="ADAL" clId="{0213522C-493B-4E1C-94A3-A2C268D5071E}" dt="2023-05-24T07:51:26.481" v="17042"/>
          <ac:picMkLst>
            <pc:docMk/>
            <pc:sldMk cId="2244692330" sldId="1009"/>
            <ac:picMk id="14" creationId="{42257128-82F7-2C49-20E1-C45D456213C7}"/>
          </ac:picMkLst>
        </pc:picChg>
        <pc:picChg chg="add del mod ord">
          <ac:chgData name="Martin Skalický" userId="e7cd453c-6b88-4b7e-99c9-bcad3ba08ff6" providerId="ADAL" clId="{0213522C-493B-4E1C-94A3-A2C268D5071E}" dt="2023-05-16T10:38:22.247" v="14447"/>
          <ac:picMkLst>
            <pc:docMk/>
            <pc:sldMk cId="2244692330" sldId="1009"/>
            <ac:picMk id="15" creationId="{17E4C70D-2704-3453-ED72-50C031A41DD5}"/>
          </ac:picMkLst>
        </pc:picChg>
        <pc:picChg chg="add del mod">
          <ac:chgData name="Martin Skalický" userId="e7cd453c-6b88-4b7e-99c9-bcad3ba08ff6" providerId="ADAL" clId="{0213522C-493B-4E1C-94A3-A2C268D5071E}" dt="2023-05-24T07:51:30.883" v="17044"/>
          <ac:picMkLst>
            <pc:docMk/>
            <pc:sldMk cId="2244692330" sldId="1009"/>
            <ac:picMk id="15" creationId="{2F686EB6-1E98-8D7B-F846-EAEBB0E5F1E5}"/>
          </ac:picMkLst>
        </pc:picChg>
        <pc:picChg chg="add del mod">
          <ac:chgData name="Martin Skalický" userId="e7cd453c-6b88-4b7e-99c9-bcad3ba08ff6" providerId="ADAL" clId="{0213522C-493B-4E1C-94A3-A2C268D5071E}" dt="2023-05-24T07:43:54.124" v="17035"/>
          <ac:picMkLst>
            <pc:docMk/>
            <pc:sldMk cId="2244692330" sldId="1009"/>
            <ac:picMk id="16" creationId="{8E0B58ED-C7B7-38D3-DE37-6566C0871A05}"/>
          </ac:picMkLst>
        </pc:picChg>
        <pc:picChg chg="add del mod ord">
          <ac:chgData name="Martin Skalický" userId="e7cd453c-6b88-4b7e-99c9-bcad3ba08ff6" providerId="ADAL" clId="{0213522C-493B-4E1C-94A3-A2C268D5071E}" dt="2023-05-24T07:52:17.533" v="17045"/>
          <ac:picMkLst>
            <pc:docMk/>
            <pc:sldMk cId="2244692330" sldId="1009"/>
            <ac:picMk id="19" creationId="{6FE5432D-DFB3-BBE7-EB8F-56DC6242E51B}"/>
          </ac:picMkLst>
        </pc:picChg>
        <pc:picChg chg="add del mod">
          <ac:chgData name="Martin Skalický" userId="e7cd453c-6b88-4b7e-99c9-bcad3ba08ff6" providerId="ADAL" clId="{0213522C-493B-4E1C-94A3-A2C268D5071E}" dt="2023-05-24T07:52:30.470" v="17047"/>
          <ac:picMkLst>
            <pc:docMk/>
            <pc:sldMk cId="2244692330" sldId="1009"/>
            <ac:picMk id="20" creationId="{2F58EAEF-7038-239C-B1B2-2B2BE36531B8}"/>
          </ac:picMkLst>
        </pc:picChg>
        <pc:picChg chg="add del mod ord">
          <ac:chgData name="Martin Skalický" userId="e7cd453c-6b88-4b7e-99c9-bcad3ba08ff6" providerId="ADAL" clId="{0213522C-493B-4E1C-94A3-A2C268D5071E}" dt="2023-05-24T07:52:38.874" v="17048"/>
          <ac:picMkLst>
            <pc:docMk/>
            <pc:sldMk cId="2244692330" sldId="1009"/>
            <ac:picMk id="23" creationId="{B9C1687E-093A-A3F8-F5A8-C5BD33600FE9}"/>
          </ac:picMkLst>
        </pc:picChg>
        <pc:picChg chg="add del mod">
          <ac:chgData name="Martin Skalický" userId="e7cd453c-6b88-4b7e-99c9-bcad3ba08ff6" providerId="ADAL" clId="{0213522C-493B-4E1C-94A3-A2C268D5071E}" dt="2023-05-24T07:52:40.773" v="17050"/>
          <ac:picMkLst>
            <pc:docMk/>
            <pc:sldMk cId="2244692330" sldId="1009"/>
            <ac:picMk id="24" creationId="{6166740C-0D00-68FE-A726-53C153DB6018}"/>
          </ac:picMkLst>
        </pc:picChg>
        <pc:picChg chg="add del mod ord">
          <ac:chgData name="Martin Skalický" userId="e7cd453c-6b88-4b7e-99c9-bcad3ba08ff6" providerId="ADAL" clId="{0213522C-493B-4E1C-94A3-A2C268D5071E}" dt="2023-05-24T07:53:30.462" v="17051"/>
          <ac:picMkLst>
            <pc:docMk/>
            <pc:sldMk cId="2244692330" sldId="1009"/>
            <ac:picMk id="27" creationId="{FEF63CD9-7170-125A-ED77-DD1A2A08BC1F}"/>
          </ac:picMkLst>
        </pc:picChg>
        <pc:picChg chg="add mod">
          <ac:chgData name="Martin Skalický" userId="e7cd453c-6b88-4b7e-99c9-bcad3ba08ff6" providerId="ADAL" clId="{0213522C-493B-4E1C-94A3-A2C268D5071E}" dt="2023-05-24T07:53:30.462" v="17051"/>
          <ac:picMkLst>
            <pc:docMk/>
            <pc:sldMk cId="2244692330" sldId="1009"/>
            <ac:picMk id="28" creationId="{1DCE09E8-26FC-2309-78A2-7C35F71B02B5}"/>
          </ac:picMkLst>
        </pc:picChg>
      </pc:sldChg>
      <pc:sldChg chg="addSp delSp modSp add mod modTransition modAnim modNotesTx">
        <pc:chgData name="Martin Skalický" userId="e7cd453c-6b88-4b7e-99c9-bcad3ba08ff6" providerId="ADAL" clId="{0213522C-493B-4E1C-94A3-A2C268D5071E}" dt="2023-05-24T08:09:39.876" v="17344"/>
        <pc:sldMkLst>
          <pc:docMk/>
          <pc:sldMk cId="4191370364" sldId="1010"/>
        </pc:sldMkLst>
        <pc:spChg chg="add del mod">
          <ac:chgData name="Martin Skalický" userId="e7cd453c-6b88-4b7e-99c9-bcad3ba08ff6" providerId="ADAL" clId="{0213522C-493B-4E1C-94A3-A2C268D5071E}" dt="2023-05-13T08:31:42.208" v="149" actId="478"/>
          <ac:spMkLst>
            <pc:docMk/>
            <pc:sldMk cId="4191370364" sldId="1010"/>
            <ac:spMk id="2" creationId="{0696F929-4FD5-528C-0E8F-F6F46D1EF790}"/>
          </ac:spMkLst>
        </pc:spChg>
        <pc:spChg chg="mod">
          <ac:chgData name="Martin Skalický" userId="e7cd453c-6b88-4b7e-99c9-bcad3ba08ff6" providerId="ADAL" clId="{0213522C-493B-4E1C-94A3-A2C268D5071E}" dt="2023-05-15T07:35:40.305" v="2265" actId="790"/>
          <ac:spMkLst>
            <pc:docMk/>
            <pc:sldMk cId="4191370364" sldId="1010"/>
            <ac:spMk id="3" creationId="{D8ADB438-8133-495B-8CB2-4B018AD05EAF}"/>
          </ac:spMkLst>
        </pc:spChg>
        <pc:spChg chg="del">
          <ac:chgData name="Martin Skalický" userId="e7cd453c-6b88-4b7e-99c9-bcad3ba08ff6" providerId="ADAL" clId="{0213522C-493B-4E1C-94A3-A2C268D5071E}" dt="2023-05-13T08:31:08.584" v="141" actId="478"/>
          <ac:spMkLst>
            <pc:docMk/>
            <pc:sldMk cId="4191370364" sldId="1010"/>
            <ac:spMk id="4" creationId="{A14BBA26-7FDB-95B5-1266-E69373DCEEE7}"/>
          </ac:spMkLst>
        </pc:spChg>
        <pc:spChg chg="add mod">
          <ac:chgData name="Martin Skalický" userId="e7cd453c-6b88-4b7e-99c9-bcad3ba08ff6" providerId="ADAL" clId="{0213522C-493B-4E1C-94A3-A2C268D5071E}" dt="2023-05-13T08:32:04.600" v="155" actId="1076"/>
          <ac:spMkLst>
            <pc:docMk/>
            <pc:sldMk cId="4191370364" sldId="1010"/>
            <ac:spMk id="5" creationId="{341FA304-4EA5-4EF8-D138-4F8322F8EF5F}"/>
          </ac:spMkLst>
        </pc:spChg>
        <pc:picChg chg="add del mod ord">
          <ac:chgData name="Martin Skalický" userId="e7cd453c-6b88-4b7e-99c9-bcad3ba08ff6" providerId="ADAL" clId="{0213522C-493B-4E1C-94A3-A2C268D5071E}" dt="2023-05-24T08:03:41.369" v="17326"/>
          <ac:picMkLst>
            <pc:docMk/>
            <pc:sldMk cId="4191370364" sldId="1010"/>
            <ac:picMk id="7" creationId="{FFA411BE-13DC-F6AE-A2C7-BD8F59DF821F}"/>
          </ac:picMkLst>
        </pc:picChg>
        <pc:picChg chg="add del mod">
          <ac:chgData name="Martin Skalický" userId="e7cd453c-6b88-4b7e-99c9-bcad3ba08ff6" providerId="ADAL" clId="{0213522C-493B-4E1C-94A3-A2C268D5071E}" dt="2023-05-24T08:03:22.224" v="17325"/>
          <ac:picMkLst>
            <pc:docMk/>
            <pc:sldMk cId="4191370364" sldId="1010"/>
            <ac:picMk id="8" creationId="{830C3399-AC2F-F2ED-61AA-642BF14471CC}"/>
          </ac:picMkLst>
        </pc:picChg>
        <pc:picChg chg="add del mod">
          <ac:chgData name="Martin Skalický" userId="e7cd453c-6b88-4b7e-99c9-bcad3ba08ff6" providerId="ADAL" clId="{0213522C-493B-4E1C-94A3-A2C268D5071E}" dt="2023-05-24T08:03:46.267" v="17328"/>
          <ac:picMkLst>
            <pc:docMk/>
            <pc:sldMk cId="4191370364" sldId="1010"/>
            <ac:picMk id="9" creationId="{088A0A9A-2340-AAFF-14DB-965B0147CA25}"/>
          </ac:picMkLst>
        </pc:picChg>
        <pc:picChg chg="add del mod ord">
          <ac:chgData name="Martin Skalický" userId="e7cd453c-6b88-4b7e-99c9-bcad3ba08ff6" providerId="ADAL" clId="{0213522C-493B-4E1C-94A3-A2C268D5071E}" dt="2023-05-24T08:04:15.162" v="17329"/>
          <ac:picMkLst>
            <pc:docMk/>
            <pc:sldMk cId="4191370364" sldId="1010"/>
            <ac:picMk id="12" creationId="{077068A5-745F-C1B6-6586-E91054CEA2AA}"/>
          </ac:picMkLst>
        </pc:picChg>
        <pc:picChg chg="add del mod">
          <ac:chgData name="Martin Skalický" userId="e7cd453c-6b88-4b7e-99c9-bcad3ba08ff6" providerId="ADAL" clId="{0213522C-493B-4E1C-94A3-A2C268D5071E}" dt="2023-05-24T08:04:20.771" v="17331"/>
          <ac:picMkLst>
            <pc:docMk/>
            <pc:sldMk cId="4191370364" sldId="1010"/>
            <ac:picMk id="13" creationId="{A68885DB-F635-E75C-E668-758829703BDF}"/>
          </ac:picMkLst>
        </pc:picChg>
        <pc:picChg chg="add del mod ord">
          <ac:chgData name="Martin Skalický" userId="e7cd453c-6b88-4b7e-99c9-bcad3ba08ff6" providerId="ADAL" clId="{0213522C-493B-4E1C-94A3-A2C268D5071E}" dt="2023-05-24T08:04:31.057" v="17332"/>
          <ac:picMkLst>
            <pc:docMk/>
            <pc:sldMk cId="4191370364" sldId="1010"/>
            <ac:picMk id="16" creationId="{DE5BC256-58CB-D8FB-D9F9-F5AB714E3F65}"/>
          </ac:picMkLst>
        </pc:picChg>
        <pc:picChg chg="add del mod">
          <ac:chgData name="Martin Skalický" userId="e7cd453c-6b88-4b7e-99c9-bcad3ba08ff6" providerId="ADAL" clId="{0213522C-493B-4E1C-94A3-A2C268D5071E}" dt="2023-05-24T08:04:36.033" v="17334"/>
          <ac:picMkLst>
            <pc:docMk/>
            <pc:sldMk cId="4191370364" sldId="1010"/>
            <ac:picMk id="17" creationId="{2759D600-6C27-E725-D67F-BD1548208D63}"/>
          </ac:picMkLst>
        </pc:picChg>
        <pc:picChg chg="add del mod ord">
          <ac:chgData name="Martin Skalický" userId="e7cd453c-6b88-4b7e-99c9-bcad3ba08ff6" providerId="ADAL" clId="{0213522C-493B-4E1C-94A3-A2C268D5071E}" dt="2023-05-24T08:06:00.611" v="17335"/>
          <ac:picMkLst>
            <pc:docMk/>
            <pc:sldMk cId="4191370364" sldId="1010"/>
            <ac:picMk id="20" creationId="{44B24C73-8B1A-72A2-C371-D3CE286133B8}"/>
          </ac:picMkLst>
        </pc:picChg>
        <pc:picChg chg="add del mod">
          <ac:chgData name="Martin Skalický" userId="e7cd453c-6b88-4b7e-99c9-bcad3ba08ff6" providerId="ADAL" clId="{0213522C-493B-4E1C-94A3-A2C268D5071E}" dt="2023-05-24T08:06:25.572" v="17337"/>
          <ac:picMkLst>
            <pc:docMk/>
            <pc:sldMk cId="4191370364" sldId="1010"/>
            <ac:picMk id="21" creationId="{9DC3E7DF-D8EE-68EC-875B-4FD550496420}"/>
          </ac:picMkLst>
        </pc:picChg>
        <pc:picChg chg="add del mod ord">
          <ac:chgData name="Martin Skalický" userId="e7cd453c-6b88-4b7e-99c9-bcad3ba08ff6" providerId="ADAL" clId="{0213522C-493B-4E1C-94A3-A2C268D5071E}" dt="2023-05-24T08:07:41.678" v="17338"/>
          <ac:picMkLst>
            <pc:docMk/>
            <pc:sldMk cId="4191370364" sldId="1010"/>
            <ac:picMk id="25" creationId="{28192CBE-5351-E3A4-B7E4-126BEA533E8D}"/>
          </ac:picMkLst>
        </pc:picChg>
        <pc:picChg chg="add del mod">
          <ac:chgData name="Martin Skalický" userId="e7cd453c-6b88-4b7e-99c9-bcad3ba08ff6" providerId="ADAL" clId="{0213522C-493B-4E1C-94A3-A2C268D5071E}" dt="2023-05-24T08:07:54.953" v="17340"/>
          <ac:picMkLst>
            <pc:docMk/>
            <pc:sldMk cId="4191370364" sldId="1010"/>
            <ac:picMk id="26" creationId="{DF53C02B-06A8-442F-B8FD-C0663D610E0E}"/>
          </ac:picMkLst>
        </pc:picChg>
        <pc:picChg chg="add del mod ord">
          <ac:chgData name="Martin Skalický" userId="e7cd453c-6b88-4b7e-99c9-bcad3ba08ff6" providerId="ADAL" clId="{0213522C-493B-4E1C-94A3-A2C268D5071E}" dt="2023-05-24T08:08:04.128" v="17341"/>
          <ac:picMkLst>
            <pc:docMk/>
            <pc:sldMk cId="4191370364" sldId="1010"/>
            <ac:picMk id="29" creationId="{8A248861-1071-43C4-C092-050888B61ADF}"/>
          </ac:picMkLst>
        </pc:picChg>
        <pc:picChg chg="add del mod">
          <ac:chgData name="Martin Skalický" userId="e7cd453c-6b88-4b7e-99c9-bcad3ba08ff6" providerId="ADAL" clId="{0213522C-493B-4E1C-94A3-A2C268D5071E}" dt="2023-05-24T08:08:22.412" v="17343"/>
          <ac:picMkLst>
            <pc:docMk/>
            <pc:sldMk cId="4191370364" sldId="1010"/>
            <ac:picMk id="30" creationId="{EEE00316-3FE4-4E2A-1916-7E262A4D52DB}"/>
          </ac:picMkLst>
        </pc:picChg>
        <pc:picChg chg="add del mod ord">
          <ac:chgData name="Martin Skalický" userId="e7cd453c-6b88-4b7e-99c9-bcad3ba08ff6" providerId="ADAL" clId="{0213522C-493B-4E1C-94A3-A2C268D5071E}" dt="2023-05-24T08:09:39.876" v="17344"/>
          <ac:picMkLst>
            <pc:docMk/>
            <pc:sldMk cId="4191370364" sldId="1010"/>
            <ac:picMk id="33" creationId="{DEEA2C98-2B40-3FCA-BEB0-68FD642FF346}"/>
          </ac:picMkLst>
        </pc:picChg>
        <pc:picChg chg="add mod">
          <ac:chgData name="Martin Skalický" userId="e7cd453c-6b88-4b7e-99c9-bcad3ba08ff6" providerId="ADAL" clId="{0213522C-493B-4E1C-94A3-A2C268D5071E}" dt="2023-05-24T08:09:39.876" v="17344"/>
          <ac:picMkLst>
            <pc:docMk/>
            <pc:sldMk cId="4191370364" sldId="1010"/>
            <ac:picMk id="34" creationId="{2466C86E-72CB-B93B-A4E1-FFD396426F64}"/>
          </ac:picMkLst>
        </pc:picChg>
      </pc:sldChg>
      <pc:sldChg chg="addSp delSp modSp add mod modTransition modAnim chgLayout modNotesTx">
        <pc:chgData name="Martin Skalický" userId="e7cd453c-6b88-4b7e-99c9-bcad3ba08ff6" providerId="ADAL" clId="{0213522C-493B-4E1C-94A3-A2C268D5071E}" dt="2023-05-24T09:08:04.789" v="17435"/>
        <pc:sldMkLst>
          <pc:docMk/>
          <pc:sldMk cId="1219251482" sldId="1011"/>
        </pc:sldMkLst>
        <pc:spChg chg="add mod ord">
          <ac:chgData name="Martin Skalický" userId="e7cd453c-6b88-4b7e-99c9-bcad3ba08ff6" providerId="ADAL" clId="{0213522C-493B-4E1C-94A3-A2C268D5071E}" dt="2023-05-16T13:45:45.555" v="14566" actId="20577"/>
          <ac:spMkLst>
            <pc:docMk/>
            <pc:sldMk cId="1219251482" sldId="1011"/>
            <ac:spMk id="2" creationId="{4310D9C6-3CDC-F400-BE88-B271E52231B7}"/>
          </ac:spMkLst>
        </pc:spChg>
        <pc:spChg chg="mod ord">
          <ac:chgData name="Martin Skalický" userId="e7cd453c-6b88-4b7e-99c9-bcad3ba08ff6" providerId="ADAL" clId="{0213522C-493B-4E1C-94A3-A2C268D5071E}" dt="2023-05-15T07:35:53.159" v="2266" actId="790"/>
          <ac:spMkLst>
            <pc:docMk/>
            <pc:sldMk cId="1219251482" sldId="1011"/>
            <ac:spMk id="3" creationId="{D8ADB438-8133-495B-8CB2-4B018AD05EAF}"/>
          </ac:spMkLst>
        </pc:spChg>
        <pc:spChg chg="del">
          <ac:chgData name="Martin Skalický" userId="e7cd453c-6b88-4b7e-99c9-bcad3ba08ff6" providerId="ADAL" clId="{0213522C-493B-4E1C-94A3-A2C268D5071E}" dt="2023-05-13T08:39:37.246" v="158" actId="478"/>
          <ac:spMkLst>
            <pc:docMk/>
            <pc:sldMk cId="1219251482" sldId="1011"/>
            <ac:spMk id="5" creationId="{341FA304-4EA5-4EF8-D138-4F8322F8EF5F}"/>
          </ac:spMkLst>
        </pc:spChg>
        <pc:picChg chg="add del mod ord">
          <ac:chgData name="Martin Skalický" userId="e7cd453c-6b88-4b7e-99c9-bcad3ba08ff6" providerId="ADAL" clId="{0213522C-493B-4E1C-94A3-A2C268D5071E}" dt="2023-05-24T08:45:56.739" v="17380"/>
          <ac:picMkLst>
            <pc:docMk/>
            <pc:sldMk cId="1219251482" sldId="1011"/>
            <ac:picMk id="5" creationId="{B09F926A-DD48-61FA-FCA2-C8BE30D1ACAC}"/>
          </ac:picMkLst>
        </pc:picChg>
        <pc:picChg chg="add del mod">
          <ac:chgData name="Martin Skalický" userId="e7cd453c-6b88-4b7e-99c9-bcad3ba08ff6" providerId="ADAL" clId="{0213522C-493B-4E1C-94A3-A2C268D5071E}" dt="2023-05-24T08:46:38.309" v="17382"/>
          <ac:picMkLst>
            <pc:docMk/>
            <pc:sldMk cId="1219251482" sldId="1011"/>
            <ac:picMk id="6" creationId="{3FB57707-F3A0-C021-8172-EBD95C6E885E}"/>
          </ac:picMkLst>
        </pc:picChg>
        <pc:picChg chg="add del mod ord">
          <ac:chgData name="Martin Skalický" userId="e7cd453c-6b88-4b7e-99c9-bcad3ba08ff6" providerId="ADAL" clId="{0213522C-493B-4E1C-94A3-A2C268D5071E}" dt="2023-05-24T08:47:24.592" v="17383"/>
          <ac:picMkLst>
            <pc:docMk/>
            <pc:sldMk cId="1219251482" sldId="1011"/>
            <ac:picMk id="10" creationId="{15E79024-BDB7-4132-565B-50B97524BFCA}"/>
          </ac:picMkLst>
        </pc:picChg>
        <pc:picChg chg="add del mod">
          <ac:chgData name="Martin Skalický" userId="e7cd453c-6b88-4b7e-99c9-bcad3ba08ff6" providerId="ADAL" clId="{0213522C-493B-4E1C-94A3-A2C268D5071E}" dt="2023-05-24T08:47:34.224" v="17385"/>
          <ac:picMkLst>
            <pc:docMk/>
            <pc:sldMk cId="1219251482" sldId="1011"/>
            <ac:picMk id="11" creationId="{98E9A0B5-DE4C-DC42-B6B8-C09A30FA01A5}"/>
          </ac:picMkLst>
        </pc:picChg>
        <pc:picChg chg="add del mod">
          <ac:chgData name="Martin Skalický" userId="e7cd453c-6b88-4b7e-99c9-bcad3ba08ff6" providerId="ADAL" clId="{0213522C-493B-4E1C-94A3-A2C268D5071E}" dt="2023-05-16T13:38:30.899" v="14549"/>
          <ac:picMkLst>
            <pc:docMk/>
            <pc:sldMk cId="1219251482" sldId="1011"/>
            <ac:picMk id="14" creationId="{3C57E67C-FD54-3E9B-016C-092CF06E01F7}"/>
          </ac:picMkLst>
        </pc:picChg>
        <pc:picChg chg="add del mod ord">
          <ac:chgData name="Martin Skalický" userId="e7cd453c-6b88-4b7e-99c9-bcad3ba08ff6" providerId="ADAL" clId="{0213522C-493B-4E1C-94A3-A2C268D5071E}" dt="2023-05-24T08:47:42.624" v="17386"/>
          <ac:picMkLst>
            <pc:docMk/>
            <pc:sldMk cId="1219251482" sldId="1011"/>
            <ac:picMk id="14" creationId="{9C4F151B-B4F1-2D55-ADA1-2CBF4F2ED160}"/>
          </ac:picMkLst>
        </pc:picChg>
        <pc:picChg chg="add del mod">
          <ac:chgData name="Martin Skalický" userId="e7cd453c-6b88-4b7e-99c9-bcad3ba08ff6" providerId="ADAL" clId="{0213522C-493B-4E1C-94A3-A2C268D5071E}" dt="2023-05-24T08:47:43.838" v="17388"/>
          <ac:picMkLst>
            <pc:docMk/>
            <pc:sldMk cId="1219251482" sldId="1011"/>
            <ac:picMk id="15" creationId="{3FCBDA8D-155D-2F05-A24B-BC3BC1F90486}"/>
          </ac:picMkLst>
        </pc:picChg>
        <pc:picChg chg="add del mod ord">
          <ac:chgData name="Martin Skalický" userId="e7cd453c-6b88-4b7e-99c9-bcad3ba08ff6" providerId="ADAL" clId="{0213522C-493B-4E1C-94A3-A2C268D5071E}" dt="2023-05-16T13:38:39.260" v="14550"/>
          <ac:picMkLst>
            <pc:docMk/>
            <pc:sldMk cId="1219251482" sldId="1011"/>
            <ac:picMk id="17" creationId="{4335D82A-BADF-8F41-D6CC-82B8C7453A59}"/>
          </ac:picMkLst>
        </pc:picChg>
        <pc:picChg chg="add del mod">
          <ac:chgData name="Martin Skalický" userId="e7cd453c-6b88-4b7e-99c9-bcad3ba08ff6" providerId="ADAL" clId="{0213522C-493B-4E1C-94A3-A2C268D5071E}" dt="2023-05-16T13:38:42.079" v="14552"/>
          <ac:picMkLst>
            <pc:docMk/>
            <pc:sldMk cId="1219251482" sldId="1011"/>
            <ac:picMk id="18" creationId="{74D6F4EA-DF61-C661-BC35-90E279E0FA67}"/>
          </ac:picMkLst>
        </pc:picChg>
        <pc:picChg chg="add del mod ord">
          <ac:chgData name="Martin Skalický" userId="e7cd453c-6b88-4b7e-99c9-bcad3ba08ff6" providerId="ADAL" clId="{0213522C-493B-4E1C-94A3-A2C268D5071E}" dt="2023-05-24T08:48:23.930" v="17389"/>
          <ac:picMkLst>
            <pc:docMk/>
            <pc:sldMk cId="1219251482" sldId="1011"/>
            <ac:picMk id="18" creationId="{BEE00DB5-79BE-296C-1020-260A292453CF}"/>
          </ac:picMkLst>
        </pc:picChg>
        <pc:picChg chg="add del mod">
          <ac:chgData name="Martin Skalický" userId="e7cd453c-6b88-4b7e-99c9-bcad3ba08ff6" providerId="ADAL" clId="{0213522C-493B-4E1C-94A3-A2C268D5071E}" dt="2023-05-24T08:48:43.611" v="17391"/>
          <ac:picMkLst>
            <pc:docMk/>
            <pc:sldMk cId="1219251482" sldId="1011"/>
            <ac:picMk id="19" creationId="{C5E9D5D3-A9ED-787B-9A48-DF6B7A5EE157}"/>
          </ac:picMkLst>
        </pc:picChg>
        <pc:picChg chg="add del mod ord">
          <ac:chgData name="Martin Skalický" userId="e7cd453c-6b88-4b7e-99c9-bcad3ba08ff6" providerId="ADAL" clId="{0213522C-493B-4E1C-94A3-A2C268D5071E}" dt="2023-05-16T13:39:12.601" v="14553"/>
          <ac:picMkLst>
            <pc:docMk/>
            <pc:sldMk cId="1219251482" sldId="1011"/>
            <ac:picMk id="21" creationId="{65379BAA-189C-D1CD-F2B9-6B70C564C97B}"/>
          </ac:picMkLst>
        </pc:picChg>
        <pc:picChg chg="add del mod">
          <ac:chgData name="Martin Skalický" userId="e7cd453c-6b88-4b7e-99c9-bcad3ba08ff6" providerId="ADAL" clId="{0213522C-493B-4E1C-94A3-A2C268D5071E}" dt="2023-05-16T13:39:23.528" v="14555"/>
          <ac:picMkLst>
            <pc:docMk/>
            <pc:sldMk cId="1219251482" sldId="1011"/>
            <ac:picMk id="22" creationId="{343A90BC-7555-5D02-A6AB-8DA5FD3FB88F}"/>
          </ac:picMkLst>
        </pc:picChg>
        <pc:picChg chg="add del mod ord">
          <ac:chgData name="Martin Skalický" userId="e7cd453c-6b88-4b7e-99c9-bcad3ba08ff6" providerId="ADAL" clId="{0213522C-493B-4E1C-94A3-A2C268D5071E}" dt="2023-05-24T08:49:32.429" v="17392"/>
          <ac:picMkLst>
            <pc:docMk/>
            <pc:sldMk cId="1219251482" sldId="1011"/>
            <ac:picMk id="22" creationId="{E2505E0F-011A-06E8-DCBB-E9CEE0EAA002}"/>
          </ac:picMkLst>
        </pc:picChg>
        <pc:picChg chg="add del mod">
          <ac:chgData name="Martin Skalický" userId="e7cd453c-6b88-4b7e-99c9-bcad3ba08ff6" providerId="ADAL" clId="{0213522C-493B-4E1C-94A3-A2C268D5071E}" dt="2023-05-24T08:50:25.430" v="17394"/>
          <ac:picMkLst>
            <pc:docMk/>
            <pc:sldMk cId="1219251482" sldId="1011"/>
            <ac:picMk id="23" creationId="{BCF09951-F13A-691C-A139-9CE1BDCDC654}"/>
          </ac:picMkLst>
        </pc:picChg>
        <pc:picChg chg="add del mod ord">
          <ac:chgData name="Martin Skalický" userId="e7cd453c-6b88-4b7e-99c9-bcad3ba08ff6" providerId="ADAL" clId="{0213522C-493B-4E1C-94A3-A2C268D5071E}" dt="2023-05-16T13:40:14.520" v="14556"/>
          <ac:picMkLst>
            <pc:docMk/>
            <pc:sldMk cId="1219251482" sldId="1011"/>
            <ac:picMk id="25" creationId="{17E6E697-A7EA-9F7A-9CC6-B62CC62F9140}"/>
          </ac:picMkLst>
        </pc:picChg>
        <pc:picChg chg="add del mod">
          <ac:chgData name="Martin Skalický" userId="e7cd453c-6b88-4b7e-99c9-bcad3ba08ff6" providerId="ADAL" clId="{0213522C-493B-4E1C-94A3-A2C268D5071E}" dt="2023-05-16T13:41:05.717" v="14558"/>
          <ac:picMkLst>
            <pc:docMk/>
            <pc:sldMk cId="1219251482" sldId="1011"/>
            <ac:picMk id="26" creationId="{0FC95A5A-E544-7CA8-9E2D-D54FA732432D}"/>
          </ac:picMkLst>
        </pc:picChg>
        <pc:picChg chg="add del mod ord">
          <ac:chgData name="Martin Skalický" userId="e7cd453c-6b88-4b7e-99c9-bcad3ba08ff6" providerId="ADAL" clId="{0213522C-493B-4E1C-94A3-A2C268D5071E}" dt="2023-05-24T08:52:14.609" v="17395"/>
          <ac:picMkLst>
            <pc:docMk/>
            <pc:sldMk cId="1219251482" sldId="1011"/>
            <ac:picMk id="26" creationId="{B7E35194-88DD-C9BD-2462-680ECC71B4C0}"/>
          </ac:picMkLst>
        </pc:picChg>
        <pc:picChg chg="add del mod">
          <ac:chgData name="Martin Skalický" userId="e7cd453c-6b88-4b7e-99c9-bcad3ba08ff6" providerId="ADAL" clId="{0213522C-493B-4E1C-94A3-A2C268D5071E}" dt="2023-05-24T08:52:26.687" v="17397"/>
          <ac:picMkLst>
            <pc:docMk/>
            <pc:sldMk cId="1219251482" sldId="1011"/>
            <ac:picMk id="27" creationId="{7E601710-73A9-6BBE-B84E-A6694CF1C954}"/>
          </ac:picMkLst>
        </pc:picChg>
        <pc:picChg chg="add del mod ord">
          <ac:chgData name="Martin Skalický" userId="e7cd453c-6b88-4b7e-99c9-bcad3ba08ff6" providerId="ADAL" clId="{0213522C-493B-4E1C-94A3-A2C268D5071E}" dt="2023-05-16T13:41:11.624" v="14559"/>
          <ac:picMkLst>
            <pc:docMk/>
            <pc:sldMk cId="1219251482" sldId="1011"/>
            <ac:picMk id="29" creationId="{83CEBAE2-5615-59FC-DDB4-7B6C2A188A2D}"/>
          </ac:picMkLst>
        </pc:picChg>
        <pc:picChg chg="add del mod ord">
          <ac:chgData name="Martin Skalický" userId="e7cd453c-6b88-4b7e-99c9-bcad3ba08ff6" providerId="ADAL" clId="{0213522C-493B-4E1C-94A3-A2C268D5071E}" dt="2023-05-24T08:53:05.844" v="17398"/>
          <ac:picMkLst>
            <pc:docMk/>
            <pc:sldMk cId="1219251482" sldId="1011"/>
            <ac:picMk id="30" creationId="{DFD3F0E0-7144-6937-A1C4-D11F8DB4C7B9}"/>
          </ac:picMkLst>
        </pc:picChg>
        <pc:picChg chg="add del mod">
          <ac:chgData name="Martin Skalický" userId="e7cd453c-6b88-4b7e-99c9-bcad3ba08ff6" providerId="ADAL" clId="{0213522C-493B-4E1C-94A3-A2C268D5071E}" dt="2023-05-16T13:41:12.966" v="14561"/>
          <ac:picMkLst>
            <pc:docMk/>
            <pc:sldMk cId="1219251482" sldId="1011"/>
            <ac:picMk id="30" creationId="{E0974582-D201-A492-ADB5-10CFEB6164A3}"/>
          </ac:picMkLst>
        </pc:picChg>
        <pc:picChg chg="add del mod">
          <ac:chgData name="Martin Skalický" userId="e7cd453c-6b88-4b7e-99c9-bcad3ba08ff6" providerId="ADAL" clId="{0213522C-493B-4E1C-94A3-A2C268D5071E}" dt="2023-05-24T08:53:16.485" v="17400"/>
          <ac:picMkLst>
            <pc:docMk/>
            <pc:sldMk cId="1219251482" sldId="1011"/>
            <ac:picMk id="31" creationId="{4D4BAFAC-5466-475C-ADE4-3D3A63141776}"/>
          </ac:picMkLst>
        </pc:picChg>
        <pc:picChg chg="add del mod ord">
          <ac:chgData name="Martin Skalický" userId="e7cd453c-6b88-4b7e-99c9-bcad3ba08ff6" providerId="ADAL" clId="{0213522C-493B-4E1C-94A3-A2C268D5071E}" dt="2023-05-16T13:43:34.330" v="14562"/>
          <ac:picMkLst>
            <pc:docMk/>
            <pc:sldMk cId="1219251482" sldId="1011"/>
            <ac:picMk id="33" creationId="{7A235C91-F897-F9C2-9702-A78AEE084180}"/>
          </ac:picMkLst>
        </pc:picChg>
        <pc:picChg chg="add del mod">
          <ac:chgData name="Martin Skalický" userId="e7cd453c-6b88-4b7e-99c9-bcad3ba08ff6" providerId="ADAL" clId="{0213522C-493B-4E1C-94A3-A2C268D5071E}" dt="2023-05-16T13:46:12.384" v="14568"/>
          <ac:picMkLst>
            <pc:docMk/>
            <pc:sldMk cId="1219251482" sldId="1011"/>
            <ac:picMk id="34" creationId="{4577A06B-15D0-E1C5-7690-7C18AB8C58C8}"/>
          </ac:picMkLst>
        </pc:picChg>
        <pc:picChg chg="add del mod ord">
          <ac:chgData name="Martin Skalický" userId="e7cd453c-6b88-4b7e-99c9-bcad3ba08ff6" providerId="ADAL" clId="{0213522C-493B-4E1C-94A3-A2C268D5071E}" dt="2023-05-16T13:47:33.933" v="14569"/>
          <ac:picMkLst>
            <pc:docMk/>
            <pc:sldMk cId="1219251482" sldId="1011"/>
            <ac:picMk id="39" creationId="{F12B8C1D-F8F6-C7EF-19F3-A3364D3B0752}"/>
          </ac:picMkLst>
        </pc:picChg>
        <pc:picChg chg="add del mod">
          <ac:chgData name="Martin Skalický" userId="e7cd453c-6b88-4b7e-99c9-bcad3ba08ff6" providerId="ADAL" clId="{0213522C-493B-4E1C-94A3-A2C268D5071E}" dt="2023-05-16T13:47:41.450" v="14571"/>
          <ac:picMkLst>
            <pc:docMk/>
            <pc:sldMk cId="1219251482" sldId="1011"/>
            <ac:picMk id="40" creationId="{0CA9691C-4CB5-54C6-8EAF-B91D7F890050}"/>
          </ac:picMkLst>
        </pc:picChg>
        <pc:picChg chg="add del mod ord">
          <ac:chgData name="Martin Skalický" userId="e7cd453c-6b88-4b7e-99c9-bcad3ba08ff6" providerId="ADAL" clId="{0213522C-493B-4E1C-94A3-A2C268D5071E}" dt="2023-05-16T13:48:25.429" v="14572"/>
          <ac:picMkLst>
            <pc:docMk/>
            <pc:sldMk cId="1219251482" sldId="1011"/>
            <ac:picMk id="43" creationId="{855E8A91-47C6-4D67-C898-56F0B2FC3640}"/>
          </ac:picMkLst>
        </pc:picChg>
        <pc:picChg chg="add del mod">
          <ac:chgData name="Martin Skalický" userId="e7cd453c-6b88-4b7e-99c9-bcad3ba08ff6" providerId="ADAL" clId="{0213522C-493B-4E1C-94A3-A2C268D5071E}" dt="2023-05-16T13:48:27.502" v="14574"/>
          <ac:picMkLst>
            <pc:docMk/>
            <pc:sldMk cId="1219251482" sldId="1011"/>
            <ac:picMk id="44" creationId="{2E23967C-FE62-43A5-6F3F-72E6861E04DC}"/>
          </ac:picMkLst>
        </pc:picChg>
        <pc:picChg chg="add del mod ord">
          <ac:chgData name="Martin Skalický" userId="e7cd453c-6b88-4b7e-99c9-bcad3ba08ff6" providerId="ADAL" clId="{0213522C-493B-4E1C-94A3-A2C268D5071E}" dt="2023-05-16T13:50:11.012" v="14575"/>
          <ac:picMkLst>
            <pc:docMk/>
            <pc:sldMk cId="1219251482" sldId="1011"/>
            <ac:picMk id="47" creationId="{63F8CE6E-5C4A-1800-3AAB-A93DCCD7F5C2}"/>
          </ac:picMkLst>
        </pc:picChg>
        <pc:picChg chg="add del mod">
          <ac:chgData name="Martin Skalický" userId="e7cd453c-6b88-4b7e-99c9-bcad3ba08ff6" providerId="ADAL" clId="{0213522C-493B-4E1C-94A3-A2C268D5071E}" dt="2023-05-16T13:51:08.317" v="14577"/>
          <ac:picMkLst>
            <pc:docMk/>
            <pc:sldMk cId="1219251482" sldId="1011"/>
            <ac:picMk id="48" creationId="{E3286DF1-FB1F-8E8F-23E4-E79832D5E405}"/>
          </ac:picMkLst>
        </pc:picChg>
        <pc:picChg chg="add del mod ord">
          <ac:chgData name="Martin Skalický" userId="e7cd453c-6b88-4b7e-99c9-bcad3ba08ff6" providerId="ADAL" clId="{0213522C-493B-4E1C-94A3-A2C268D5071E}" dt="2023-05-16T13:52:57.317" v="14578"/>
          <ac:picMkLst>
            <pc:docMk/>
            <pc:sldMk cId="1219251482" sldId="1011"/>
            <ac:picMk id="51" creationId="{4F0890F0-1150-E4D2-B3DA-7744BA33D183}"/>
          </ac:picMkLst>
        </pc:picChg>
        <pc:picChg chg="add del mod">
          <ac:chgData name="Martin Skalický" userId="e7cd453c-6b88-4b7e-99c9-bcad3ba08ff6" providerId="ADAL" clId="{0213522C-493B-4E1C-94A3-A2C268D5071E}" dt="2023-05-16T13:53:31.384" v="14580"/>
          <ac:picMkLst>
            <pc:docMk/>
            <pc:sldMk cId="1219251482" sldId="1011"/>
            <ac:picMk id="52" creationId="{56E459B7-4A96-9545-A711-C4FFCB3EDB16}"/>
          </ac:picMkLst>
        </pc:picChg>
        <pc:picChg chg="add del mod ord">
          <ac:chgData name="Martin Skalický" userId="e7cd453c-6b88-4b7e-99c9-bcad3ba08ff6" providerId="ADAL" clId="{0213522C-493B-4E1C-94A3-A2C268D5071E}" dt="2023-05-16T13:54:21.092" v="14581"/>
          <ac:picMkLst>
            <pc:docMk/>
            <pc:sldMk cId="1219251482" sldId="1011"/>
            <ac:picMk id="55" creationId="{5912B93E-C899-B688-3377-4C3D1CF44E5C}"/>
          </ac:picMkLst>
        </pc:picChg>
        <pc:picChg chg="add del mod">
          <ac:chgData name="Martin Skalický" userId="e7cd453c-6b88-4b7e-99c9-bcad3ba08ff6" providerId="ADAL" clId="{0213522C-493B-4E1C-94A3-A2C268D5071E}" dt="2023-05-16T13:54:28.038" v="14583"/>
          <ac:picMkLst>
            <pc:docMk/>
            <pc:sldMk cId="1219251482" sldId="1011"/>
            <ac:picMk id="56" creationId="{DADC5E12-1CF2-5DB1-092C-AFAC0AD814DF}"/>
          </ac:picMkLst>
        </pc:picChg>
        <pc:picChg chg="add del mod ord">
          <ac:chgData name="Martin Skalický" userId="e7cd453c-6b88-4b7e-99c9-bcad3ba08ff6" providerId="ADAL" clId="{0213522C-493B-4E1C-94A3-A2C268D5071E}" dt="2023-05-16T13:54:55.874" v="14584"/>
          <ac:picMkLst>
            <pc:docMk/>
            <pc:sldMk cId="1219251482" sldId="1011"/>
            <ac:picMk id="59" creationId="{360EF231-19E6-E1F6-E50D-AA4F6EC14EB2}"/>
          </ac:picMkLst>
        </pc:picChg>
        <pc:picChg chg="add del mod">
          <ac:chgData name="Martin Skalický" userId="e7cd453c-6b88-4b7e-99c9-bcad3ba08ff6" providerId="ADAL" clId="{0213522C-493B-4E1C-94A3-A2C268D5071E}" dt="2023-05-16T13:54:57.162" v="14586"/>
          <ac:picMkLst>
            <pc:docMk/>
            <pc:sldMk cId="1219251482" sldId="1011"/>
            <ac:picMk id="60" creationId="{FF404912-BCB0-DB7A-3099-CE703EE5122B}"/>
          </ac:picMkLst>
        </pc:picChg>
        <pc:picChg chg="add del mod ord">
          <ac:chgData name="Martin Skalický" userId="e7cd453c-6b88-4b7e-99c9-bcad3ba08ff6" providerId="ADAL" clId="{0213522C-493B-4E1C-94A3-A2C268D5071E}" dt="2023-05-16T13:56:11.889" v="14587"/>
          <ac:picMkLst>
            <pc:docMk/>
            <pc:sldMk cId="1219251482" sldId="1011"/>
            <ac:picMk id="63" creationId="{1AD415C1-90F8-A5E0-FCD2-BC2E1A67AE13}"/>
          </ac:picMkLst>
        </pc:picChg>
        <pc:picChg chg="add del mod">
          <ac:chgData name="Martin Skalický" userId="e7cd453c-6b88-4b7e-99c9-bcad3ba08ff6" providerId="ADAL" clId="{0213522C-493B-4E1C-94A3-A2C268D5071E}" dt="2023-05-24T08:44:07.005" v="17379"/>
          <ac:picMkLst>
            <pc:docMk/>
            <pc:sldMk cId="1219251482" sldId="1011"/>
            <ac:picMk id="64" creationId="{18786633-098E-B3DE-98DA-975AA8650889}"/>
          </ac:picMkLst>
        </pc:picChg>
        <pc:picChg chg="add del mod ord">
          <ac:chgData name="Martin Skalický" userId="e7cd453c-6b88-4b7e-99c9-bcad3ba08ff6" providerId="ADAL" clId="{0213522C-493B-4E1C-94A3-A2C268D5071E}" dt="2023-05-24T08:54:22.455" v="17401"/>
          <ac:picMkLst>
            <pc:docMk/>
            <pc:sldMk cId="1219251482" sldId="1011"/>
            <ac:picMk id="67" creationId="{9A6CA7A1-469E-4F2D-6BC9-EE48D8AB6911}"/>
          </ac:picMkLst>
        </pc:picChg>
        <pc:picChg chg="add del mod">
          <ac:chgData name="Martin Skalický" userId="e7cd453c-6b88-4b7e-99c9-bcad3ba08ff6" providerId="ADAL" clId="{0213522C-493B-4E1C-94A3-A2C268D5071E}" dt="2023-05-24T08:57:01.446" v="17403"/>
          <ac:picMkLst>
            <pc:docMk/>
            <pc:sldMk cId="1219251482" sldId="1011"/>
            <ac:picMk id="68" creationId="{BCF85107-E9AD-AD1E-3FD0-1297016E56E6}"/>
          </ac:picMkLst>
        </pc:picChg>
        <pc:picChg chg="add del mod ord">
          <ac:chgData name="Martin Skalický" userId="e7cd453c-6b88-4b7e-99c9-bcad3ba08ff6" providerId="ADAL" clId="{0213522C-493B-4E1C-94A3-A2C268D5071E}" dt="2023-05-24T08:57:15.800" v="17404"/>
          <ac:picMkLst>
            <pc:docMk/>
            <pc:sldMk cId="1219251482" sldId="1011"/>
            <ac:picMk id="73" creationId="{819C14E6-9072-BCF7-D5D2-B2A5309DFAEB}"/>
          </ac:picMkLst>
        </pc:picChg>
        <pc:picChg chg="add del mod">
          <ac:chgData name="Martin Skalický" userId="e7cd453c-6b88-4b7e-99c9-bcad3ba08ff6" providerId="ADAL" clId="{0213522C-493B-4E1C-94A3-A2C268D5071E}" dt="2023-05-24T09:01:46.697" v="17428"/>
          <ac:picMkLst>
            <pc:docMk/>
            <pc:sldMk cId="1219251482" sldId="1011"/>
            <ac:picMk id="74" creationId="{39A19C08-3F8C-D60D-15A1-049748DA7A01}"/>
          </ac:picMkLst>
        </pc:picChg>
        <pc:picChg chg="add del mod ord">
          <ac:chgData name="Martin Skalický" userId="e7cd453c-6b88-4b7e-99c9-bcad3ba08ff6" providerId="ADAL" clId="{0213522C-493B-4E1C-94A3-A2C268D5071E}" dt="2023-05-24T09:03:19.170" v="17429"/>
          <ac:picMkLst>
            <pc:docMk/>
            <pc:sldMk cId="1219251482" sldId="1011"/>
            <ac:picMk id="78" creationId="{D52354AE-1C98-AB88-D956-83A8620CC92F}"/>
          </ac:picMkLst>
        </pc:picChg>
        <pc:picChg chg="add del mod">
          <ac:chgData name="Martin Skalický" userId="e7cd453c-6b88-4b7e-99c9-bcad3ba08ff6" providerId="ADAL" clId="{0213522C-493B-4E1C-94A3-A2C268D5071E}" dt="2023-05-24T09:05:54.640" v="17431"/>
          <ac:picMkLst>
            <pc:docMk/>
            <pc:sldMk cId="1219251482" sldId="1011"/>
            <ac:picMk id="79" creationId="{0319F639-9F0E-8A8D-9C69-AD9B45F77FA1}"/>
          </ac:picMkLst>
        </pc:picChg>
        <pc:picChg chg="add del mod ord">
          <ac:chgData name="Martin Skalický" userId="e7cd453c-6b88-4b7e-99c9-bcad3ba08ff6" providerId="ADAL" clId="{0213522C-493B-4E1C-94A3-A2C268D5071E}" dt="2023-05-24T09:06:32.625" v="17432"/>
          <ac:picMkLst>
            <pc:docMk/>
            <pc:sldMk cId="1219251482" sldId="1011"/>
            <ac:picMk id="84" creationId="{AFD04FC7-0C54-F95B-2E7A-0F548D3EFA30}"/>
          </ac:picMkLst>
        </pc:picChg>
        <pc:picChg chg="add del mod">
          <ac:chgData name="Martin Skalický" userId="e7cd453c-6b88-4b7e-99c9-bcad3ba08ff6" providerId="ADAL" clId="{0213522C-493B-4E1C-94A3-A2C268D5071E}" dt="2023-05-24T09:06:35.866" v="17434"/>
          <ac:picMkLst>
            <pc:docMk/>
            <pc:sldMk cId="1219251482" sldId="1011"/>
            <ac:picMk id="85" creationId="{90B76B9F-507A-A487-CCC6-6F66E331E29F}"/>
          </ac:picMkLst>
        </pc:picChg>
        <pc:picChg chg="add del mod ord">
          <ac:chgData name="Martin Skalický" userId="e7cd453c-6b88-4b7e-99c9-bcad3ba08ff6" providerId="ADAL" clId="{0213522C-493B-4E1C-94A3-A2C268D5071E}" dt="2023-05-24T09:08:04.789" v="17435"/>
          <ac:picMkLst>
            <pc:docMk/>
            <pc:sldMk cId="1219251482" sldId="1011"/>
            <ac:picMk id="88" creationId="{B6B954F9-BE99-3FEC-A707-CE7EB54B8E5C}"/>
          </ac:picMkLst>
        </pc:picChg>
        <pc:picChg chg="add mod">
          <ac:chgData name="Martin Skalický" userId="e7cd453c-6b88-4b7e-99c9-bcad3ba08ff6" providerId="ADAL" clId="{0213522C-493B-4E1C-94A3-A2C268D5071E}" dt="2023-05-24T09:08:04.789" v="17435"/>
          <ac:picMkLst>
            <pc:docMk/>
            <pc:sldMk cId="1219251482" sldId="1011"/>
            <ac:picMk id="89" creationId="{2DD38481-90C4-BEE3-3CA2-DE410B3E56F0}"/>
          </ac:picMkLst>
        </pc:picChg>
      </pc:sldChg>
      <pc:sldChg chg="addSp delSp modSp add mod modTransition modAnim modNotesTx">
        <pc:chgData name="Martin Skalický" userId="e7cd453c-6b88-4b7e-99c9-bcad3ba08ff6" providerId="ADAL" clId="{0213522C-493B-4E1C-94A3-A2C268D5071E}" dt="2023-05-24T09:36:12.170" v="17529"/>
        <pc:sldMkLst>
          <pc:docMk/>
          <pc:sldMk cId="1515602739" sldId="1012"/>
        </pc:sldMkLst>
        <pc:spChg chg="mod">
          <ac:chgData name="Martin Skalický" userId="e7cd453c-6b88-4b7e-99c9-bcad3ba08ff6" providerId="ADAL" clId="{0213522C-493B-4E1C-94A3-A2C268D5071E}" dt="2023-05-15T07:39:09.108" v="2273" actId="790"/>
          <ac:spMkLst>
            <pc:docMk/>
            <pc:sldMk cId="1515602739" sldId="1012"/>
            <ac:spMk id="6" creationId="{00000000-0000-0000-0000-000000000000}"/>
          </ac:spMkLst>
        </pc:spChg>
        <pc:spChg chg="mod">
          <ac:chgData name="Martin Skalický" userId="e7cd453c-6b88-4b7e-99c9-bcad3ba08ff6" providerId="ADAL" clId="{0213522C-493B-4E1C-94A3-A2C268D5071E}" dt="2023-05-16T14:57:30.094" v="16230" actId="20577"/>
          <ac:spMkLst>
            <pc:docMk/>
            <pc:sldMk cId="1515602739" sldId="1012"/>
            <ac:spMk id="7" creationId="{00000000-0000-0000-0000-000000000000}"/>
          </ac:spMkLst>
        </pc:spChg>
        <pc:picChg chg="add del mod ord">
          <ac:chgData name="Martin Skalický" userId="e7cd453c-6b88-4b7e-99c9-bcad3ba08ff6" providerId="ADAL" clId="{0213522C-493B-4E1C-94A3-A2C268D5071E}" dt="2023-05-24T09:31:58.776" v="17511"/>
          <ac:picMkLst>
            <pc:docMk/>
            <pc:sldMk cId="1515602739" sldId="1012"/>
            <ac:picMk id="4" creationId="{4363FFEE-A84A-B3E0-FA47-9E590BED9E74}"/>
          </ac:picMkLst>
        </pc:picChg>
        <pc:picChg chg="add del mod">
          <ac:chgData name="Martin Skalický" userId="e7cd453c-6b88-4b7e-99c9-bcad3ba08ff6" providerId="ADAL" clId="{0213522C-493B-4E1C-94A3-A2C268D5071E}" dt="2023-05-24T09:32:07.427" v="17513"/>
          <ac:picMkLst>
            <pc:docMk/>
            <pc:sldMk cId="1515602739" sldId="1012"/>
            <ac:picMk id="5" creationId="{910DAAE0-BFD3-8B80-EE28-7FCDFF2D387F}"/>
          </ac:picMkLst>
        </pc:picChg>
        <pc:picChg chg="add del mod ord">
          <ac:chgData name="Martin Skalický" userId="e7cd453c-6b88-4b7e-99c9-bcad3ba08ff6" providerId="ADAL" clId="{0213522C-493B-4E1C-94A3-A2C268D5071E}" dt="2023-05-24T09:32:39.566" v="17514"/>
          <ac:picMkLst>
            <pc:docMk/>
            <pc:sldMk cId="1515602739" sldId="1012"/>
            <ac:picMk id="10" creationId="{5761A587-2552-C4DE-FD2F-581FF23EA0B9}"/>
          </ac:picMkLst>
        </pc:picChg>
        <pc:picChg chg="add del mod">
          <ac:chgData name="Martin Skalický" userId="e7cd453c-6b88-4b7e-99c9-bcad3ba08ff6" providerId="ADAL" clId="{0213522C-493B-4E1C-94A3-A2C268D5071E}" dt="2023-05-24T09:33:15.554" v="17519"/>
          <ac:picMkLst>
            <pc:docMk/>
            <pc:sldMk cId="1515602739" sldId="1012"/>
            <ac:picMk id="11" creationId="{F57470C5-C682-DA24-5B98-9600BDA56EAB}"/>
          </ac:picMkLst>
        </pc:picChg>
        <pc:picChg chg="add del mod">
          <ac:chgData name="Martin Skalický" userId="e7cd453c-6b88-4b7e-99c9-bcad3ba08ff6" providerId="ADAL" clId="{0213522C-493B-4E1C-94A3-A2C268D5071E}" dt="2023-05-16T14:59:06.115" v="16284"/>
          <ac:picMkLst>
            <pc:docMk/>
            <pc:sldMk cId="1515602739" sldId="1012"/>
            <ac:picMk id="15" creationId="{89FB75AB-ECFF-95C7-058D-304351BF2B8C}"/>
          </ac:picMkLst>
        </pc:picChg>
        <pc:picChg chg="add del mod ord">
          <ac:chgData name="Martin Skalický" userId="e7cd453c-6b88-4b7e-99c9-bcad3ba08ff6" providerId="ADAL" clId="{0213522C-493B-4E1C-94A3-A2C268D5071E}" dt="2023-05-24T09:34:04.929" v="17520"/>
          <ac:picMkLst>
            <pc:docMk/>
            <pc:sldMk cId="1515602739" sldId="1012"/>
            <ac:picMk id="15" creationId="{F85A9072-24E7-0AAF-8A92-CA2703F764F9}"/>
          </ac:picMkLst>
        </pc:picChg>
        <pc:picChg chg="add del mod">
          <ac:chgData name="Martin Skalický" userId="e7cd453c-6b88-4b7e-99c9-bcad3ba08ff6" providerId="ADAL" clId="{0213522C-493B-4E1C-94A3-A2C268D5071E}" dt="2023-05-24T09:34:43.018" v="17525"/>
          <ac:picMkLst>
            <pc:docMk/>
            <pc:sldMk cId="1515602739" sldId="1012"/>
            <ac:picMk id="16" creationId="{3E9AF664-FCBC-2146-3B3E-3DE838153272}"/>
          </ac:picMkLst>
        </pc:picChg>
        <pc:picChg chg="add del mod ord">
          <ac:chgData name="Martin Skalický" userId="e7cd453c-6b88-4b7e-99c9-bcad3ba08ff6" providerId="ADAL" clId="{0213522C-493B-4E1C-94A3-A2C268D5071E}" dt="2023-05-24T09:34:49.541" v="17526"/>
          <ac:picMkLst>
            <pc:docMk/>
            <pc:sldMk cId="1515602739" sldId="1012"/>
            <ac:picMk id="20" creationId="{DAB8B5C3-C073-FAEB-E0E6-6A087EAB00DA}"/>
          </ac:picMkLst>
        </pc:picChg>
        <pc:picChg chg="add del mod">
          <ac:chgData name="Martin Skalický" userId="e7cd453c-6b88-4b7e-99c9-bcad3ba08ff6" providerId="ADAL" clId="{0213522C-493B-4E1C-94A3-A2C268D5071E}" dt="2023-05-24T09:34:50.946" v="17528"/>
          <ac:picMkLst>
            <pc:docMk/>
            <pc:sldMk cId="1515602739" sldId="1012"/>
            <ac:picMk id="21" creationId="{96A5E813-3FC2-E302-44A4-7C15CC7F47D2}"/>
          </ac:picMkLst>
        </pc:picChg>
        <pc:picChg chg="add del mod ord">
          <ac:chgData name="Martin Skalický" userId="e7cd453c-6b88-4b7e-99c9-bcad3ba08ff6" providerId="ADAL" clId="{0213522C-493B-4E1C-94A3-A2C268D5071E}" dt="2023-05-16T14:59:17.296" v="16285"/>
          <ac:picMkLst>
            <pc:docMk/>
            <pc:sldMk cId="1515602739" sldId="1012"/>
            <ac:picMk id="22" creationId="{F249C429-93F6-9624-170E-1C4A8ADC7BFC}"/>
          </ac:picMkLst>
        </pc:picChg>
        <pc:picChg chg="add del mod">
          <ac:chgData name="Martin Skalický" userId="e7cd453c-6b88-4b7e-99c9-bcad3ba08ff6" providerId="ADAL" clId="{0213522C-493B-4E1C-94A3-A2C268D5071E}" dt="2023-05-16T14:59:19.140" v="16287"/>
          <ac:picMkLst>
            <pc:docMk/>
            <pc:sldMk cId="1515602739" sldId="1012"/>
            <ac:picMk id="23" creationId="{4DDA316A-6D7D-797A-EFE7-39F9A5F9AD99}"/>
          </ac:picMkLst>
        </pc:picChg>
        <pc:picChg chg="add del mod ord">
          <ac:chgData name="Martin Skalický" userId="e7cd453c-6b88-4b7e-99c9-bcad3ba08ff6" providerId="ADAL" clId="{0213522C-493B-4E1C-94A3-A2C268D5071E}" dt="2023-05-24T09:36:12.170" v="17529"/>
          <ac:picMkLst>
            <pc:docMk/>
            <pc:sldMk cId="1515602739" sldId="1012"/>
            <ac:picMk id="24" creationId="{F28D9E11-FF65-9106-BAA0-792184ED8BB1}"/>
          </ac:picMkLst>
        </pc:picChg>
        <pc:picChg chg="add mod">
          <ac:chgData name="Martin Skalický" userId="e7cd453c-6b88-4b7e-99c9-bcad3ba08ff6" providerId="ADAL" clId="{0213522C-493B-4E1C-94A3-A2C268D5071E}" dt="2023-05-24T09:36:12.170" v="17529"/>
          <ac:picMkLst>
            <pc:docMk/>
            <pc:sldMk cId="1515602739" sldId="1012"/>
            <ac:picMk id="25" creationId="{95702987-14A8-F1E7-CE23-A302BC08EE50}"/>
          </ac:picMkLst>
        </pc:picChg>
        <pc:picChg chg="add del mod ord">
          <ac:chgData name="Martin Skalický" userId="e7cd453c-6b88-4b7e-99c9-bcad3ba08ff6" providerId="ADAL" clId="{0213522C-493B-4E1C-94A3-A2C268D5071E}" dt="2023-05-16T14:59:27.562" v="16288"/>
          <ac:picMkLst>
            <pc:docMk/>
            <pc:sldMk cId="1515602739" sldId="1012"/>
            <ac:picMk id="26" creationId="{924DC188-7E69-D0CC-2607-DD5D2621D1FA}"/>
          </ac:picMkLst>
        </pc:picChg>
        <pc:picChg chg="add del mod">
          <ac:chgData name="Martin Skalický" userId="e7cd453c-6b88-4b7e-99c9-bcad3ba08ff6" providerId="ADAL" clId="{0213522C-493B-4E1C-94A3-A2C268D5071E}" dt="2023-05-16T14:59:29.458" v="16290"/>
          <ac:picMkLst>
            <pc:docMk/>
            <pc:sldMk cId="1515602739" sldId="1012"/>
            <ac:picMk id="27" creationId="{394C8A0A-E916-B241-5E6C-2FDCA0B49CBB}"/>
          </ac:picMkLst>
        </pc:picChg>
        <pc:picChg chg="add del mod ord">
          <ac:chgData name="Martin Skalický" userId="e7cd453c-6b88-4b7e-99c9-bcad3ba08ff6" providerId="ADAL" clId="{0213522C-493B-4E1C-94A3-A2C268D5071E}" dt="2023-05-16T14:59:38.393" v="16291"/>
          <ac:picMkLst>
            <pc:docMk/>
            <pc:sldMk cId="1515602739" sldId="1012"/>
            <ac:picMk id="30" creationId="{FFFAAF39-8923-6D06-2671-98D4559E3A01}"/>
          </ac:picMkLst>
        </pc:picChg>
        <pc:picChg chg="add del mod">
          <ac:chgData name="Martin Skalický" userId="e7cd453c-6b88-4b7e-99c9-bcad3ba08ff6" providerId="ADAL" clId="{0213522C-493B-4E1C-94A3-A2C268D5071E}" dt="2023-05-16T14:59:53.912" v="16293"/>
          <ac:picMkLst>
            <pc:docMk/>
            <pc:sldMk cId="1515602739" sldId="1012"/>
            <ac:picMk id="31" creationId="{169FB503-175F-080E-4646-B8C7E43AFFD6}"/>
          </ac:picMkLst>
        </pc:picChg>
        <pc:picChg chg="add del mod ord">
          <ac:chgData name="Martin Skalický" userId="e7cd453c-6b88-4b7e-99c9-bcad3ba08ff6" providerId="ADAL" clId="{0213522C-493B-4E1C-94A3-A2C268D5071E}" dt="2023-05-16T15:00:14.738" v="16294"/>
          <ac:picMkLst>
            <pc:docMk/>
            <pc:sldMk cId="1515602739" sldId="1012"/>
            <ac:picMk id="34" creationId="{E487AA8B-433A-F2D1-EFED-86A10F6AAE7A}"/>
          </ac:picMkLst>
        </pc:picChg>
        <pc:picChg chg="add del mod">
          <ac:chgData name="Martin Skalický" userId="e7cd453c-6b88-4b7e-99c9-bcad3ba08ff6" providerId="ADAL" clId="{0213522C-493B-4E1C-94A3-A2C268D5071E}" dt="2023-05-16T15:01:34.331" v="16331"/>
          <ac:picMkLst>
            <pc:docMk/>
            <pc:sldMk cId="1515602739" sldId="1012"/>
            <ac:picMk id="35" creationId="{126DAF58-7AF1-A0D6-A4C1-E05AA6DC9A9D}"/>
          </ac:picMkLst>
        </pc:picChg>
        <pc:picChg chg="add del mod ord">
          <ac:chgData name="Martin Skalický" userId="e7cd453c-6b88-4b7e-99c9-bcad3ba08ff6" providerId="ADAL" clId="{0213522C-493B-4E1C-94A3-A2C268D5071E}" dt="2023-05-16T15:03:00.917" v="16332"/>
          <ac:picMkLst>
            <pc:docMk/>
            <pc:sldMk cId="1515602739" sldId="1012"/>
            <ac:picMk id="39" creationId="{34475377-5B56-A762-C76F-F98F29C7B6BA}"/>
          </ac:picMkLst>
        </pc:picChg>
        <pc:picChg chg="add del mod">
          <ac:chgData name="Martin Skalický" userId="e7cd453c-6b88-4b7e-99c9-bcad3ba08ff6" providerId="ADAL" clId="{0213522C-493B-4E1C-94A3-A2C268D5071E}" dt="2023-05-24T09:30:47.018" v="17510"/>
          <ac:picMkLst>
            <pc:docMk/>
            <pc:sldMk cId="1515602739" sldId="1012"/>
            <ac:picMk id="40" creationId="{416B4157-C620-E558-B1D4-7C0CF319F3CC}"/>
          </ac:picMkLst>
        </pc:picChg>
      </pc:sldChg>
      <pc:sldChg chg="addSp delSp modSp add mod modTransition modAnim modNotesTx">
        <pc:chgData name="Martin Skalický" userId="e7cd453c-6b88-4b7e-99c9-bcad3ba08ff6" providerId="ADAL" clId="{0213522C-493B-4E1C-94A3-A2C268D5071E}" dt="2023-05-24T08:14:49.813" v="17360"/>
        <pc:sldMkLst>
          <pc:docMk/>
          <pc:sldMk cId="2814066420" sldId="1013"/>
        </pc:sldMkLst>
        <pc:spChg chg="add mod modCrop">
          <ac:chgData name="Martin Skalický" userId="e7cd453c-6b88-4b7e-99c9-bcad3ba08ff6" providerId="ADAL" clId="{0213522C-493B-4E1C-94A3-A2C268D5071E}" dt="2023-05-15T07:44:26.100" v="2281" actId="1076"/>
          <ac:spMkLst>
            <pc:docMk/>
            <pc:sldMk cId="2814066420" sldId="1013"/>
            <ac:spMk id="2" creationId="{3182FB71-A6A0-FFD6-7C89-27D3EBFFC5CC}"/>
          </ac:spMkLst>
        </pc:spChg>
        <pc:spChg chg="del">
          <ac:chgData name="Martin Skalický" userId="e7cd453c-6b88-4b7e-99c9-bcad3ba08ff6" providerId="ADAL" clId="{0213522C-493B-4E1C-94A3-A2C268D5071E}" dt="2023-05-15T07:43:34.311" v="2275" actId="478"/>
          <ac:spMkLst>
            <pc:docMk/>
            <pc:sldMk cId="2814066420" sldId="1013"/>
            <ac:spMk id="5" creationId="{341FA304-4EA5-4EF8-D138-4F8322F8EF5F}"/>
          </ac:spMkLst>
        </pc:spChg>
        <pc:picChg chg="add del mod">
          <ac:chgData name="Martin Skalický" userId="e7cd453c-6b88-4b7e-99c9-bcad3ba08ff6" providerId="ADAL" clId="{0213522C-493B-4E1C-94A3-A2C268D5071E}" dt="2023-05-16T10:42:55.413" v="14514"/>
          <ac:picMkLst>
            <pc:docMk/>
            <pc:sldMk cId="2814066420" sldId="1013"/>
            <ac:picMk id="7" creationId="{8F958FBB-E648-8CAD-3569-95466352ABD0}"/>
          </ac:picMkLst>
        </pc:picChg>
        <pc:picChg chg="add del mod ord">
          <ac:chgData name="Martin Skalický" userId="e7cd453c-6b88-4b7e-99c9-bcad3ba08ff6" providerId="ADAL" clId="{0213522C-493B-4E1C-94A3-A2C268D5071E}" dt="2023-05-24T08:11:35.494" v="17347"/>
          <ac:picMkLst>
            <pc:docMk/>
            <pc:sldMk cId="2814066420" sldId="1013"/>
            <ac:picMk id="7" creationId="{E069FFD4-0A33-8B69-2D45-E576876914B2}"/>
          </ac:picMkLst>
        </pc:picChg>
        <pc:picChg chg="add del mod">
          <ac:chgData name="Martin Skalický" userId="e7cd453c-6b88-4b7e-99c9-bcad3ba08ff6" providerId="ADAL" clId="{0213522C-493B-4E1C-94A3-A2C268D5071E}" dt="2023-05-24T08:13:44.768" v="17359"/>
          <ac:picMkLst>
            <pc:docMk/>
            <pc:sldMk cId="2814066420" sldId="1013"/>
            <ac:picMk id="8" creationId="{F347262F-66FC-6111-F50C-7B79A927B211}"/>
          </ac:picMkLst>
        </pc:picChg>
        <pc:picChg chg="add del mod ord">
          <ac:chgData name="Martin Skalický" userId="e7cd453c-6b88-4b7e-99c9-bcad3ba08ff6" providerId="ADAL" clId="{0213522C-493B-4E1C-94A3-A2C268D5071E}" dt="2023-05-16T10:43:46.530" v="14515"/>
          <ac:picMkLst>
            <pc:docMk/>
            <pc:sldMk cId="2814066420" sldId="1013"/>
            <ac:picMk id="11" creationId="{CBA6EC75-BDA4-3CF7-24C4-23E34F4162C2}"/>
          </ac:picMkLst>
        </pc:picChg>
        <pc:picChg chg="add del mod ord">
          <ac:chgData name="Martin Skalický" userId="e7cd453c-6b88-4b7e-99c9-bcad3ba08ff6" providerId="ADAL" clId="{0213522C-493B-4E1C-94A3-A2C268D5071E}" dt="2023-05-24T08:14:49.813" v="17360"/>
          <ac:picMkLst>
            <pc:docMk/>
            <pc:sldMk cId="2814066420" sldId="1013"/>
            <ac:picMk id="12" creationId="{3A7F2D23-4134-944F-A3A8-574795A770A6}"/>
          </ac:picMkLst>
        </pc:picChg>
        <pc:picChg chg="add del mod">
          <ac:chgData name="Martin Skalický" userId="e7cd453c-6b88-4b7e-99c9-bcad3ba08ff6" providerId="ADAL" clId="{0213522C-493B-4E1C-94A3-A2C268D5071E}" dt="2023-05-16T10:43:48.497" v="14517"/>
          <ac:picMkLst>
            <pc:docMk/>
            <pc:sldMk cId="2814066420" sldId="1013"/>
            <ac:picMk id="12" creationId="{BF4E4E17-ABE7-AE1E-2343-FF7467B41164}"/>
          </ac:picMkLst>
        </pc:picChg>
        <pc:picChg chg="add mod">
          <ac:chgData name="Martin Skalický" userId="e7cd453c-6b88-4b7e-99c9-bcad3ba08ff6" providerId="ADAL" clId="{0213522C-493B-4E1C-94A3-A2C268D5071E}" dt="2023-05-24T08:14:49.813" v="17360"/>
          <ac:picMkLst>
            <pc:docMk/>
            <pc:sldMk cId="2814066420" sldId="1013"/>
            <ac:picMk id="13" creationId="{716CF0DF-38ED-B624-CDAA-9F84A76D8C95}"/>
          </ac:picMkLst>
        </pc:picChg>
        <pc:picChg chg="add del mod ord">
          <ac:chgData name="Martin Skalický" userId="e7cd453c-6b88-4b7e-99c9-bcad3ba08ff6" providerId="ADAL" clId="{0213522C-493B-4E1C-94A3-A2C268D5071E}" dt="2023-05-16T10:44:32.568" v="14518"/>
          <ac:picMkLst>
            <pc:docMk/>
            <pc:sldMk cId="2814066420" sldId="1013"/>
            <ac:picMk id="15" creationId="{4568040F-E104-B587-62B5-2FD79D93DE61}"/>
          </ac:picMkLst>
        </pc:picChg>
        <pc:picChg chg="add del mod">
          <ac:chgData name="Martin Skalický" userId="e7cd453c-6b88-4b7e-99c9-bcad3ba08ff6" providerId="ADAL" clId="{0213522C-493B-4E1C-94A3-A2C268D5071E}" dt="2023-05-16T10:44:35.015" v="14520"/>
          <ac:picMkLst>
            <pc:docMk/>
            <pc:sldMk cId="2814066420" sldId="1013"/>
            <ac:picMk id="16" creationId="{351F0BF7-033E-CFF9-BADC-01A4493C10A6}"/>
          </ac:picMkLst>
        </pc:picChg>
        <pc:picChg chg="add del mod ord">
          <ac:chgData name="Martin Skalický" userId="e7cd453c-6b88-4b7e-99c9-bcad3ba08ff6" providerId="ADAL" clId="{0213522C-493B-4E1C-94A3-A2C268D5071E}" dt="2023-05-16T10:45:46.530" v="14521"/>
          <ac:picMkLst>
            <pc:docMk/>
            <pc:sldMk cId="2814066420" sldId="1013"/>
            <ac:picMk id="19" creationId="{5116C933-7B20-3EC8-E066-0E68FDBEEE9D}"/>
          </ac:picMkLst>
        </pc:picChg>
        <pc:picChg chg="add del mod">
          <ac:chgData name="Martin Skalický" userId="e7cd453c-6b88-4b7e-99c9-bcad3ba08ff6" providerId="ADAL" clId="{0213522C-493B-4E1C-94A3-A2C268D5071E}" dt="2023-05-16T10:45:54.048" v="14523"/>
          <ac:picMkLst>
            <pc:docMk/>
            <pc:sldMk cId="2814066420" sldId="1013"/>
            <ac:picMk id="20" creationId="{97BD01EB-CBBD-F293-D8D1-937E66FEF588}"/>
          </ac:picMkLst>
        </pc:picChg>
        <pc:picChg chg="add del mod ord">
          <ac:chgData name="Martin Skalický" userId="e7cd453c-6b88-4b7e-99c9-bcad3ba08ff6" providerId="ADAL" clId="{0213522C-493B-4E1C-94A3-A2C268D5071E}" dt="2023-05-16T10:46:02.857" v="14524"/>
          <ac:picMkLst>
            <pc:docMk/>
            <pc:sldMk cId="2814066420" sldId="1013"/>
            <ac:picMk id="23" creationId="{0FD579C0-3AE9-244D-2B97-935240910B25}"/>
          </ac:picMkLst>
        </pc:picChg>
        <pc:picChg chg="add del mod">
          <ac:chgData name="Martin Skalický" userId="e7cd453c-6b88-4b7e-99c9-bcad3ba08ff6" providerId="ADAL" clId="{0213522C-493B-4E1C-94A3-A2C268D5071E}" dt="2023-05-16T10:46:08.514" v="14526"/>
          <ac:picMkLst>
            <pc:docMk/>
            <pc:sldMk cId="2814066420" sldId="1013"/>
            <ac:picMk id="24" creationId="{8798755B-4B56-F572-7DFB-8596978C16EF}"/>
          </ac:picMkLst>
        </pc:picChg>
        <pc:picChg chg="add del mod ord">
          <ac:chgData name="Martin Skalický" userId="e7cd453c-6b88-4b7e-99c9-bcad3ba08ff6" providerId="ADAL" clId="{0213522C-493B-4E1C-94A3-A2C268D5071E}" dt="2023-05-16T10:47:03.548" v="14527"/>
          <ac:picMkLst>
            <pc:docMk/>
            <pc:sldMk cId="2814066420" sldId="1013"/>
            <ac:picMk id="27" creationId="{3A38BAFB-0933-A15D-41E5-5B561BC795A8}"/>
          </ac:picMkLst>
        </pc:picChg>
        <pc:picChg chg="add del mod">
          <ac:chgData name="Martin Skalický" userId="e7cd453c-6b88-4b7e-99c9-bcad3ba08ff6" providerId="ADAL" clId="{0213522C-493B-4E1C-94A3-A2C268D5071E}" dt="2023-05-16T10:47:07.888" v="14529"/>
          <ac:picMkLst>
            <pc:docMk/>
            <pc:sldMk cId="2814066420" sldId="1013"/>
            <ac:picMk id="28" creationId="{BFD49475-FE0D-5BBF-7E02-48591A210DBB}"/>
          </ac:picMkLst>
        </pc:picChg>
        <pc:picChg chg="add del mod ord">
          <ac:chgData name="Martin Skalický" userId="e7cd453c-6b88-4b7e-99c9-bcad3ba08ff6" providerId="ADAL" clId="{0213522C-493B-4E1C-94A3-A2C268D5071E}" dt="2023-05-16T10:47:14.058" v="14530"/>
          <ac:picMkLst>
            <pc:docMk/>
            <pc:sldMk cId="2814066420" sldId="1013"/>
            <ac:picMk id="31" creationId="{EA6DD343-67BB-BBA0-DDCC-DED3A8318098}"/>
          </ac:picMkLst>
        </pc:picChg>
        <pc:picChg chg="add del mod">
          <ac:chgData name="Martin Skalický" userId="e7cd453c-6b88-4b7e-99c9-bcad3ba08ff6" providerId="ADAL" clId="{0213522C-493B-4E1C-94A3-A2C268D5071E}" dt="2023-05-16T10:47:24.001" v="14532"/>
          <ac:picMkLst>
            <pc:docMk/>
            <pc:sldMk cId="2814066420" sldId="1013"/>
            <ac:picMk id="32" creationId="{DA1E52AB-046F-85C1-1648-FA1FA8FB6FE3}"/>
          </ac:picMkLst>
        </pc:picChg>
        <pc:picChg chg="add del mod ord">
          <ac:chgData name="Martin Skalický" userId="e7cd453c-6b88-4b7e-99c9-bcad3ba08ff6" providerId="ADAL" clId="{0213522C-493B-4E1C-94A3-A2C268D5071E}" dt="2023-05-16T10:48:29.798" v="14533"/>
          <ac:picMkLst>
            <pc:docMk/>
            <pc:sldMk cId="2814066420" sldId="1013"/>
            <ac:picMk id="35" creationId="{70EB8031-F0AC-E071-1363-A1B5DEB38A1C}"/>
          </ac:picMkLst>
        </pc:picChg>
        <pc:picChg chg="add del mod">
          <ac:chgData name="Martin Skalický" userId="e7cd453c-6b88-4b7e-99c9-bcad3ba08ff6" providerId="ADAL" clId="{0213522C-493B-4E1C-94A3-A2C268D5071E}" dt="2023-05-24T08:10:24.332" v="17346"/>
          <ac:picMkLst>
            <pc:docMk/>
            <pc:sldMk cId="2814066420" sldId="1013"/>
            <ac:picMk id="36" creationId="{20D503DF-E4F3-E5B9-019E-004028CBDCC7}"/>
          </ac:picMkLst>
        </pc:picChg>
      </pc:sldChg>
      <pc:sldChg chg="addSp delSp modSp add mod modTransition modAnim modNotesTx">
        <pc:chgData name="Martin Skalický" userId="e7cd453c-6b88-4b7e-99c9-bcad3ba08ff6" providerId="ADAL" clId="{0213522C-493B-4E1C-94A3-A2C268D5071E}" dt="2023-05-24T11:56:31.880" v="18796"/>
        <pc:sldMkLst>
          <pc:docMk/>
          <pc:sldMk cId="615319480" sldId="1014"/>
        </pc:sldMkLst>
        <pc:spChg chg="add del mod">
          <ac:chgData name="Martin Skalický" userId="e7cd453c-6b88-4b7e-99c9-bcad3ba08ff6" providerId="ADAL" clId="{0213522C-493B-4E1C-94A3-A2C268D5071E}" dt="2023-05-15T08:01:35.751" v="2393" actId="478"/>
          <ac:spMkLst>
            <pc:docMk/>
            <pc:sldMk cId="615319480" sldId="1014"/>
            <ac:spMk id="2" creationId="{5BFB73F9-7716-756A-3113-7C64E8B6BAC5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3" creationId="{5931020D-54C7-64C8-B035-03C29DD9BFA6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4" creationId="{967DD083-2033-0D8C-A337-30149362463B}"/>
          </ac:spMkLst>
        </pc:spChg>
        <pc:spChg chg="add mod or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5" creationId="{A285F8A1-6C59-FCBF-1420-F485728583C4}"/>
          </ac:spMkLst>
        </pc:spChg>
        <pc:spChg chg="mod">
          <ac:chgData name="Martin Skalický" userId="e7cd453c-6b88-4b7e-99c9-bcad3ba08ff6" providerId="ADAL" clId="{0213522C-493B-4E1C-94A3-A2C268D5071E}" dt="2023-05-15T07:56:37.892" v="2381" actId="20577"/>
          <ac:spMkLst>
            <pc:docMk/>
            <pc:sldMk cId="615319480" sldId="1014"/>
            <ac:spMk id="6" creationId="{00000000-0000-0000-0000-000000000000}"/>
          </ac:spMkLst>
        </pc:spChg>
        <pc:spChg chg="mod">
          <ac:chgData name="Martin Skalický" userId="e7cd453c-6b88-4b7e-99c9-bcad3ba08ff6" providerId="ADAL" clId="{0213522C-493B-4E1C-94A3-A2C268D5071E}" dt="2023-05-15T08:30:25.570" v="2866" actId="20577"/>
          <ac:spMkLst>
            <pc:docMk/>
            <pc:sldMk cId="615319480" sldId="1014"/>
            <ac:spMk id="7" creationId="{00000000-0000-0000-0000-000000000000}"/>
          </ac:spMkLst>
        </pc:spChg>
        <pc:spChg chg="add mod or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8" creationId="{83FAC6C5-EA80-1EFA-A59C-53FA683C5C55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9" creationId="{E651A963-ED10-7E8C-E32A-E78633008267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10" creationId="{610CF607-ABD6-9658-64FA-8CD5C693DD65}"/>
          </ac:spMkLst>
        </pc:spChg>
        <pc:spChg chg="add del mod">
          <ac:chgData name="Martin Skalický" userId="e7cd453c-6b88-4b7e-99c9-bcad3ba08ff6" providerId="ADAL" clId="{0213522C-493B-4E1C-94A3-A2C268D5071E}" dt="2023-05-15T08:07:28.528" v="2486" actId="478"/>
          <ac:spMkLst>
            <pc:docMk/>
            <pc:sldMk cId="615319480" sldId="1014"/>
            <ac:spMk id="11" creationId="{1D9E6D0F-E15C-CCB1-5220-610B5314320B}"/>
          </ac:spMkLst>
        </pc:spChg>
        <pc:spChg chg="add del mod">
          <ac:chgData name="Martin Skalický" userId="e7cd453c-6b88-4b7e-99c9-bcad3ba08ff6" providerId="ADAL" clId="{0213522C-493B-4E1C-94A3-A2C268D5071E}" dt="2023-05-15T08:08:12.270" v="2489" actId="478"/>
          <ac:spMkLst>
            <pc:docMk/>
            <pc:sldMk cId="615319480" sldId="1014"/>
            <ac:spMk id="12" creationId="{CDFCE10C-5444-DF8D-390D-82617CBEACF7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13" creationId="{7BFC720B-46DE-078D-5A69-BF543C095D95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14" creationId="{221E259F-927A-0E1F-06EF-E999E698272E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15" creationId="{F4FBEB87-56B0-4A67-5D32-A26773AF78BD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16" creationId="{F35DAFC9-5F6F-0691-F0B4-8364C457C081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17" creationId="{6AB92131-D335-A388-6C6B-B7E49D8FB756}"/>
          </ac:spMkLst>
        </pc:spChg>
        <pc:spChg chg="add mod">
          <ac:chgData name="Martin Skalický" userId="e7cd453c-6b88-4b7e-99c9-bcad3ba08ff6" providerId="ADAL" clId="{0213522C-493B-4E1C-94A3-A2C268D5071E}" dt="2023-05-15T08:14:05.742" v="2552" actId="164"/>
          <ac:spMkLst>
            <pc:docMk/>
            <pc:sldMk cId="615319480" sldId="1014"/>
            <ac:spMk id="18" creationId="{5BED4BF2-A358-0889-82AF-744F077B713F}"/>
          </ac:spMkLst>
        </pc:spChg>
        <pc:grpChg chg="add mod">
          <ac:chgData name="Martin Skalický" userId="e7cd453c-6b88-4b7e-99c9-bcad3ba08ff6" providerId="ADAL" clId="{0213522C-493B-4E1C-94A3-A2C268D5071E}" dt="2023-05-15T08:14:05.742" v="2552" actId="164"/>
          <ac:grpSpMkLst>
            <pc:docMk/>
            <pc:sldMk cId="615319480" sldId="1014"/>
            <ac:grpSpMk id="19" creationId="{27B3BEC7-2BBE-86A4-E2B3-AF008C69FCFA}"/>
          </ac:grpSpMkLst>
        </pc:grpChg>
        <pc:picChg chg="add del mod">
          <ac:chgData name="Martin Skalický" userId="e7cd453c-6b88-4b7e-99c9-bcad3ba08ff6" providerId="ADAL" clId="{0213522C-493B-4E1C-94A3-A2C268D5071E}" dt="2023-05-24T09:45:12.922" v="17532"/>
          <ac:picMkLst>
            <pc:docMk/>
            <pc:sldMk cId="615319480" sldId="1014"/>
            <ac:picMk id="21" creationId="{3E824C1F-AB50-BC83-DB2F-F4DA9225BE36}"/>
          </ac:picMkLst>
        </pc:picChg>
        <pc:picChg chg="add del mod">
          <ac:chgData name="Martin Skalický" userId="e7cd453c-6b88-4b7e-99c9-bcad3ba08ff6" providerId="ADAL" clId="{0213522C-493B-4E1C-94A3-A2C268D5071E}" dt="2023-05-15T08:31:24.940" v="2871" actId="478"/>
          <ac:picMkLst>
            <pc:docMk/>
            <pc:sldMk cId="615319480" sldId="1014"/>
            <ac:picMk id="21" creationId="{75B0021F-F8AC-D16B-F25A-498A727A7622}"/>
          </ac:picMkLst>
        </pc:picChg>
        <pc:picChg chg="add mod">
          <ac:chgData name="Martin Skalický" userId="e7cd453c-6b88-4b7e-99c9-bcad3ba08ff6" providerId="ADAL" clId="{0213522C-493B-4E1C-94A3-A2C268D5071E}" dt="2023-05-15T08:31:49.402" v="2876" actId="1076"/>
          <ac:picMkLst>
            <pc:docMk/>
            <pc:sldMk cId="615319480" sldId="1014"/>
            <ac:picMk id="23" creationId="{ADB09297-11B7-EACC-E00F-B278400A1308}"/>
          </ac:picMkLst>
        </pc:picChg>
        <pc:picChg chg="add mod">
          <ac:chgData name="Martin Skalický" userId="e7cd453c-6b88-4b7e-99c9-bcad3ba08ff6" providerId="ADAL" clId="{0213522C-493B-4E1C-94A3-A2C268D5071E}" dt="2023-05-15T08:32:06.310" v="2879" actId="1076"/>
          <ac:picMkLst>
            <pc:docMk/>
            <pc:sldMk cId="615319480" sldId="1014"/>
            <ac:picMk id="25" creationId="{83A80F9F-450D-A991-3290-9BF3BAA61AC6}"/>
          </ac:picMkLst>
        </pc:picChg>
        <pc:picChg chg="add del mod ord">
          <ac:chgData name="Martin Skalický" userId="e7cd453c-6b88-4b7e-99c9-bcad3ba08ff6" providerId="ADAL" clId="{0213522C-493B-4E1C-94A3-A2C268D5071E}" dt="2023-05-24T09:45:50.627" v="17533"/>
          <ac:picMkLst>
            <pc:docMk/>
            <pc:sldMk cId="615319480" sldId="1014"/>
            <ac:picMk id="27" creationId="{B5384611-FFEF-A3B5-53BB-E47407F0B6AA}"/>
          </ac:picMkLst>
        </pc:picChg>
        <pc:picChg chg="add del mod">
          <ac:chgData name="Martin Skalický" userId="e7cd453c-6b88-4b7e-99c9-bcad3ba08ff6" providerId="ADAL" clId="{0213522C-493B-4E1C-94A3-A2C268D5071E}" dt="2023-05-24T09:46:14.473" v="17535"/>
          <ac:picMkLst>
            <pc:docMk/>
            <pc:sldMk cId="615319480" sldId="1014"/>
            <ac:picMk id="28" creationId="{9ADC2B22-9DEC-83BC-7D49-EB0BB3D04692}"/>
          </ac:picMkLst>
        </pc:picChg>
        <pc:picChg chg="add del mod ord">
          <ac:chgData name="Martin Skalický" userId="e7cd453c-6b88-4b7e-99c9-bcad3ba08ff6" providerId="ADAL" clId="{0213522C-493B-4E1C-94A3-A2C268D5071E}" dt="2023-05-24T09:49:02.860" v="17536"/>
          <ac:picMkLst>
            <pc:docMk/>
            <pc:sldMk cId="615319480" sldId="1014"/>
            <ac:picMk id="31" creationId="{91DDF227-C5DE-5ED3-0884-308F1B6C56AD}"/>
          </ac:picMkLst>
        </pc:picChg>
        <pc:picChg chg="add del mod">
          <ac:chgData name="Martin Skalický" userId="e7cd453c-6b88-4b7e-99c9-bcad3ba08ff6" providerId="ADAL" clId="{0213522C-493B-4E1C-94A3-A2C268D5071E}" dt="2023-05-24T10:00:39.876" v="18396"/>
          <ac:picMkLst>
            <pc:docMk/>
            <pc:sldMk cId="615319480" sldId="1014"/>
            <ac:picMk id="32" creationId="{E2C7E54A-167F-26E6-0453-E8469D5FBADC}"/>
          </ac:picMkLst>
        </pc:picChg>
        <pc:picChg chg="add del mod ord">
          <ac:chgData name="Martin Skalický" userId="e7cd453c-6b88-4b7e-99c9-bcad3ba08ff6" providerId="ADAL" clId="{0213522C-493B-4E1C-94A3-A2C268D5071E}" dt="2023-05-24T10:01:54.579" v="18397"/>
          <ac:picMkLst>
            <pc:docMk/>
            <pc:sldMk cId="615319480" sldId="1014"/>
            <ac:picMk id="36" creationId="{9A1E0824-B349-A858-9C29-D5D3184A04BA}"/>
          </ac:picMkLst>
        </pc:picChg>
        <pc:picChg chg="add del mod">
          <ac:chgData name="Martin Skalický" userId="e7cd453c-6b88-4b7e-99c9-bcad3ba08ff6" providerId="ADAL" clId="{0213522C-493B-4E1C-94A3-A2C268D5071E}" dt="2023-05-24T10:02:20.461" v="18399"/>
          <ac:picMkLst>
            <pc:docMk/>
            <pc:sldMk cId="615319480" sldId="1014"/>
            <ac:picMk id="37" creationId="{B6C5B593-67D6-3ED6-1B12-D414F54CEB37}"/>
          </ac:picMkLst>
        </pc:picChg>
        <pc:picChg chg="add del mod ord">
          <ac:chgData name="Martin Skalický" userId="e7cd453c-6b88-4b7e-99c9-bcad3ba08ff6" providerId="ADAL" clId="{0213522C-493B-4E1C-94A3-A2C268D5071E}" dt="2023-05-24T10:02:34.157" v="18400"/>
          <ac:picMkLst>
            <pc:docMk/>
            <pc:sldMk cId="615319480" sldId="1014"/>
            <ac:picMk id="40" creationId="{C85897FC-9B58-5BAE-5748-D3C8E47B177A}"/>
          </ac:picMkLst>
        </pc:picChg>
        <pc:picChg chg="add del mod">
          <ac:chgData name="Martin Skalický" userId="e7cd453c-6b88-4b7e-99c9-bcad3ba08ff6" providerId="ADAL" clId="{0213522C-493B-4E1C-94A3-A2C268D5071E}" dt="2023-05-24T10:02:49.835" v="18402"/>
          <ac:picMkLst>
            <pc:docMk/>
            <pc:sldMk cId="615319480" sldId="1014"/>
            <ac:picMk id="41" creationId="{9E798ED5-F4E4-1D10-4480-BD13FDC8AE00}"/>
          </ac:picMkLst>
        </pc:picChg>
        <pc:picChg chg="add del mod ord">
          <ac:chgData name="Martin Skalický" userId="e7cd453c-6b88-4b7e-99c9-bcad3ba08ff6" providerId="ADAL" clId="{0213522C-493B-4E1C-94A3-A2C268D5071E}" dt="2023-05-24T10:03:32.961" v="18403"/>
          <ac:picMkLst>
            <pc:docMk/>
            <pc:sldMk cId="615319480" sldId="1014"/>
            <ac:picMk id="44" creationId="{E2EAC6FD-D1A9-530D-081A-B76C1526207F}"/>
          </ac:picMkLst>
        </pc:picChg>
        <pc:picChg chg="add del mod">
          <ac:chgData name="Martin Skalický" userId="e7cd453c-6b88-4b7e-99c9-bcad3ba08ff6" providerId="ADAL" clId="{0213522C-493B-4E1C-94A3-A2C268D5071E}" dt="2023-05-24T10:04:06.090" v="18405"/>
          <ac:picMkLst>
            <pc:docMk/>
            <pc:sldMk cId="615319480" sldId="1014"/>
            <ac:picMk id="45" creationId="{1855B46A-EA8C-9A69-3328-4AD8DBD45A91}"/>
          </ac:picMkLst>
        </pc:picChg>
        <pc:picChg chg="add del mod ord">
          <ac:chgData name="Martin Skalický" userId="e7cd453c-6b88-4b7e-99c9-bcad3ba08ff6" providerId="ADAL" clId="{0213522C-493B-4E1C-94A3-A2C268D5071E}" dt="2023-05-24T10:05:07.084" v="18406"/>
          <ac:picMkLst>
            <pc:docMk/>
            <pc:sldMk cId="615319480" sldId="1014"/>
            <ac:picMk id="48" creationId="{83881611-A7BA-9230-B561-1A1249D4424D}"/>
          </ac:picMkLst>
        </pc:picChg>
        <pc:picChg chg="add del mod">
          <ac:chgData name="Martin Skalický" userId="e7cd453c-6b88-4b7e-99c9-bcad3ba08ff6" providerId="ADAL" clId="{0213522C-493B-4E1C-94A3-A2C268D5071E}" dt="2023-05-24T10:05:24.104" v="18408"/>
          <ac:picMkLst>
            <pc:docMk/>
            <pc:sldMk cId="615319480" sldId="1014"/>
            <ac:picMk id="49" creationId="{0E4CB007-9CA4-0013-97A5-8271FE3FE350}"/>
          </ac:picMkLst>
        </pc:picChg>
        <pc:picChg chg="add del mod ord">
          <ac:chgData name="Martin Skalický" userId="e7cd453c-6b88-4b7e-99c9-bcad3ba08ff6" providerId="ADAL" clId="{0213522C-493B-4E1C-94A3-A2C268D5071E}" dt="2023-05-24T10:05:33.290" v="18409"/>
          <ac:picMkLst>
            <pc:docMk/>
            <pc:sldMk cId="615319480" sldId="1014"/>
            <ac:picMk id="52" creationId="{1C586C7B-EC21-47F8-6A0A-4F52D46A1A02}"/>
          </ac:picMkLst>
        </pc:picChg>
        <pc:picChg chg="add del mod">
          <ac:chgData name="Martin Skalický" userId="e7cd453c-6b88-4b7e-99c9-bcad3ba08ff6" providerId="ADAL" clId="{0213522C-493B-4E1C-94A3-A2C268D5071E}" dt="2023-05-24T10:05:37.174" v="18411"/>
          <ac:picMkLst>
            <pc:docMk/>
            <pc:sldMk cId="615319480" sldId="1014"/>
            <ac:picMk id="53" creationId="{C388188A-C703-3365-3F97-A1353C02ABA2}"/>
          </ac:picMkLst>
        </pc:picChg>
        <pc:picChg chg="add del mod ord">
          <ac:chgData name="Martin Skalický" userId="e7cd453c-6b88-4b7e-99c9-bcad3ba08ff6" providerId="ADAL" clId="{0213522C-493B-4E1C-94A3-A2C268D5071E}" dt="2023-05-24T10:07:56.094" v="18412"/>
          <ac:picMkLst>
            <pc:docMk/>
            <pc:sldMk cId="615319480" sldId="1014"/>
            <ac:picMk id="56" creationId="{E7EDE380-0E9C-7DEB-6D90-FAF8DBBF5D86}"/>
          </ac:picMkLst>
        </pc:picChg>
        <pc:picChg chg="add del mod">
          <ac:chgData name="Martin Skalický" userId="e7cd453c-6b88-4b7e-99c9-bcad3ba08ff6" providerId="ADAL" clId="{0213522C-493B-4E1C-94A3-A2C268D5071E}" dt="2023-05-24T10:08:39.204" v="18414"/>
          <ac:picMkLst>
            <pc:docMk/>
            <pc:sldMk cId="615319480" sldId="1014"/>
            <ac:picMk id="57" creationId="{57C5551E-2146-CDAC-CB9C-0FAE4F1EACBA}"/>
          </ac:picMkLst>
        </pc:picChg>
        <pc:picChg chg="add del mod ord">
          <ac:chgData name="Martin Skalický" userId="e7cd453c-6b88-4b7e-99c9-bcad3ba08ff6" providerId="ADAL" clId="{0213522C-493B-4E1C-94A3-A2C268D5071E}" dt="2023-05-24T10:08:52.936" v="18415"/>
          <ac:picMkLst>
            <pc:docMk/>
            <pc:sldMk cId="615319480" sldId="1014"/>
            <ac:picMk id="60" creationId="{1EA58124-CD17-7D25-6CFC-6206C3464FFD}"/>
          </ac:picMkLst>
        </pc:picChg>
        <pc:picChg chg="add del mod">
          <ac:chgData name="Martin Skalický" userId="e7cd453c-6b88-4b7e-99c9-bcad3ba08ff6" providerId="ADAL" clId="{0213522C-493B-4E1C-94A3-A2C268D5071E}" dt="2023-05-24T10:08:59.395" v="18417"/>
          <ac:picMkLst>
            <pc:docMk/>
            <pc:sldMk cId="615319480" sldId="1014"/>
            <ac:picMk id="61" creationId="{DF9F2176-7974-5C3F-9182-B54DEF8C36D4}"/>
          </ac:picMkLst>
        </pc:picChg>
        <pc:picChg chg="add del mod ord">
          <ac:chgData name="Martin Skalický" userId="e7cd453c-6b88-4b7e-99c9-bcad3ba08ff6" providerId="ADAL" clId="{0213522C-493B-4E1C-94A3-A2C268D5071E}" dt="2023-05-24T10:09:08.636" v="18418"/>
          <ac:picMkLst>
            <pc:docMk/>
            <pc:sldMk cId="615319480" sldId="1014"/>
            <ac:picMk id="64" creationId="{652EBF35-E05B-7BED-2237-E132E60478B9}"/>
          </ac:picMkLst>
        </pc:picChg>
        <pc:picChg chg="add del mod">
          <ac:chgData name="Martin Skalický" userId="e7cd453c-6b88-4b7e-99c9-bcad3ba08ff6" providerId="ADAL" clId="{0213522C-493B-4E1C-94A3-A2C268D5071E}" dt="2023-05-24T10:09:24.891" v="18420"/>
          <ac:picMkLst>
            <pc:docMk/>
            <pc:sldMk cId="615319480" sldId="1014"/>
            <ac:picMk id="65" creationId="{08C96DA0-D248-F74A-966C-E93B3FF43D5E}"/>
          </ac:picMkLst>
        </pc:picChg>
        <pc:picChg chg="add del mod ord">
          <ac:chgData name="Martin Skalický" userId="e7cd453c-6b88-4b7e-99c9-bcad3ba08ff6" providerId="ADAL" clId="{0213522C-493B-4E1C-94A3-A2C268D5071E}" dt="2023-05-24T10:11:25.863" v="18421"/>
          <ac:picMkLst>
            <pc:docMk/>
            <pc:sldMk cId="615319480" sldId="1014"/>
            <ac:picMk id="68" creationId="{2E017A12-F001-F9B7-8526-FFA06C8B0E94}"/>
          </ac:picMkLst>
        </pc:picChg>
        <pc:picChg chg="add del mod">
          <ac:chgData name="Martin Skalický" userId="e7cd453c-6b88-4b7e-99c9-bcad3ba08ff6" providerId="ADAL" clId="{0213522C-493B-4E1C-94A3-A2C268D5071E}" dt="2023-05-24T10:17:03.791" v="18468"/>
          <ac:picMkLst>
            <pc:docMk/>
            <pc:sldMk cId="615319480" sldId="1014"/>
            <ac:picMk id="69" creationId="{57543BDC-0188-C567-2DC2-16B20D5F597A}"/>
          </ac:picMkLst>
        </pc:picChg>
        <pc:picChg chg="add del mod ord">
          <ac:chgData name="Martin Skalický" userId="e7cd453c-6b88-4b7e-99c9-bcad3ba08ff6" providerId="ADAL" clId="{0213522C-493B-4E1C-94A3-A2C268D5071E}" dt="2023-05-24T10:17:39.616" v="18469"/>
          <ac:picMkLst>
            <pc:docMk/>
            <pc:sldMk cId="615319480" sldId="1014"/>
            <ac:picMk id="74" creationId="{12ACF249-2E60-FAB9-1D41-6B992AD402A5}"/>
          </ac:picMkLst>
        </pc:picChg>
        <pc:picChg chg="add del mod">
          <ac:chgData name="Martin Skalický" userId="e7cd453c-6b88-4b7e-99c9-bcad3ba08ff6" providerId="ADAL" clId="{0213522C-493B-4E1C-94A3-A2C268D5071E}" dt="2023-05-24T10:18:02.552" v="18471"/>
          <ac:picMkLst>
            <pc:docMk/>
            <pc:sldMk cId="615319480" sldId="1014"/>
            <ac:picMk id="75" creationId="{9C9BF4B4-2C12-E13D-4736-0297ED3819C1}"/>
          </ac:picMkLst>
        </pc:picChg>
        <pc:picChg chg="add del mod ord">
          <ac:chgData name="Martin Skalický" userId="e7cd453c-6b88-4b7e-99c9-bcad3ba08ff6" providerId="ADAL" clId="{0213522C-493B-4E1C-94A3-A2C268D5071E}" dt="2023-05-24T10:18:44.313" v="18472"/>
          <ac:picMkLst>
            <pc:docMk/>
            <pc:sldMk cId="615319480" sldId="1014"/>
            <ac:picMk id="78" creationId="{0F61B8D7-5ACE-1174-CF19-172C40761EB2}"/>
          </ac:picMkLst>
        </pc:picChg>
        <pc:picChg chg="add del mod">
          <ac:chgData name="Martin Skalický" userId="e7cd453c-6b88-4b7e-99c9-bcad3ba08ff6" providerId="ADAL" clId="{0213522C-493B-4E1C-94A3-A2C268D5071E}" dt="2023-05-24T10:19:23.135" v="18474"/>
          <ac:picMkLst>
            <pc:docMk/>
            <pc:sldMk cId="615319480" sldId="1014"/>
            <ac:picMk id="79" creationId="{58AD1DF4-7558-8CD7-39C4-501EAF0DDD09}"/>
          </ac:picMkLst>
        </pc:picChg>
        <pc:picChg chg="add del mod ord">
          <ac:chgData name="Martin Skalický" userId="e7cd453c-6b88-4b7e-99c9-bcad3ba08ff6" providerId="ADAL" clId="{0213522C-493B-4E1C-94A3-A2C268D5071E}" dt="2023-05-24T10:23:05.231" v="18475"/>
          <ac:picMkLst>
            <pc:docMk/>
            <pc:sldMk cId="615319480" sldId="1014"/>
            <ac:picMk id="82" creationId="{0A79C2F7-35FF-B4AC-C81D-281B982FE369}"/>
          </ac:picMkLst>
        </pc:picChg>
        <pc:picChg chg="add del mod">
          <ac:chgData name="Martin Skalický" userId="e7cd453c-6b88-4b7e-99c9-bcad3ba08ff6" providerId="ADAL" clId="{0213522C-493B-4E1C-94A3-A2C268D5071E}" dt="2023-05-24T11:52:45.368" v="18792"/>
          <ac:picMkLst>
            <pc:docMk/>
            <pc:sldMk cId="615319480" sldId="1014"/>
            <ac:picMk id="83" creationId="{0D235676-3757-4458-291B-22F2156A6025}"/>
          </ac:picMkLst>
        </pc:picChg>
        <pc:picChg chg="add del mod ord">
          <ac:chgData name="Martin Skalický" userId="e7cd453c-6b88-4b7e-99c9-bcad3ba08ff6" providerId="ADAL" clId="{0213522C-493B-4E1C-94A3-A2C268D5071E}" dt="2023-05-24T11:53:03.284" v="18793"/>
          <ac:picMkLst>
            <pc:docMk/>
            <pc:sldMk cId="615319480" sldId="1014"/>
            <ac:picMk id="87" creationId="{D00BF48B-F08A-A2C6-6306-F8DEE991C6CB}"/>
          </ac:picMkLst>
        </pc:picChg>
        <pc:picChg chg="add del mod">
          <ac:chgData name="Martin Skalický" userId="e7cd453c-6b88-4b7e-99c9-bcad3ba08ff6" providerId="ADAL" clId="{0213522C-493B-4E1C-94A3-A2C268D5071E}" dt="2023-05-24T11:53:10.191" v="18795"/>
          <ac:picMkLst>
            <pc:docMk/>
            <pc:sldMk cId="615319480" sldId="1014"/>
            <ac:picMk id="88" creationId="{5C9F2DF4-0396-7A53-B15B-D02CA635D7A6}"/>
          </ac:picMkLst>
        </pc:picChg>
        <pc:picChg chg="add del mod ord">
          <ac:chgData name="Martin Skalický" userId="e7cd453c-6b88-4b7e-99c9-bcad3ba08ff6" providerId="ADAL" clId="{0213522C-493B-4E1C-94A3-A2C268D5071E}" dt="2023-05-24T11:56:31.880" v="18796"/>
          <ac:picMkLst>
            <pc:docMk/>
            <pc:sldMk cId="615319480" sldId="1014"/>
            <ac:picMk id="91" creationId="{583A26A0-3446-129F-5331-5DFC0D788E17}"/>
          </ac:picMkLst>
        </pc:picChg>
        <pc:picChg chg="add mod">
          <ac:chgData name="Martin Skalický" userId="e7cd453c-6b88-4b7e-99c9-bcad3ba08ff6" providerId="ADAL" clId="{0213522C-493B-4E1C-94A3-A2C268D5071E}" dt="2023-05-24T11:56:31.880" v="18796"/>
          <ac:picMkLst>
            <pc:docMk/>
            <pc:sldMk cId="615319480" sldId="1014"/>
            <ac:picMk id="92" creationId="{BA7FCB5E-F0BD-A7A2-950F-87B0D23C1A3F}"/>
          </ac:picMkLst>
        </pc:picChg>
      </pc:sldChg>
      <pc:sldChg chg="add del">
        <pc:chgData name="Martin Skalický" userId="e7cd453c-6b88-4b7e-99c9-bcad3ba08ff6" providerId="ADAL" clId="{0213522C-493B-4E1C-94A3-A2C268D5071E}" dt="2023-05-15T08:36:03.381" v="3011" actId="47"/>
        <pc:sldMkLst>
          <pc:docMk/>
          <pc:sldMk cId="1238497811" sldId="1015"/>
        </pc:sldMkLst>
      </pc:sldChg>
      <pc:sldChg chg="addSp delSp modSp new mod modTransition modAnim modNotesTx">
        <pc:chgData name="Martin Skalický" userId="e7cd453c-6b88-4b7e-99c9-bcad3ba08ff6" providerId="ADAL" clId="{0213522C-493B-4E1C-94A3-A2C268D5071E}" dt="2023-05-24T12:18:29.669" v="19334"/>
        <pc:sldMkLst>
          <pc:docMk/>
          <pc:sldMk cId="3177504399" sldId="1015"/>
        </pc:sldMkLst>
        <pc:spChg chg="mod">
          <ac:chgData name="Martin Skalický" userId="e7cd453c-6b88-4b7e-99c9-bcad3ba08ff6" providerId="ADAL" clId="{0213522C-493B-4E1C-94A3-A2C268D5071E}" dt="2023-05-15T08:44:42.186" v="3506" actId="20577"/>
          <ac:spMkLst>
            <pc:docMk/>
            <pc:sldMk cId="3177504399" sldId="1015"/>
            <ac:spMk id="2" creationId="{C4E53CBD-9CD1-EADB-9063-E61F5DEA1F49}"/>
          </ac:spMkLst>
        </pc:spChg>
        <pc:spChg chg="mod">
          <ac:chgData name="Martin Skalický" userId="e7cd453c-6b88-4b7e-99c9-bcad3ba08ff6" providerId="ADAL" clId="{0213522C-493B-4E1C-94A3-A2C268D5071E}" dt="2023-05-15T08:36:48.161" v="3051" actId="20577"/>
          <ac:spMkLst>
            <pc:docMk/>
            <pc:sldMk cId="3177504399" sldId="1015"/>
            <ac:spMk id="3" creationId="{C87A9299-36DE-2100-6E93-03008A099C69}"/>
          </ac:spMkLst>
        </pc:spChg>
        <pc:picChg chg="add del mod">
          <ac:chgData name="Martin Skalický" userId="e7cd453c-6b88-4b7e-99c9-bcad3ba08ff6" providerId="ADAL" clId="{0213522C-493B-4E1C-94A3-A2C268D5071E}" dt="2023-05-24T12:16:28.516" v="19330"/>
          <ac:picMkLst>
            <pc:docMk/>
            <pc:sldMk cId="3177504399" sldId="1015"/>
            <ac:picMk id="13" creationId="{F36247A7-E9D8-A4A2-EB8F-732ED3C6CED9}"/>
          </ac:picMkLst>
        </pc:picChg>
        <pc:picChg chg="add del mod ord">
          <ac:chgData name="Martin Skalický" userId="e7cd453c-6b88-4b7e-99c9-bcad3ba08ff6" providerId="ADAL" clId="{0213522C-493B-4E1C-94A3-A2C268D5071E}" dt="2023-05-24T12:17:26.676" v="19331"/>
          <ac:picMkLst>
            <pc:docMk/>
            <pc:sldMk cId="3177504399" sldId="1015"/>
            <ac:picMk id="17" creationId="{8A5307F8-5EC3-BA2F-0921-98F356596DD5}"/>
          </ac:picMkLst>
        </pc:picChg>
        <pc:picChg chg="add del mod">
          <ac:chgData name="Martin Skalický" userId="e7cd453c-6b88-4b7e-99c9-bcad3ba08ff6" providerId="ADAL" clId="{0213522C-493B-4E1C-94A3-A2C268D5071E}" dt="2023-05-24T12:17:33.759" v="19333"/>
          <ac:picMkLst>
            <pc:docMk/>
            <pc:sldMk cId="3177504399" sldId="1015"/>
            <ac:picMk id="18" creationId="{56123882-0DA3-0EBD-C7F1-5C62697115F7}"/>
          </ac:picMkLst>
        </pc:picChg>
        <pc:picChg chg="add del mod ord">
          <ac:chgData name="Martin Skalický" userId="e7cd453c-6b88-4b7e-99c9-bcad3ba08ff6" providerId="ADAL" clId="{0213522C-493B-4E1C-94A3-A2C268D5071E}" dt="2023-05-24T12:18:29.669" v="19334"/>
          <ac:picMkLst>
            <pc:docMk/>
            <pc:sldMk cId="3177504399" sldId="1015"/>
            <ac:picMk id="21" creationId="{05B53205-8E41-B1D0-AEDF-816EB291C2FF}"/>
          </ac:picMkLst>
        </pc:picChg>
        <pc:picChg chg="add mod">
          <ac:chgData name="Martin Skalický" userId="e7cd453c-6b88-4b7e-99c9-bcad3ba08ff6" providerId="ADAL" clId="{0213522C-493B-4E1C-94A3-A2C268D5071E}" dt="2023-05-24T12:18:29.669" v="19334"/>
          <ac:picMkLst>
            <pc:docMk/>
            <pc:sldMk cId="3177504399" sldId="1015"/>
            <ac:picMk id="22" creationId="{93A9C7ED-4876-95A4-F1D2-110684256306}"/>
          </ac:picMkLst>
        </pc:picChg>
      </pc:sldChg>
      <pc:sldChg chg="addSp delSp modSp new mod modTransition modAnim modNotesTx">
        <pc:chgData name="Martin Skalický" userId="e7cd453c-6b88-4b7e-99c9-bcad3ba08ff6" providerId="ADAL" clId="{0213522C-493B-4E1C-94A3-A2C268D5071E}" dt="2023-05-24T12:37:19.643" v="20122"/>
        <pc:sldMkLst>
          <pc:docMk/>
          <pc:sldMk cId="385904255" sldId="1016"/>
        </pc:sldMkLst>
        <pc:spChg chg="mod">
          <ac:chgData name="Martin Skalický" userId="e7cd453c-6b88-4b7e-99c9-bcad3ba08ff6" providerId="ADAL" clId="{0213522C-493B-4E1C-94A3-A2C268D5071E}" dt="2023-05-15T08:59:36.614" v="4034" actId="20577"/>
          <ac:spMkLst>
            <pc:docMk/>
            <pc:sldMk cId="385904255" sldId="1016"/>
            <ac:spMk id="2" creationId="{AA71D91B-1039-3BEA-5D66-BCF2C3815236}"/>
          </ac:spMkLst>
        </pc:spChg>
        <pc:spChg chg="mod">
          <ac:chgData name="Martin Skalický" userId="e7cd453c-6b88-4b7e-99c9-bcad3ba08ff6" providerId="ADAL" clId="{0213522C-493B-4E1C-94A3-A2C268D5071E}" dt="2023-05-15T08:46:01.894" v="3533" actId="20577"/>
          <ac:spMkLst>
            <pc:docMk/>
            <pc:sldMk cId="385904255" sldId="1016"/>
            <ac:spMk id="3" creationId="{124F0C39-B49E-CA15-5167-EAFEF7EA8B50}"/>
          </ac:spMkLst>
        </pc:spChg>
        <pc:picChg chg="add del mod">
          <ac:chgData name="Martin Skalický" userId="e7cd453c-6b88-4b7e-99c9-bcad3ba08ff6" providerId="ADAL" clId="{0213522C-493B-4E1C-94A3-A2C268D5071E}" dt="2023-05-24T12:21:13.183" v="19337"/>
          <ac:picMkLst>
            <pc:docMk/>
            <pc:sldMk cId="385904255" sldId="1016"/>
            <ac:picMk id="8" creationId="{D1BB863D-8279-F398-B4D7-353C558212DB}"/>
          </ac:picMkLst>
        </pc:picChg>
        <pc:picChg chg="add del mod ord">
          <ac:chgData name="Martin Skalický" userId="e7cd453c-6b88-4b7e-99c9-bcad3ba08ff6" providerId="ADAL" clId="{0213522C-493B-4E1C-94A3-A2C268D5071E}" dt="2023-05-24T12:21:17.140" v="19338"/>
          <ac:picMkLst>
            <pc:docMk/>
            <pc:sldMk cId="385904255" sldId="1016"/>
            <ac:picMk id="11" creationId="{B4C76987-6D76-BE4F-53EA-4DB5BD223C6B}"/>
          </ac:picMkLst>
        </pc:picChg>
        <pc:picChg chg="add del mod">
          <ac:chgData name="Martin Skalický" userId="e7cd453c-6b88-4b7e-99c9-bcad3ba08ff6" providerId="ADAL" clId="{0213522C-493B-4E1C-94A3-A2C268D5071E}" dt="2023-05-24T12:21:30.078" v="19340"/>
          <ac:picMkLst>
            <pc:docMk/>
            <pc:sldMk cId="385904255" sldId="1016"/>
            <ac:picMk id="12" creationId="{A1DC1455-34D5-01FD-7BD5-157050660474}"/>
          </ac:picMkLst>
        </pc:picChg>
        <pc:picChg chg="add del mod ord">
          <ac:chgData name="Martin Skalický" userId="e7cd453c-6b88-4b7e-99c9-bcad3ba08ff6" providerId="ADAL" clId="{0213522C-493B-4E1C-94A3-A2C268D5071E}" dt="2023-05-24T12:22:15.354" v="19341"/>
          <ac:picMkLst>
            <pc:docMk/>
            <pc:sldMk cId="385904255" sldId="1016"/>
            <ac:picMk id="15" creationId="{FBAAC64B-1F98-F7E0-13D4-80BE3D15AA65}"/>
          </ac:picMkLst>
        </pc:picChg>
        <pc:picChg chg="add del mod">
          <ac:chgData name="Martin Skalický" userId="e7cd453c-6b88-4b7e-99c9-bcad3ba08ff6" providerId="ADAL" clId="{0213522C-493B-4E1C-94A3-A2C268D5071E}" dt="2023-05-24T12:22:45.421" v="19343"/>
          <ac:picMkLst>
            <pc:docMk/>
            <pc:sldMk cId="385904255" sldId="1016"/>
            <ac:picMk id="16" creationId="{725984AC-6DE9-8A82-8B5C-AB6F091A3D4E}"/>
          </ac:picMkLst>
        </pc:picChg>
        <pc:picChg chg="add del mod ord">
          <ac:chgData name="Martin Skalický" userId="e7cd453c-6b88-4b7e-99c9-bcad3ba08ff6" providerId="ADAL" clId="{0213522C-493B-4E1C-94A3-A2C268D5071E}" dt="2023-05-24T12:23:46.011" v="19344"/>
          <ac:picMkLst>
            <pc:docMk/>
            <pc:sldMk cId="385904255" sldId="1016"/>
            <ac:picMk id="19" creationId="{810B3097-C2AA-9D46-0880-B7C6F6A40B9C}"/>
          </ac:picMkLst>
        </pc:picChg>
        <pc:picChg chg="add del mod">
          <ac:chgData name="Martin Skalický" userId="e7cd453c-6b88-4b7e-99c9-bcad3ba08ff6" providerId="ADAL" clId="{0213522C-493B-4E1C-94A3-A2C268D5071E}" dt="2023-05-24T12:34:35.426" v="20115"/>
          <ac:picMkLst>
            <pc:docMk/>
            <pc:sldMk cId="385904255" sldId="1016"/>
            <ac:picMk id="20" creationId="{6DAEA1CD-62D4-F1DF-90E5-EB4629903DEE}"/>
          </ac:picMkLst>
        </pc:picChg>
        <pc:picChg chg="add del mod ord">
          <ac:chgData name="Martin Skalický" userId="e7cd453c-6b88-4b7e-99c9-bcad3ba08ff6" providerId="ADAL" clId="{0213522C-493B-4E1C-94A3-A2C268D5071E}" dt="2023-05-24T12:34:42.459" v="20116"/>
          <ac:picMkLst>
            <pc:docMk/>
            <pc:sldMk cId="385904255" sldId="1016"/>
            <ac:picMk id="24" creationId="{CB6316F3-EE9A-D97B-B112-3ADBE409A38E}"/>
          </ac:picMkLst>
        </pc:picChg>
        <pc:picChg chg="add del mod">
          <ac:chgData name="Martin Skalický" userId="e7cd453c-6b88-4b7e-99c9-bcad3ba08ff6" providerId="ADAL" clId="{0213522C-493B-4E1C-94A3-A2C268D5071E}" dt="2023-05-24T12:34:43.722" v="20118"/>
          <ac:picMkLst>
            <pc:docMk/>
            <pc:sldMk cId="385904255" sldId="1016"/>
            <ac:picMk id="25" creationId="{F89289CD-2909-292F-0450-184550FD312F}"/>
          </ac:picMkLst>
        </pc:picChg>
        <pc:picChg chg="add del mod ord">
          <ac:chgData name="Martin Skalický" userId="e7cd453c-6b88-4b7e-99c9-bcad3ba08ff6" providerId="ADAL" clId="{0213522C-493B-4E1C-94A3-A2C268D5071E}" dt="2023-05-24T12:35:28.689" v="20119"/>
          <ac:picMkLst>
            <pc:docMk/>
            <pc:sldMk cId="385904255" sldId="1016"/>
            <ac:picMk id="28" creationId="{B789AAAB-E202-94A3-683B-44F25DAAAF07}"/>
          </ac:picMkLst>
        </pc:picChg>
        <pc:picChg chg="add del mod">
          <ac:chgData name="Martin Skalický" userId="e7cd453c-6b88-4b7e-99c9-bcad3ba08ff6" providerId="ADAL" clId="{0213522C-493B-4E1C-94A3-A2C268D5071E}" dt="2023-05-24T12:35:41.768" v="20121"/>
          <ac:picMkLst>
            <pc:docMk/>
            <pc:sldMk cId="385904255" sldId="1016"/>
            <ac:picMk id="29" creationId="{D080080E-9B5E-89EA-0BE5-455AF08451B4}"/>
          </ac:picMkLst>
        </pc:picChg>
        <pc:picChg chg="add del mod ord">
          <ac:chgData name="Martin Skalický" userId="e7cd453c-6b88-4b7e-99c9-bcad3ba08ff6" providerId="ADAL" clId="{0213522C-493B-4E1C-94A3-A2C268D5071E}" dt="2023-05-24T12:37:19.643" v="20122"/>
          <ac:picMkLst>
            <pc:docMk/>
            <pc:sldMk cId="385904255" sldId="1016"/>
            <ac:picMk id="32" creationId="{E38FCC37-B963-F2FA-B17D-13C878757A81}"/>
          </ac:picMkLst>
        </pc:picChg>
        <pc:picChg chg="add mod">
          <ac:chgData name="Martin Skalický" userId="e7cd453c-6b88-4b7e-99c9-bcad3ba08ff6" providerId="ADAL" clId="{0213522C-493B-4E1C-94A3-A2C268D5071E}" dt="2023-05-24T12:37:19.643" v="20122"/>
          <ac:picMkLst>
            <pc:docMk/>
            <pc:sldMk cId="385904255" sldId="1016"/>
            <ac:picMk id="33" creationId="{66C42BE1-F50D-8E16-3F40-8061DA3126CA}"/>
          </ac:picMkLst>
        </pc:picChg>
      </pc:sldChg>
      <pc:sldChg chg="addSp delSp modSp new mod modTransition modAnim">
        <pc:chgData name="Martin Skalický" userId="e7cd453c-6b88-4b7e-99c9-bcad3ba08ff6" providerId="ADAL" clId="{0213522C-493B-4E1C-94A3-A2C268D5071E}" dt="2023-05-24T12:43:02.309" v="20132"/>
        <pc:sldMkLst>
          <pc:docMk/>
          <pc:sldMk cId="1111945567" sldId="1017"/>
        </pc:sldMkLst>
        <pc:spChg chg="mod">
          <ac:chgData name="Martin Skalický" userId="e7cd453c-6b88-4b7e-99c9-bcad3ba08ff6" providerId="ADAL" clId="{0213522C-493B-4E1C-94A3-A2C268D5071E}" dt="2023-05-15T09:08:59.266" v="4559" actId="1076"/>
          <ac:spMkLst>
            <pc:docMk/>
            <pc:sldMk cId="1111945567" sldId="1017"/>
            <ac:spMk id="2" creationId="{560CA908-4FA2-0E47-7C22-E8362B3AA2D7}"/>
          </ac:spMkLst>
        </pc:spChg>
        <pc:spChg chg="mod">
          <ac:chgData name="Martin Skalický" userId="e7cd453c-6b88-4b7e-99c9-bcad3ba08ff6" providerId="ADAL" clId="{0213522C-493B-4E1C-94A3-A2C268D5071E}" dt="2023-05-15T09:01:30.121" v="4066" actId="20577"/>
          <ac:spMkLst>
            <pc:docMk/>
            <pc:sldMk cId="1111945567" sldId="1017"/>
            <ac:spMk id="3" creationId="{41A7450B-62DD-9301-2180-C5690D7D46E6}"/>
          </ac:spMkLst>
        </pc:spChg>
        <pc:picChg chg="add del mod">
          <ac:chgData name="Martin Skalický" userId="e7cd453c-6b88-4b7e-99c9-bcad3ba08ff6" providerId="ADAL" clId="{0213522C-493B-4E1C-94A3-A2C268D5071E}" dt="2023-05-24T12:40:45.496" v="20125"/>
          <ac:picMkLst>
            <pc:docMk/>
            <pc:sldMk cId="1111945567" sldId="1017"/>
            <ac:picMk id="11" creationId="{EDFC2C1D-DFA1-C70B-43B7-937EB5EE4165}"/>
          </ac:picMkLst>
        </pc:picChg>
        <pc:picChg chg="add del mod ord">
          <ac:chgData name="Martin Skalický" userId="e7cd453c-6b88-4b7e-99c9-bcad3ba08ff6" providerId="ADAL" clId="{0213522C-493B-4E1C-94A3-A2C268D5071E}" dt="2023-05-24T12:41:06.753" v="20126"/>
          <ac:picMkLst>
            <pc:docMk/>
            <pc:sldMk cId="1111945567" sldId="1017"/>
            <ac:picMk id="14" creationId="{3B348D36-8B5D-3BEC-E9FE-F105F209EC8A}"/>
          </ac:picMkLst>
        </pc:picChg>
        <pc:picChg chg="add del mod">
          <ac:chgData name="Martin Skalický" userId="e7cd453c-6b88-4b7e-99c9-bcad3ba08ff6" providerId="ADAL" clId="{0213522C-493B-4E1C-94A3-A2C268D5071E}" dt="2023-05-24T12:41:28.598" v="20128"/>
          <ac:picMkLst>
            <pc:docMk/>
            <pc:sldMk cId="1111945567" sldId="1017"/>
            <ac:picMk id="15" creationId="{FB38A63E-9F4F-4C29-575A-A5D070D1B2C6}"/>
          </ac:picMkLst>
        </pc:picChg>
        <pc:picChg chg="add del mod ord">
          <ac:chgData name="Martin Skalický" userId="e7cd453c-6b88-4b7e-99c9-bcad3ba08ff6" providerId="ADAL" clId="{0213522C-493B-4E1C-94A3-A2C268D5071E}" dt="2023-05-24T12:42:07.629" v="20129"/>
          <ac:picMkLst>
            <pc:docMk/>
            <pc:sldMk cId="1111945567" sldId="1017"/>
            <ac:picMk id="18" creationId="{4638E991-481E-571E-0DB6-6B03F59C0064}"/>
          </ac:picMkLst>
        </pc:picChg>
        <pc:picChg chg="add del mod">
          <ac:chgData name="Martin Skalický" userId="e7cd453c-6b88-4b7e-99c9-bcad3ba08ff6" providerId="ADAL" clId="{0213522C-493B-4E1C-94A3-A2C268D5071E}" dt="2023-05-24T12:42:21.772" v="20131"/>
          <ac:picMkLst>
            <pc:docMk/>
            <pc:sldMk cId="1111945567" sldId="1017"/>
            <ac:picMk id="19" creationId="{2E581342-FB9D-06DB-4894-FD8FC3AF4DF4}"/>
          </ac:picMkLst>
        </pc:picChg>
        <pc:picChg chg="add del mod ord">
          <ac:chgData name="Martin Skalický" userId="e7cd453c-6b88-4b7e-99c9-bcad3ba08ff6" providerId="ADAL" clId="{0213522C-493B-4E1C-94A3-A2C268D5071E}" dt="2023-05-24T12:43:02.309" v="20132"/>
          <ac:picMkLst>
            <pc:docMk/>
            <pc:sldMk cId="1111945567" sldId="1017"/>
            <ac:picMk id="22" creationId="{A8B705C4-D42A-ABA3-BC5B-7D9C109C2EE9}"/>
          </ac:picMkLst>
        </pc:picChg>
        <pc:picChg chg="add mod">
          <ac:chgData name="Martin Skalický" userId="e7cd453c-6b88-4b7e-99c9-bcad3ba08ff6" providerId="ADAL" clId="{0213522C-493B-4E1C-94A3-A2C268D5071E}" dt="2023-05-24T12:43:02.309" v="20132"/>
          <ac:picMkLst>
            <pc:docMk/>
            <pc:sldMk cId="1111945567" sldId="1017"/>
            <ac:picMk id="23" creationId="{B01468D5-D843-DBE0-B1B4-B3EBC1C07141}"/>
          </ac:picMkLst>
        </pc:picChg>
      </pc:sldChg>
      <pc:sldChg chg="addSp delSp modSp new mod modTransition modAnim modNotesTx">
        <pc:chgData name="Martin Skalický" userId="e7cd453c-6b88-4b7e-99c9-bcad3ba08ff6" providerId="ADAL" clId="{0213522C-493B-4E1C-94A3-A2C268D5071E}" dt="2023-08-11T08:06:17.582" v="22713"/>
        <pc:sldMkLst>
          <pc:docMk/>
          <pc:sldMk cId="3483424286" sldId="1018"/>
        </pc:sldMkLst>
        <pc:spChg chg="mod">
          <ac:chgData name="Martin Skalický" userId="e7cd453c-6b88-4b7e-99c9-bcad3ba08ff6" providerId="ADAL" clId="{0213522C-493B-4E1C-94A3-A2C268D5071E}" dt="2023-05-15T09:29:57.828" v="5038" actId="114"/>
          <ac:spMkLst>
            <pc:docMk/>
            <pc:sldMk cId="3483424286" sldId="1018"/>
            <ac:spMk id="2" creationId="{4FEC5C6D-D9A1-8FFD-3DB2-F3CDAA5B5B19}"/>
          </ac:spMkLst>
        </pc:spChg>
        <pc:spChg chg="mod">
          <ac:chgData name="Martin Skalický" userId="e7cd453c-6b88-4b7e-99c9-bcad3ba08ff6" providerId="ADAL" clId="{0213522C-493B-4E1C-94A3-A2C268D5071E}" dt="2023-05-15T09:14:29.957" v="4607" actId="20577"/>
          <ac:spMkLst>
            <pc:docMk/>
            <pc:sldMk cId="3483424286" sldId="1018"/>
            <ac:spMk id="3" creationId="{90CA1B38-765C-3A2A-603D-1C2F8725F2F6}"/>
          </ac:spMkLst>
        </pc:spChg>
        <pc:spChg chg="add mod">
          <ac:chgData name="Martin Skalický" userId="e7cd453c-6b88-4b7e-99c9-bcad3ba08ff6" providerId="ADAL" clId="{0213522C-493B-4E1C-94A3-A2C268D5071E}" dt="2023-05-15T09:24:33.697" v="4961" actId="164"/>
          <ac:spMkLst>
            <pc:docMk/>
            <pc:sldMk cId="3483424286" sldId="1018"/>
            <ac:spMk id="4" creationId="{3C09A791-E498-7493-B431-F58A19AE90F0}"/>
          </ac:spMkLst>
        </pc:spChg>
        <pc:spChg chg="add mod">
          <ac:chgData name="Martin Skalický" userId="e7cd453c-6b88-4b7e-99c9-bcad3ba08ff6" providerId="ADAL" clId="{0213522C-493B-4E1C-94A3-A2C268D5071E}" dt="2023-05-15T09:24:33.697" v="4961" actId="164"/>
          <ac:spMkLst>
            <pc:docMk/>
            <pc:sldMk cId="3483424286" sldId="1018"/>
            <ac:spMk id="5" creationId="{4A3B86B5-0DC3-6B35-9CA5-E0FF632CAA08}"/>
          </ac:spMkLst>
        </pc:spChg>
        <pc:spChg chg="add mod">
          <ac:chgData name="Martin Skalický" userId="e7cd453c-6b88-4b7e-99c9-bcad3ba08ff6" providerId="ADAL" clId="{0213522C-493B-4E1C-94A3-A2C268D5071E}" dt="2023-05-15T09:24:33.697" v="4961" actId="164"/>
          <ac:spMkLst>
            <pc:docMk/>
            <pc:sldMk cId="3483424286" sldId="1018"/>
            <ac:spMk id="6" creationId="{07CEAF3A-26A8-E3F1-D4C0-294FC9FBB09D}"/>
          </ac:spMkLst>
        </pc:spChg>
        <pc:spChg chg="add mod">
          <ac:chgData name="Martin Skalický" userId="e7cd453c-6b88-4b7e-99c9-bcad3ba08ff6" providerId="ADAL" clId="{0213522C-493B-4E1C-94A3-A2C268D5071E}" dt="2023-05-15T09:24:33.697" v="4961" actId="164"/>
          <ac:spMkLst>
            <pc:docMk/>
            <pc:sldMk cId="3483424286" sldId="1018"/>
            <ac:spMk id="7" creationId="{B63DD584-616E-2D8D-A322-908F6C332A10}"/>
          </ac:spMkLst>
        </pc:spChg>
        <pc:spChg chg="add mod">
          <ac:chgData name="Martin Skalický" userId="e7cd453c-6b88-4b7e-99c9-bcad3ba08ff6" providerId="ADAL" clId="{0213522C-493B-4E1C-94A3-A2C268D5071E}" dt="2023-05-15T09:24:33.697" v="4961" actId="164"/>
          <ac:spMkLst>
            <pc:docMk/>
            <pc:sldMk cId="3483424286" sldId="1018"/>
            <ac:spMk id="8" creationId="{7B98B429-1874-C8A7-18E5-7B7308EADDD2}"/>
          </ac:spMkLst>
        </pc:spChg>
        <pc:grpChg chg="add mod">
          <ac:chgData name="Martin Skalický" userId="e7cd453c-6b88-4b7e-99c9-bcad3ba08ff6" providerId="ADAL" clId="{0213522C-493B-4E1C-94A3-A2C268D5071E}" dt="2023-05-15T09:24:33.697" v="4961" actId="164"/>
          <ac:grpSpMkLst>
            <pc:docMk/>
            <pc:sldMk cId="3483424286" sldId="1018"/>
            <ac:grpSpMk id="9" creationId="{16E399F1-A8B5-6FCB-8137-8D21CFF9F49D}"/>
          </ac:grpSpMkLst>
        </pc:grpChg>
        <pc:picChg chg="add del mod ord">
          <ac:chgData name="Martin Skalický" userId="e7cd453c-6b88-4b7e-99c9-bcad3ba08ff6" providerId="ADAL" clId="{0213522C-493B-4E1C-94A3-A2C268D5071E}" dt="2023-08-11T08:00:54.838" v="22704"/>
          <ac:picMkLst>
            <pc:docMk/>
            <pc:sldMk cId="3483424286" sldId="1018"/>
            <ac:picMk id="11" creationId="{28D52978-2C17-E1BE-6C00-FB804F049B06}"/>
          </ac:picMkLst>
        </pc:picChg>
        <pc:picChg chg="add del mod">
          <ac:chgData name="Martin Skalický" userId="e7cd453c-6b88-4b7e-99c9-bcad3ba08ff6" providerId="ADAL" clId="{0213522C-493B-4E1C-94A3-A2C268D5071E}" dt="2023-08-11T08:01:13.713" v="22706"/>
          <ac:picMkLst>
            <pc:docMk/>
            <pc:sldMk cId="3483424286" sldId="1018"/>
            <ac:picMk id="12" creationId="{E4394B7E-93A4-AE3A-C116-ED52DF1F4570}"/>
          </ac:picMkLst>
        </pc:picChg>
        <pc:picChg chg="add del mod">
          <ac:chgData name="Martin Skalický" userId="e7cd453c-6b88-4b7e-99c9-bcad3ba08ff6" providerId="ADAL" clId="{0213522C-493B-4E1C-94A3-A2C268D5071E}" dt="2023-08-10T13:15:06.536" v="22664"/>
          <ac:picMkLst>
            <pc:docMk/>
            <pc:sldMk cId="3483424286" sldId="1018"/>
            <ac:picMk id="14" creationId="{54D8486D-8F8B-A109-A52C-4F7246FE466F}"/>
          </ac:picMkLst>
        </pc:picChg>
        <pc:picChg chg="add del mod ord">
          <ac:chgData name="Martin Skalický" userId="e7cd453c-6b88-4b7e-99c9-bcad3ba08ff6" providerId="ADAL" clId="{0213522C-493B-4E1C-94A3-A2C268D5071E}" dt="2023-08-11T08:01:33.432" v="22707"/>
          <ac:picMkLst>
            <pc:docMk/>
            <pc:sldMk cId="3483424286" sldId="1018"/>
            <ac:picMk id="15" creationId="{B1DEB19E-AD92-0D1A-4702-C9590137F49A}"/>
          </ac:picMkLst>
        </pc:picChg>
        <pc:picChg chg="add del mod">
          <ac:chgData name="Martin Skalický" userId="e7cd453c-6b88-4b7e-99c9-bcad3ba08ff6" providerId="ADAL" clId="{0213522C-493B-4E1C-94A3-A2C268D5071E}" dt="2023-08-11T08:01:46.562" v="22709"/>
          <ac:picMkLst>
            <pc:docMk/>
            <pc:sldMk cId="3483424286" sldId="1018"/>
            <ac:picMk id="16" creationId="{FEE81AB0-C70E-B52C-0AFC-24E3BBD89518}"/>
          </ac:picMkLst>
        </pc:picChg>
        <pc:picChg chg="add del mod ord">
          <ac:chgData name="Martin Skalický" userId="e7cd453c-6b88-4b7e-99c9-bcad3ba08ff6" providerId="ADAL" clId="{0213522C-493B-4E1C-94A3-A2C268D5071E}" dt="2023-08-10T13:15:20.540" v="22665"/>
          <ac:picMkLst>
            <pc:docMk/>
            <pc:sldMk cId="3483424286" sldId="1018"/>
            <ac:picMk id="17" creationId="{8D7B3D5C-EE76-D3F3-6835-63792D070FE7}"/>
          </ac:picMkLst>
        </pc:picChg>
        <pc:picChg chg="add del mod">
          <ac:chgData name="Martin Skalický" userId="e7cd453c-6b88-4b7e-99c9-bcad3ba08ff6" providerId="ADAL" clId="{0213522C-493B-4E1C-94A3-A2C268D5071E}" dt="2023-08-10T13:15:31.222" v="22667"/>
          <ac:picMkLst>
            <pc:docMk/>
            <pc:sldMk cId="3483424286" sldId="1018"/>
            <ac:picMk id="18" creationId="{61011D20-1C33-CEB2-D3F0-5F64F1F8EC4A}"/>
          </ac:picMkLst>
        </pc:picChg>
        <pc:picChg chg="add del mod ord">
          <ac:chgData name="Martin Skalický" userId="e7cd453c-6b88-4b7e-99c9-bcad3ba08ff6" providerId="ADAL" clId="{0213522C-493B-4E1C-94A3-A2C268D5071E}" dt="2023-08-11T08:02:46.572" v="22710"/>
          <ac:picMkLst>
            <pc:docMk/>
            <pc:sldMk cId="3483424286" sldId="1018"/>
            <ac:picMk id="19" creationId="{3875DE64-8D12-2962-41BE-EE661DFDB007}"/>
          </ac:picMkLst>
        </pc:picChg>
        <pc:picChg chg="add del mod">
          <ac:chgData name="Martin Skalický" userId="e7cd453c-6b88-4b7e-99c9-bcad3ba08ff6" providerId="ADAL" clId="{0213522C-493B-4E1C-94A3-A2C268D5071E}" dt="2023-08-11T08:03:38.594" v="22712"/>
          <ac:picMkLst>
            <pc:docMk/>
            <pc:sldMk cId="3483424286" sldId="1018"/>
            <ac:picMk id="20" creationId="{523A5833-8479-9AFC-65C3-C557102CFDF7}"/>
          </ac:picMkLst>
        </pc:picChg>
        <pc:picChg chg="add del mod ord">
          <ac:chgData name="Martin Skalický" userId="e7cd453c-6b88-4b7e-99c9-bcad3ba08ff6" providerId="ADAL" clId="{0213522C-493B-4E1C-94A3-A2C268D5071E}" dt="2023-08-10T13:16:51.522" v="22668"/>
          <ac:picMkLst>
            <pc:docMk/>
            <pc:sldMk cId="3483424286" sldId="1018"/>
            <ac:picMk id="21" creationId="{9251CE59-C045-8D01-C264-A0900A7BFF98}"/>
          </ac:picMkLst>
        </pc:picChg>
        <pc:picChg chg="add del mod">
          <ac:chgData name="Martin Skalický" userId="e7cd453c-6b88-4b7e-99c9-bcad3ba08ff6" providerId="ADAL" clId="{0213522C-493B-4E1C-94A3-A2C268D5071E}" dt="2023-08-10T13:17:00.962" v="22670"/>
          <ac:picMkLst>
            <pc:docMk/>
            <pc:sldMk cId="3483424286" sldId="1018"/>
            <ac:picMk id="22" creationId="{ACB8FF9D-4355-BAC5-EE4B-4939C2DCF9F7}"/>
          </ac:picMkLst>
        </pc:picChg>
        <pc:picChg chg="add del mod ord">
          <ac:chgData name="Martin Skalický" userId="e7cd453c-6b88-4b7e-99c9-bcad3ba08ff6" providerId="ADAL" clId="{0213522C-493B-4E1C-94A3-A2C268D5071E}" dt="2023-08-11T08:06:17.582" v="22713"/>
          <ac:picMkLst>
            <pc:docMk/>
            <pc:sldMk cId="3483424286" sldId="1018"/>
            <ac:picMk id="23" creationId="{CEEC2A87-6AE0-B13F-54C3-11A92558D7E7}"/>
          </ac:picMkLst>
        </pc:picChg>
        <pc:picChg chg="add mod">
          <ac:chgData name="Martin Skalický" userId="e7cd453c-6b88-4b7e-99c9-bcad3ba08ff6" providerId="ADAL" clId="{0213522C-493B-4E1C-94A3-A2C268D5071E}" dt="2023-08-11T08:06:17.582" v="22713"/>
          <ac:picMkLst>
            <pc:docMk/>
            <pc:sldMk cId="3483424286" sldId="1018"/>
            <ac:picMk id="24" creationId="{D729F78B-0B32-06D0-A161-32615A2470EA}"/>
          </ac:picMkLst>
        </pc:picChg>
        <pc:picChg chg="add del mod ord">
          <ac:chgData name="Martin Skalický" userId="e7cd453c-6b88-4b7e-99c9-bcad3ba08ff6" providerId="ADAL" clId="{0213522C-493B-4E1C-94A3-A2C268D5071E}" dt="2023-08-10T13:17:30.322" v="22671"/>
          <ac:picMkLst>
            <pc:docMk/>
            <pc:sldMk cId="3483424286" sldId="1018"/>
            <ac:picMk id="25" creationId="{1C7DA3F4-E6CA-B2F9-FE4B-21FAF9C3B27D}"/>
          </ac:picMkLst>
        </pc:picChg>
        <pc:picChg chg="add del mod">
          <ac:chgData name="Martin Skalický" userId="e7cd453c-6b88-4b7e-99c9-bcad3ba08ff6" providerId="ADAL" clId="{0213522C-493B-4E1C-94A3-A2C268D5071E}" dt="2023-08-10T13:17:49.333" v="22673"/>
          <ac:picMkLst>
            <pc:docMk/>
            <pc:sldMk cId="3483424286" sldId="1018"/>
            <ac:picMk id="26" creationId="{D5EBCA0A-0699-DC97-3EFF-DAD792ABD919}"/>
          </ac:picMkLst>
        </pc:picChg>
        <pc:picChg chg="add del mod ord">
          <ac:chgData name="Martin Skalický" userId="e7cd453c-6b88-4b7e-99c9-bcad3ba08ff6" providerId="ADAL" clId="{0213522C-493B-4E1C-94A3-A2C268D5071E}" dt="2023-08-10T13:18:14.761" v="22674"/>
          <ac:picMkLst>
            <pc:docMk/>
            <pc:sldMk cId="3483424286" sldId="1018"/>
            <ac:picMk id="29" creationId="{FBD2C321-49DD-33FD-9865-720A01CFF8D3}"/>
          </ac:picMkLst>
        </pc:picChg>
        <pc:picChg chg="add del mod">
          <ac:chgData name="Martin Skalický" userId="e7cd453c-6b88-4b7e-99c9-bcad3ba08ff6" providerId="ADAL" clId="{0213522C-493B-4E1C-94A3-A2C268D5071E}" dt="2023-08-10T13:20:12.682" v="22676"/>
          <ac:picMkLst>
            <pc:docMk/>
            <pc:sldMk cId="3483424286" sldId="1018"/>
            <ac:picMk id="30" creationId="{05FC1439-96F5-2248-0238-A8DFEE9F4A76}"/>
          </ac:picMkLst>
        </pc:picChg>
        <pc:picChg chg="add del mod ord">
          <ac:chgData name="Martin Skalický" userId="e7cd453c-6b88-4b7e-99c9-bcad3ba08ff6" providerId="ADAL" clId="{0213522C-493B-4E1C-94A3-A2C268D5071E}" dt="2023-08-10T13:21:17.353" v="22677"/>
          <ac:picMkLst>
            <pc:docMk/>
            <pc:sldMk cId="3483424286" sldId="1018"/>
            <ac:picMk id="33" creationId="{C606D0A1-8411-34A5-F8B1-1990FF35AFF3}"/>
          </ac:picMkLst>
        </pc:picChg>
        <pc:picChg chg="add del mod">
          <ac:chgData name="Martin Skalický" userId="e7cd453c-6b88-4b7e-99c9-bcad3ba08ff6" providerId="ADAL" clId="{0213522C-493B-4E1C-94A3-A2C268D5071E}" dt="2023-08-10T13:21:59.957" v="22679"/>
          <ac:picMkLst>
            <pc:docMk/>
            <pc:sldMk cId="3483424286" sldId="1018"/>
            <ac:picMk id="34" creationId="{CE153CB8-BCCF-D3A5-421B-0340B9EAD81E}"/>
          </ac:picMkLst>
        </pc:picChg>
        <pc:picChg chg="add del mod ord">
          <ac:chgData name="Martin Skalický" userId="e7cd453c-6b88-4b7e-99c9-bcad3ba08ff6" providerId="ADAL" clId="{0213522C-493B-4E1C-94A3-A2C268D5071E}" dt="2023-08-10T13:22:18.241" v="22680"/>
          <ac:picMkLst>
            <pc:docMk/>
            <pc:sldMk cId="3483424286" sldId="1018"/>
            <ac:picMk id="37" creationId="{F0D5EE53-F5D4-A03F-117B-80C11F334399}"/>
          </ac:picMkLst>
        </pc:picChg>
        <pc:picChg chg="add del mod">
          <ac:chgData name="Martin Skalický" userId="e7cd453c-6b88-4b7e-99c9-bcad3ba08ff6" providerId="ADAL" clId="{0213522C-493B-4E1C-94A3-A2C268D5071E}" dt="2023-08-10T13:22:21.574" v="22682"/>
          <ac:picMkLst>
            <pc:docMk/>
            <pc:sldMk cId="3483424286" sldId="1018"/>
            <ac:picMk id="38" creationId="{2A5FFBD2-2238-6059-5A03-74BC2A4E5DCA}"/>
          </ac:picMkLst>
        </pc:picChg>
        <pc:picChg chg="add del mod ord">
          <ac:chgData name="Martin Skalický" userId="e7cd453c-6b88-4b7e-99c9-bcad3ba08ff6" providerId="ADAL" clId="{0213522C-493B-4E1C-94A3-A2C268D5071E}" dt="2023-08-10T13:23:02.411" v="22683"/>
          <ac:picMkLst>
            <pc:docMk/>
            <pc:sldMk cId="3483424286" sldId="1018"/>
            <ac:picMk id="41" creationId="{CE02A00D-897D-3491-635C-AB27E3661660}"/>
          </ac:picMkLst>
        </pc:picChg>
        <pc:picChg chg="add del mod">
          <ac:chgData name="Martin Skalický" userId="e7cd453c-6b88-4b7e-99c9-bcad3ba08ff6" providerId="ADAL" clId="{0213522C-493B-4E1C-94A3-A2C268D5071E}" dt="2023-08-10T13:23:39.638" v="22685"/>
          <ac:picMkLst>
            <pc:docMk/>
            <pc:sldMk cId="3483424286" sldId="1018"/>
            <ac:picMk id="42" creationId="{4398CB13-CB7A-7C33-B225-32584C625B02}"/>
          </ac:picMkLst>
        </pc:picChg>
        <pc:picChg chg="add del mod ord">
          <ac:chgData name="Martin Skalický" userId="e7cd453c-6b88-4b7e-99c9-bcad3ba08ff6" providerId="ADAL" clId="{0213522C-493B-4E1C-94A3-A2C268D5071E}" dt="2023-08-10T13:24:08.577" v="22686"/>
          <ac:picMkLst>
            <pc:docMk/>
            <pc:sldMk cId="3483424286" sldId="1018"/>
            <ac:picMk id="45" creationId="{239F2280-59C7-989E-A7C6-E2282282CC48}"/>
          </ac:picMkLst>
        </pc:picChg>
        <pc:picChg chg="add del mod">
          <ac:chgData name="Martin Skalický" userId="e7cd453c-6b88-4b7e-99c9-bcad3ba08ff6" providerId="ADAL" clId="{0213522C-493B-4E1C-94A3-A2C268D5071E}" dt="2023-08-10T13:25:35.457" v="22688"/>
          <ac:picMkLst>
            <pc:docMk/>
            <pc:sldMk cId="3483424286" sldId="1018"/>
            <ac:picMk id="46" creationId="{CBAD1AF3-3D62-713C-3977-F67E88F486F1}"/>
          </ac:picMkLst>
        </pc:picChg>
        <pc:picChg chg="add del mod ord">
          <ac:chgData name="Martin Skalický" userId="e7cd453c-6b88-4b7e-99c9-bcad3ba08ff6" providerId="ADAL" clId="{0213522C-493B-4E1C-94A3-A2C268D5071E}" dt="2023-08-10T13:25:43.518" v="22689"/>
          <ac:picMkLst>
            <pc:docMk/>
            <pc:sldMk cId="3483424286" sldId="1018"/>
            <ac:picMk id="56" creationId="{2D9ECAF9-EB4C-16C6-33E2-219AD190AC9F}"/>
          </ac:picMkLst>
        </pc:picChg>
        <pc:picChg chg="add del mod">
          <ac:chgData name="Martin Skalický" userId="e7cd453c-6b88-4b7e-99c9-bcad3ba08ff6" providerId="ADAL" clId="{0213522C-493B-4E1C-94A3-A2C268D5071E}" dt="2023-08-10T13:26:30.195" v="22691"/>
          <ac:picMkLst>
            <pc:docMk/>
            <pc:sldMk cId="3483424286" sldId="1018"/>
            <ac:picMk id="57" creationId="{6D58CC5B-30A5-7015-7EF1-F1D63576E164}"/>
          </ac:picMkLst>
        </pc:picChg>
        <pc:picChg chg="add del mod ord">
          <ac:chgData name="Martin Skalický" userId="e7cd453c-6b88-4b7e-99c9-bcad3ba08ff6" providerId="ADAL" clId="{0213522C-493B-4E1C-94A3-A2C268D5071E}" dt="2023-08-10T13:26:37.990" v="22692"/>
          <ac:picMkLst>
            <pc:docMk/>
            <pc:sldMk cId="3483424286" sldId="1018"/>
            <ac:picMk id="67" creationId="{E412968D-A5D4-8B5A-D5E6-51F177F07BC3}"/>
          </ac:picMkLst>
        </pc:picChg>
        <pc:picChg chg="add del mod">
          <ac:chgData name="Martin Skalický" userId="e7cd453c-6b88-4b7e-99c9-bcad3ba08ff6" providerId="ADAL" clId="{0213522C-493B-4E1C-94A3-A2C268D5071E}" dt="2023-08-10T13:26:56.403" v="22694"/>
          <ac:picMkLst>
            <pc:docMk/>
            <pc:sldMk cId="3483424286" sldId="1018"/>
            <ac:picMk id="68" creationId="{F90B73DD-A045-F7A0-0335-BAFD9A1C4F44}"/>
          </ac:picMkLst>
        </pc:picChg>
        <pc:picChg chg="add del mod ord">
          <ac:chgData name="Martin Skalický" userId="e7cd453c-6b88-4b7e-99c9-bcad3ba08ff6" providerId="ADAL" clId="{0213522C-493B-4E1C-94A3-A2C268D5071E}" dt="2023-08-10T13:28:48.727" v="22695"/>
          <ac:picMkLst>
            <pc:docMk/>
            <pc:sldMk cId="3483424286" sldId="1018"/>
            <ac:picMk id="73" creationId="{D579464F-2571-83C0-E4F5-374F86603C48}"/>
          </ac:picMkLst>
        </pc:picChg>
        <pc:picChg chg="add del mod">
          <ac:chgData name="Martin Skalický" userId="e7cd453c-6b88-4b7e-99c9-bcad3ba08ff6" providerId="ADAL" clId="{0213522C-493B-4E1C-94A3-A2C268D5071E}" dt="2023-08-10T13:29:48.041" v="22697"/>
          <ac:picMkLst>
            <pc:docMk/>
            <pc:sldMk cId="3483424286" sldId="1018"/>
            <ac:picMk id="74" creationId="{621D815D-FEE3-56CF-738F-EA6375BD839C}"/>
          </ac:picMkLst>
        </pc:picChg>
        <pc:picChg chg="add del mod ord">
          <ac:chgData name="Martin Skalický" userId="e7cd453c-6b88-4b7e-99c9-bcad3ba08ff6" providerId="ADAL" clId="{0213522C-493B-4E1C-94A3-A2C268D5071E}" dt="2023-08-10T13:30:03.487" v="22698"/>
          <ac:picMkLst>
            <pc:docMk/>
            <pc:sldMk cId="3483424286" sldId="1018"/>
            <ac:picMk id="78" creationId="{D2F29AFA-7F4C-B23B-B8E4-3E90ED10A484}"/>
          </ac:picMkLst>
        </pc:picChg>
        <pc:picChg chg="add del mod">
          <ac:chgData name="Martin Skalický" userId="e7cd453c-6b88-4b7e-99c9-bcad3ba08ff6" providerId="ADAL" clId="{0213522C-493B-4E1C-94A3-A2C268D5071E}" dt="2023-08-10T13:30:39.636" v="22700"/>
          <ac:picMkLst>
            <pc:docMk/>
            <pc:sldMk cId="3483424286" sldId="1018"/>
            <ac:picMk id="79" creationId="{CD1147A2-F40C-2BE6-7B06-A3FF5D452A8B}"/>
          </ac:picMkLst>
        </pc:picChg>
        <pc:picChg chg="add del mod ord">
          <ac:chgData name="Martin Skalický" userId="e7cd453c-6b88-4b7e-99c9-bcad3ba08ff6" providerId="ADAL" clId="{0213522C-493B-4E1C-94A3-A2C268D5071E}" dt="2023-08-10T13:32:35.148" v="22701"/>
          <ac:picMkLst>
            <pc:docMk/>
            <pc:sldMk cId="3483424286" sldId="1018"/>
            <ac:picMk id="83" creationId="{3CE69D59-A920-154E-D7C6-74D2B80B0BDC}"/>
          </ac:picMkLst>
        </pc:picChg>
        <pc:picChg chg="add del mod">
          <ac:chgData name="Martin Skalický" userId="e7cd453c-6b88-4b7e-99c9-bcad3ba08ff6" providerId="ADAL" clId="{0213522C-493B-4E1C-94A3-A2C268D5071E}" dt="2023-08-11T08:00:14.889" v="22703"/>
          <ac:picMkLst>
            <pc:docMk/>
            <pc:sldMk cId="3483424286" sldId="1018"/>
            <ac:picMk id="84" creationId="{35DF27D9-CE10-7322-C884-39CBDE5699A4}"/>
          </ac:picMkLst>
        </pc:picChg>
      </pc:sldChg>
      <pc:sldChg chg="addSp delSp modSp add mod modTransition modAnim modNotesTx">
        <pc:chgData name="Martin Skalický" userId="e7cd453c-6b88-4b7e-99c9-bcad3ba08ff6" providerId="ADAL" clId="{0213522C-493B-4E1C-94A3-A2C268D5071E}" dt="2023-08-11T08:18:51.563" v="22738"/>
        <pc:sldMkLst>
          <pc:docMk/>
          <pc:sldMk cId="1669692464" sldId="1019"/>
        </pc:sldMkLst>
        <pc:spChg chg="mod">
          <ac:chgData name="Martin Skalický" userId="e7cd453c-6b88-4b7e-99c9-bcad3ba08ff6" providerId="ADAL" clId="{0213522C-493B-4E1C-94A3-A2C268D5071E}" dt="2023-05-15T09:53:45.061" v="5355"/>
          <ac:spMkLst>
            <pc:docMk/>
            <pc:sldMk cId="1669692464" sldId="1019"/>
            <ac:spMk id="2" creationId="{4FEC5C6D-D9A1-8FFD-3DB2-F3CDAA5B5B19}"/>
          </ac:spMkLst>
        </pc:spChg>
        <pc:spChg chg="del mod topLvl">
          <ac:chgData name="Martin Skalický" userId="e7cd453c-6b88-4b7e-99c9-bcad3ba08ff6" providerId="ADAL" clId="{0213522C-493B-4E1C-94A3-A2C268D5071E}" dt="2023-05-15T09:37:50.170" v="5048" actId="478"/>
          <ac:spMkLst>
            <pc:docMk/>
            <pc:sldMk cId="1669692464" sldId="1019"/>
            <ac:spMk id="4" creationId="{3C09A791-E498-7493-B431-F58A19AE90F0}"/>
          </ac:spMkLst>
        </pc:spChg>
        <pc:spChg chg="mod topLvl">
          <ac:chgData name="Martin Skalický" userId="e7cd453c-6b88-4b7e-99c9-bcad3ba08ff6" providerId="ADAL" clId="{0213522C-493B-4E1C-94A3-A2C268D5071E}" dt="2023-05-15T09:38:16.896" v="5051" actId="164"/>
          <ac:spMkLst>
            <pc:docMk/>
            <pc:sldMk cId="1669692464" sldId="1019"/>
            <ac:spMk id="5" creationId="{4A3B86B5-0DC3-6B35-9CA5-E0FF632CAA08}"/>
          </ac:spMkLst>
        </pc:spChg>
        <pc:spChg chg="mod topLvl">
          <ac:chgData name="Martin Skalický" userId="e7cd453c-6b88-4b7e-99c9-bcad3ba08ff6" providerId="ADAL" clId="{0213522C-493B-4E1C-94A3-A2C268D5071E}" dt="2023-05-15T09:38:16.896" v="5051" actId="164"/>
          <ac:spMkLst>
            <pc:docMk/>
            <pc:sldMk cId="1669692464" sldId="1019"/>
            <ac:spMk id="6" creationId="{07CEAF3A-26A8-E3F1-D4C0-294FC9FBB09D}"/>
          </ac:spMkLst>
        </pc:spChg>
        <pc:spChg chg="mod topLvl">
          <ac:chgData name="Martin Skalický" userId="e7cd453c-6b88-4b7e-99c9-bcad3ba08ff6" providerId="ADAL" clId="{0213522C-493B-4E1C-94A3-A2C268D5071E}" dt="2023-05-15T09:38:16.896" v="5051" actId="164"/>
          <ac:spMkLst>
            <pc:docMk/>
            <pc:sldMk cId="1669692464" sldId="1019"/>
            <ac:spMk id="7" creationId="{B63DD584-616E-2D8D-A322-908F6C332A10}"/>
          </ac:spMkLst>
        </pc:spChg>
        <pc:spChg chg="mod topLvl">
          <ac:chgData name="Martin Skalický" userId="e7cd453c-6b88-4b7e-99c9-bcad3ba08ff6" providerId="ADAL" clId="{0213522C-493B-4E1C-94A3-A2C268D5071E}" dt="2023-05-15T09:38:16.896" v="5051" actId="164"/>
          <ac:spMkLst>
            <pc:docMk/>
            <pc:sldMk cId="1669692464" sldId="1019"/>
            <ac:spMk id="8" creationId="{7B98B429-1874-C8A7-18E5-7B7308EADDD2}"/>
          </ac:spMkLst>
        </pc:spChg>
        <pc:spChg chg="add mod ord">
          <ac:chgData name="Martin Skalický" userId="e7cd453c-6b88-4b7e-99c9-bcad3ba08ff6" providerId="ADAL" clId="{0213522C-493B-4E1C-94A3-A2C268D5071E}" dt="2023-05-15T09:38:16.896" v="5051" actId="164"/>
          <ac:spMkLst>
            <pc:docMk/>
            <pc:sldMk cId="1669692464" sldId="1019"/>
            <ac:spMk id="10" creationId="{7CD26539-0863-AADE-F3C1-310B0A9348AA}"/>
          </ac:spMkLst>
        </pc:spChg>
        <pc:grpChg chg="del">
          <ac:chgData name="Martin Skalický" userId="e7cd453c-6b88-4b7e-99c9-bcad3ba08ff6" providerId="ADAL" clId="{0213522C-493B-4E1C-94A3-A2C268D5071E}" dt="2023-05-15T09:37:48.053" v="5047" actId="165"/>
          <ac:grpSpMkLst>
            <pc:docMk/>
            <pc:sldMk cId="1669692464" sldId="1019"/>
            <ac:grpSpMk id="9" creationId="{16E399F1-A8B5-6FCB-8137-8D21CFF9F49D}"/>
          </ac:grpSpMkLst>
        </pc:grpChg>
        <pc:grpChg chg="add mod">
          <ac:chgData name="Martin Skalický" userId="e7cd453c-6b88-4b7e-99c9-bcad3ba08ff6" providerId="ADAL" clId="{0213522C-493B-4E1C-94A3-A2C268D5071E}" dt="2023-05-15T09:38:16.896" v="5051" actId="164"/>
          <ac:grpSpMkLst>
            <pc:docMk/>
            <pc:sldMk cId="1669692464" sldId="1019"/>
            <ac:grpSpMk id="11" creationId="{20E9A13D-6925-2C9A-C340-7FEC165EBC15}"/>
          </ac:grpSpMkLst>
        </pc:grpChg>
        <pc:picChg chg="add del mod">
          <ac:chgData name="Martin Skalický" userId="e7cd453c-6b88-4b7e-99c9-bcad3ba08ff6" providerId="ADAL" clId="{0213522C-493B-4E1C-94A3-A2C268D5071E}" dt="2023-08-11T08:11:06.778" v="22716"/>
          <ac:picMkLst>
            <pc:docMk/>
            <pc:sldMk cId="1669692464" sldId="1019"/>
            <ac:picMk id="14" creationId="{FC02AB52-5CE3-4463-092C-869D7C1FF5A2}"/>
          </ac:picMkLst>
        </pc:picChg>
        <pc:picChg chg="add del mod ord">
          <ac:chgData name="Martin Skalický" userId="e7cd453c-6b88-4b7e-99c9-bcad3ba08ff6" providerId="ADAL" clId="{0213522C-493B-4E1C-94A3-A2C268D5071E}" dt="2023-08-11T08:11:17.792" v="22717"/>
          <ac:picMkLst>
            <pc:docMk/>
            <pc:sldMk cId="1669692464" sldId="1019"/>
            <ac:picMk id="17" creationId="{73EECA67-3EA8-4533-B470-42E2D0B51B00}"/>
          </ac:picMkLst>
        </pc:picChg>
        <pc:picChg chg="add del mod">
          <ac:chgData name="Martin Skalický" userId="e7cd453c-6b88-4b7e-99c9-bcad3ba08ff6" providerId="ADAL" clId="{0213522C-493B-4E1C-94A3-A2C268D5071E}" dt="2023-08-11T08:11:34.269" v="22719"/>
          <ac:picMkLst>
            <pc:docMk/>
            <pc:sldMk cId="1669692464" sldId="1019"/>
            <ac:picMk id="18" creationId="{EC764D9D-A07B-82D5-FA3B-FA01D38B6AB8}"/>
          </ac:picMkLst>
        </pc:picChg>
        <pc:picChg chg="add del mod ord">
          <ac:chgData name="Martin Skalický" userId="e7cd453c-6b88-4b7e-99c9-bcad3ba08ff6" providerId="ADAL" clId="{0213522C-493B-4E1C-94A3-A2C268D5071E}" dt="2023-08-11T08:11:42.177" v="22720"/>
          <ac:picMkLst>
            <pc:docMk/>
            <pc:sldMk cId="1669692464" sldId="1019"/>
            <ac:picMk id="21" creationId="{7401AD1D-AF58-B4C3-30B7-1559A7F9486E}"/>
          </ac:picMkLst>
        </pc:picChg>
        <pc:picChg chg="add del mod">
          <ac:chgData name="Martin Skalický" userId="e7cd453c-6b88-4b7e-99c9-bcad3ba08ff6" providerId="ADAL" clId="{0213522C-493B-4E1C-94A3-A2C268D5071E}" dt="2023-08-11T08:11:49.632" v="22722"/>
          <ac:picMkLst>
            <pc:docMk/>
            <pc:sldMk cId="1669692464" sldId="1019"/>
            <ac:picMk id="22" creationId="{5FBF261E-0DAF-0B0B-F217-18DAFCBAE9F0}"/>
          </ac:picMkLst>
        </pc:picChg>
        <pc:picChg chg="add del mod ord">
          <ac:chgData name="Martin Skalický" userId="e7cd453c-6b88-4b7e-99c9-bcad3ba08ff6" providerId="ADAL" clId="{0213522C-493B-4E1C-94A3-A2C268D5071E}" dt="2023-08-11T08:12:02.885" v="22723"/>
          <ac:picMkLst>
            <pc:docMk/>
            <pc:sldMk cId="1669692464" sldId="1019"/>
            <ac:picMk id="25" creationId="{34F41AD3-CB32-E8C7-B95B-D9FB3D4583DA}"/>
          </ac:picMkLst>
        </pc:picChg>
        <pc:picChg chg="add del mod">
          <ac:chgData name="Martin Skalický" userId="e7cd453c-6b88-4b7e-99c9-bcad3ba08ff6" providerId="ADAL" clId="{0213522C-493B-4E1C-94A3-A2C268D5071E}" dt="2023-08-11T08:12:21.151" v="22725"/>
          <ac:picMkLst>
            <pc:docMk/>
            <pc:sldMk cId="1669692464" sldId="1019"/>
            <ac:picMk id="26" creationId="{66AC061B-FA00-D6E2-3EA5-8083910E5412}"/>
          </ac:picMkLst>
        </pc:picChg>
        <pc:picChg chg="add del mod ord">
          <ac:chgData name="Martin Skalický" userId="e7cd453c-6b88-4b7e-99c9-bcad3ba08ff6" providerId="ADAL" clId="{0213522C-493B-4E1C-94A3-A2C268D5071E}" dt="2023-08-11T08:13:04.006" v="22726"/>
          <ac:picMkLst>
            <pc:docMk/>
            <pc:sldMk cId="1669692464" sldId="1019"/>
            <ac:picMk id="29" creationId="{4F16B8DF-192E-506F-3134-DBD5D2E358A8}"/>
          </ac:picMkLst>
        </pc:picChg>
        <pc:picChg chg="add del mod">
          <ac:chgData name="Martin Skalický" userId="e7cd453c-6b88-4b7e-99c9-bcad3ba08ff6" providerId="ADAL" clId="{0213522C-493B-4E1C-94A3-A2C268D5071E}" dt="2023-08-11T08:13:31.187" v="22728"/>
          <ac:picMkLst>
            <pc:docMk/>
            <pc:sldMk cId="1669692464" sldId="1019"/>
            <ac:picMk id="30" creationId="{BA1BB26A-6650-EC43-B1F1-89052B382BDE}"/>
          </ac:picMkLst>
        </pc:picChg>
        <pc:picChg chg="add del mod ord">
          <ac:chgData name="Martin Skalický" userId="e7cd453c-6b88-4b7e-99c9-bcad3ba08ff6" providerId="ADAL" clId="{0213522C-493B-4E1C-94A3-A2C268D5071E}" dt="2023-08-11T08:13:57.311" v="22729"/>
          <ac:picMkLst>
            <pc:docMk/>
            <pc:sldMk cId="1669692464" sldId="1019"/>
            <ac:picMk id="33" creationId="{F6714897-077E-565E-465B-8FBFDE06CB3F}"/>
          </ac:picMkLst>
        </pc:picChg>
        <pc:picChg chg="add del mod">
          <ac:chgData name="Martin Skalický" userId="e7cd453c-6b88-4b7e-99c9-bcad3ba08ff6" providerId="ADAL" clId="{0213522C-493B-4E1C-94A3-A2C268D5071E}" dt="2023-08-11T08:14:27.429" v="22731"/>
          <ac:picMkLst>
            <pc:docMk/>
            <pc:sldMk cId="1669692464" sldId="1019"/>
            <ac:picMk id="34" creationId="{97195963-0DC1-07C6-A4C4-D81BB353EB39}"/>
          </ac:picMkLst>
        </pc:picChg>
        <pc:picChg chg="add del mod ord">
          <ac:chgData name="Martin Skalický" userId="e7cd453c-6b88-4b7e-99c9-bcad3ba08ff6" providerId="ADAL" clId="{0213522C-493B-4E1C-94A3-A2C268D5071E}" dt="2023-08-11T08:15:27.699" v="22732"/>
          <ac:picMkLst>
            <pc:docMk/>
            <pc:sldMk cId="1669692464" sldId="1019"/>
            <ac:picMk id="37" creationId="{FF0390D8-EB07-755F-C23F-CF2E732A9786}"/>
          </ac:picMkLst>
        </pc:picChg>
        <pc:picChg chg="add del mod">
          <ac:chgData name="Martin Skalický" userId="e7cd453c-6b88-4b7e-99c9-bcad3ba08ff6" providerId="ADAL" clId="{0213522C-493B-4E1C-94A3-A2C268D5071E}" dt="2023-08-11T08:15:51.194" v="22734"/>
          <ac:picMkLst>
            <pc:docMk/>
            <pc:sldMk cId="1669692464" sldId="1019"/>
            <ac:picMk id="38" creationId="{9FEE9C62-7BE1-843F-1939-2D891E61FAD5}"/>
          </ac:picMkLst>
        </pc:picChg>
        <pc:picChg chg="add del mod ord">
          <ac:chgData name="Martin Skalický" userId="e7cd453c-6b88-4b7e-99c9-bcad3ba08ff6" providerId="ADAL" clId="{0213522C-493B-4E1C-94A3-A2C268D5071E}" dt="2023-08-11T08:16:54.700" v="22735"/>
          <ac:picMkLst>
            <pc:docMk/>
            <pc:sldMk cId="1669692464" sldId="1019"/>
            <ac:picMk id="41" creationId="{634E9257-3160-F6CA-2D92-E354ECE33849}"/>
          </ac:picMkLst>
        </pc:picChg>
        <pc:picChg chg="add del mod">
          <ac:chgData name="Martin Skalický" userId="e7cd453c-6b88-4b7e-99c9-bcad3ba08ff6" providerId="ADAL" clId="{0213522C-493B-4E1C-94A3-A2C268D5071E}" dt="2023-08-11T08:17:21.249" v="22737"/>
          <ac:picMkLst>
            <pc:docMk/>
            <pc:sldMk cId="1669692464" sldId="1019"/>
            <ac:picMk id="42" creationId="{C6F45CAF-625F-674E-42BB-977D92036D7C}"/>
          </ac:picMkLst>
        </pc:picChg>
        <pc:picChg chg="add del mod ord">
          <ac:chgData name="Martin Skalický" userId="e7cd453c-6b88-4b7e-99c9-bcad3ba08ff6" providerId="ADAL" clId="{0213522C-493B-4E1C-94A3-A2C268D5071E}" dt="2023-08-11T08:18:51.563" v="22738"/>
          <ac:picMkLst>
            <pc:docMk/>
            <pc:sldMk cId="1669692464" sldId="1019"/>
            <ac:picMk id="45" creationId="{ADEFA0E5-E727-0EBD-4572-FE0745523BE2}"/>
          </ac:picMkLst>
        </pc:picChg>
        <pc:picChg chg="add mod">
          <ac:chgData name="Martin Skalický" userId="e7cd453c-6b88-4b7e-99c9-bcad3ba08ff6" providerId="ADAL" clId="{0213522C-493B-4E1C-94A3-A2C268D5071E}" dt="2023-08-11T08:18:51.563" v="22738"/>
          <ac:picMkLst>
            <pc:docMk/>
            <pc:sldMk cId="1669692464" sldId="1019"/>
            <ac:picMk id="46" creationId="{2ECE6263-FC5E-8A54-0C2E-D71FC90EE140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08:45:16.677" v="22781"/>
        <pc:sldMkLst>
          <pc:docMk/>
          <pc:sldMk cId="1745388550" sldId="1020"/>
        </pc:sldMkLst>
        <pc:spChg chg="mod">
          <ac:chgData name="Martin Skalický" userId="e7cd453c-6b88-4b7e-99c9-bcad3ba08ff6" providerId="ADAL" clId="{0213522C-493B-4E1C-94A3-A2C268D5071E}" dt="2023-05-15T09:47:37.290" v="5272" actId="20577"/>
          <ac:spMkLst>
            <pc:docMk/>
            <pc:sldMk cId="1745388550" sldId="1020"/>
            <ac:spMk id="2" creationId="{4FEC5C6D-D9A1-8FFD-3DB2-F3CDAA5B5B19}"/>
          </ac:spMkLst>
        </pc:spChg>
        <pc:spChg chg="add mod ord">
          <ac:chgData name="Martin Skalický" userId="e7cd453c-6b88-4b7e-99c9-bcad3ba08ff6" providerId="ADAL" clId="{0213522C-493B-4E1C-94A3-A2C268D5071E}" dt="2023-05-15T09:49:08.667" v="5283" actId="164"/>
          <ac:spMkLst>
            <pc:docMk/>
            <pc:sldMk cId="1745388550" sldId="1020"/>
            <ac:spMk id="4" creationId="{9DEBCA09-4656-D970-E639-D3585D7ED828}"/>
          </ac:spMkLst>
        </pc:spChg>
        <pc:spChg chg="mod topLvl">
          <ac:chgData name="Martin Skalický" userId="e7cd453c-6b88-4b7e-99c9-bcad3ba08ff6" providerId="ADAL" clId="{0213522C-493B-4E1C-94A3-A2C268D5071E}" dt="2023-05-15T09:49:08.667" v="5283" actId="164"/>
          <ac:spMkLst>
            <pc:docMk/>
            <pc:sldMk cId="1745388550" sldId="1020"/>
            <ac:spMk id="5" creationId="{4A3B86B5-0DC3-6B35-9CA5-E0FF632CAA08}"/>
          </ac:spMkLst>
        </pc:spChg>
        <pc:spChg chg="mod topLvl">
          <ac:chgData name="Martin Skalický" userId="e7cd453c-6b88-4b7e-99c9-bcad3ba08ff6" providerId="ADAL" clId="{0213522C-493B-4E1C-94A3-A2C268D5071E}" dt="2023-05-15T09:49:08.667" v="5283" actId="164"/>
          <ac:spMkLst>
            <pc:docMk/>
            <pc:sldMk cId="1745388550" sldId="1020"/>
            <ac:spMk id="6" creationId="{07CEAF3A-26A8-E3F1-D4C0-294FC9FBB09D}"/>
          </ac:spMkLst>
        </pc:spChg>
        <pc:spChg chg="mod topLvl">
          <ac:chgData name="Martin Skalický" userId="e7cd453c-6b88-4b7e-99c9-bcad3ba08ff6" providerId="ADAL" clId="{0213522C-493B-4E1C-94A3-A2C268D5071E}" dt="2023-05-15T09:49:08.667" v="5283" actId="164"/>
          <ac:spMkLst>
            <pc:docMk/>
            <pc:sldMk cId="1745388550" sldId="1020"/>
            <ac:spMk id="7" creationId="{B63DD584-616E-2D8D-A322-908F6C332A10}"/>
          </ac:spMkLst>
        </pc:spChg>
        <pc:spChg chg="mod topLvl">
          <ac:chgData name="Martin Skalický" userId="e7cd453c-6b88-4b7e-99c9-bcad3ba08ff6" providerId="ADAL" clId="{0213522C-493B-4E1C-94A3-A2C268D5071E}" dt="2023-05-15T09:49:08.667" v="5283" actId="164"/>
          <ac:spMkLst>
            <pc:docMk/>
            <pc:sldMk cId="1745388550" sldId="1020"/>
            <ac:spMk id="8" creationId="{7B98B429-1874-C8A7-18E5-7B7308EADDD2}"/>
          </ac:spMkLst>
        </pc:spChg>
        <pc:spChg chg="del mod topLvl">
          <ac:chgData name="Martin Skalický" userId="e7cd453c-6b88-4b7e-99c9-bcad3ba08ff6" providerId="ADAL" clId="{0213522C-493B-4E1C-94A3-A2C268D5071E}" dt="2023-05-15T09:48:53.910" v="5281" actId="478"/>
          <ac:spMkLst>
            <pc:docMk/>
            <pc:sldMk cId="1745388550" sldId="1020"/>
            <ac:spMk id="10" creationId="{7CD26539-0863-AADE-F3C1-310B0A9348AA}"/>
          </ac:spMkLst>
        </pc:spChg>
        <pc:grpChg chg="add mod">
          <ac:chgData name="Martin Skalický" userId="e7cd453c-6b88-4b7e-99c9-bcad3ba08ff6" providerId="ADAL" clId="{0213522C-493B-4E1C-94A3-A2C268D5071E}" dt="2023-05-15T09:49:08.667" v="5283" actId="164"/>
          <ac:grpSpMkLst>
            <pc:docMk/>
            <pc:sldMk cId="1745388550" sldId="1020"/>
            <ac:grpSpMk id="9" creationId="{108E6124-AF14-E819-75D0-455023B222FB}"/>
          </ac:grpSpMkLst>
        </pc:grpChg>
        <pc:grpChg chg="del">
          <ac:chgData name="Martin Skalický" userId="e7cd453c-6b88-4b7e-99c9-bcad3ba08ff6" providerId="ADAL" clId="{0213522C-493B-4E1C-94A3-A2C268D5071E}" dt="2023-05-15T09:47:42.932" v="5273" actId="165"/>
          <ac:grpSpMkLst>
            <pc:docMk/>
            <pc:sldMk cId="1745388550" sldId="1020"/>
            <ac:grpSpMk id="11" creationId="{20E9A13D-6925-2C9A-C340-7FEC165EBC15}"/>
          </ac:grpSpMkLst>
        </pc:grpChg>
        <pc:picChg chg="add del mod">
          <ac:chgData name="Martin Skalický" userId="e7cd453c-6b88-4b7e-99c9-bcad3ba08ff6" providerId="ADAL" clId="{0213522C-493B-4E1C-94A3-A2C268D5071E}" dt="2023-08-11T08:29:14.239" v="22741"/>
          <ac:picMkLst>
            <pc:docMk/>
            <pc:sldMk cId="1745388550" sldId="1020"/>
            <ac:picMk id="17" creationId="{F9E21F86-FE69-1060-8320-688220695128}"/>
          </ac:picMkLst>
        </pc:picChg>
        <pc:picChg chg="add del mod ord">
          <ac:chgData name="Martin Skalický" userId="e7cd453c-6b88-4b7e-99c9-bcad3ba08ff6" providerId="ADAL" clId="{0213522C-493B-4E1C-94A3-A2C268D5071E}" dt="2023-08-11T08:29:22.246" v="22742"/>
          <ac:picMkLst>
            <pc:docMk/>
            <pc:sldMk cId="1745388550" sldId="1020"/>
            <ac:picMk id="20" creationId="{A76971DB-AD1E-47C8-FA2B-0A9A4958D1D3}"/>
          </ac:picMkLst>
        </pc:picChg>
        <pc:picChg chg="add del mod">
          <ac:chgData name="Martin Skalický" userId="e7cd453c-6b88-4b7e-99c9-bcad3ba08ff6" providerId="ADAL" clId="{0213522C-493B-4E1C-94A3-A2C268D5071E}" dt="2023-08-11T08:29:42.264" v="22744"/>
          <ac:picMkLst>
            <pc:docMk/>
            <pc:sldMk cId="1745388550" sldId="1020"/>
            <ac:picMk id="21" creationId="{55B0D65B-59BD-8F36-8CE0-01CBF928B4CF}"/>
          </ac:picMkLst>
        </pc:picChg>
        <pc:picChg chg="add del mod ord">
          <ac:chgData name="Martin Skalický" userId="e7cd453c-6b88-4b7e-99c9-bcad3ba08ff6" providerId="ADAL" clId="{0213522C-493B-4E1C-94A3-A2C268D5071E}" dt="2023-08-11T08:29:55.696" v="22745"/>
          <ac:picMkLst>
            <pc:docMk/>
            <pc:sldMk cId="1745388550" sldId="1020"/>
            <ac:picMk id="24" creationId="{0C0DC601-81D0-9EE6-62B2-90EA213A910A}"/>
          </ac:picMkLst>
        </pc:picChg>
        <pc:picChg chg="add del mod">
          <ac:chgData name="Martin Skalický" userId="e7cd453c-6b88-4b7e-99c9-bcad3ba08ff6" providerId="ADAL" clId="{0213522C-493B-4E1C-94A3-A2C268D5071E}" dt="2023-08-11T08:30:04.360" v="22747"/>
          <ac:picMkLst>
            <pc:docMk/>
            <pc:sldMk cId="1745388550" sldId="1020"/>
            <ac:picMk id="25" creationId="{80A2EEC9-9448-261B-C83F-6DFAE6D1D401}"/>
          </ac:picMkLst>
        </pc:picChg>
        <pc:picChg chg="add del mod ord">
          <ac:chgData name="Martin Skalický" userId="e7cd453c-6b88-4b7e-99c9-bcad3ba08ff6" providerId="ADAL" clId="{0213522C-493B-4E1C-94A3-A2C268D5071E}" dt="2023-08-11T08:30:41.151" v="22748"/>
          <ac:picMkLst>
            <pc:docMk/>
            <pc:sldMk cId="1745388550" sldId="1020"/>
            <ac:picMk id="28" creationId="{4C64AC78-5F27-59BB-042C-DDFB53323557}"/>
          </ac:picMkLst>
        </pc:picChg>
        <pc:picChg chg="add del mod">
          <ac:chgData name="Martin Skalický" userId="e7cd453c-6b88-4b7e-99c9-bcad3ba08ff6" providerId="ADAL" clId="{0213522C-493B-4E1C-94A3-A2C268D5071E}" dt="2023-08-11T08:31:22.372" v="22750"/>
          <ac:picMkLst>
            <pc:docMk/>
            <pc:sldMk cId="1745388550" sldId="1020"/>
            <ac:picMk id="29" creationId="{1CA1AFB8-199F-1476-A6AB-04B0BFCE3197}"/>
          </ac:picMkLst>
        </pc:picChg>
        <pc:picChg chg="add del mod ord">
          <ac:chgData name="Martin Skalický" userId="e7cd453c-6b88-4b7e-99c9-bcad3ba08ff6" providerId="ADAL" clId="{0213522C-493B-4E1C-94A3-A2C268D5071E}" dt="2023-08-11T08:33:15.626" v="22751"/>
          <ac:picMkLst>
            <pc:docMk/>
            <pc:sldMk cId="1745388550" sldId="1020"/>
            <ac:picMk id="32" creationId="{E4B073D0-D8D7-4D59-0200-787088B07150}"/>
          </ac:picMkLst>
        </pc:picChg>
        <pc:picChg chg="add del mod">
          <ac:chgData name="Martin Skalický" userId="e7cd453c-6b88-4b7e-99c9-bcad3ba08ff6" providerId="ADAL" clId="{0213522C-493B-4E1C-94A3-A2C268D5071E}" dt="2023-08-11T08:33:39.092" v="22753"/>
          <ac:picMkLst>
            <pc:docMk/>
            <pc:sldMk cId="1745388550" sldId="1020"/>
            <ac:picMk id="33" creationId="{E54D0108-44FE-ADB3-F341-9B9CFC6685FD}"/>
          </ac:picMkLst>
        </pc:picChg>
        <pc:picChg chg="add del mod ord">
          <ac:chgData name="Martin Skalický" userId="e7cd453c-6b88-4b7e-99c9-bcad3ba08ff6" providerId="ADAL" clId="{0213522C-493B-4E1C-94A3-A2C268D5071E}" dt="2023-08-11T08:34:07.367" v="22754"/>
          <ac:picMkLst>
            <pc:docMk/>
            <pc:sldMk cId="1745388550" sldId="1020"/>
            <ac:picMk id="36" creationId="{B697DC9D-0F16-29E6-5F54-FDC12B7FEF80}"/>
          </ac:picMkLst>
        </pc:picChg>
        <pc:picChg chg="add del mod">
          <ac:chgData name="Martin Skalický" userId="e7cd453c-6b88-4b7e-99c9-bcad3ba08ff6" providerId="ADAL" clId="{0213522C-493B-4E1C-94A3-A2C268D5071E}" dt="2023-08-11T08:34:46.355" v="22756"/>
          <ac:picMkLst>
            <pc:docMk/>
            <pc:sldMk cId="1745388550" sldId="1020"/>
            <ac:picMk id="37" creationId="{BF7C1043-DB4D-2637-6A70-699D2DD49E79}"/>
          </ac:picMkLst>
        </pc:picChg>
        <pc:picChg chg="add del mod ord">
          <ac:chgData name="Martin Skalický" userId="e7cd453c-6b88-4b7e-99c9-bcad3ba08ff6" providerId="ADAL" clId="{0213522C-493B-4E1C-94A3-A2C268D5071E}" dt="2023-08-11T08:35:10.026" v="22757"/>
          <ac:picMkLst>
            <pc:docMk/>
            <pc:sldMk cId="1745388550" sldId="1020"/>
            <ac:picMk id="40" creationId="{C66B6413-C1B5-B33D-459D-673978C46609}"/>
          </ac:picMkLst>
        </pc:picChg>
        <pc:picChg chg="add del mod">
          <ac:chgData name="Martin Skalický" userId="e7cd453c-6b88-4b7e-99c9-bcad3ba08ff6" providerId="ADAL" clId="{0213522C-493B-4E1C-94A3-A2C268D5071E}" dt="2023-08-11T08:36:23.490" v="22759"/>
          <ac:picMkLst>
            <pc:docMk/>
            <pc:sldMk cId="1745388550" sldId="1020"/>
            <ac:picMk id="41" creationId="{2EE7600C-5458-4D41-7B49-7CBF23BB71AA}"/>
          </ac:picMkLst>
        </pc:picChg>
        <pc:picChg chg="add del mod ord">
          <ac:chgData name="Martin Skalický" userId="e7cd453c-6b88-4b7e-99c9-bcad3ba08ff6" providerId="ADAL" clId="{0213522C-493B-4E1C-94A3-A2C268D5071E}" dt="2023-08-11T08:36:31.642" v="22760"/>
          <ac:picMkLst>
            <pc:docMk/>
            <pc:sldMk cId="1745388550" sldId="1020"/>
            <ac:picMk id="45" creationId="{807977A8-3F2B-FEB6-32B0-0F6AF0CFA624}"/>
          </ac:picMkLst>
        </pc:picChg>
        <pc:picChg chg="add del mod">
          <ac:chgData name="Martin Skalický" userId="e7cd453c-6b88-4b7e-99c9-bcad3ba08ff6" providerId="ADAL" clId="{0213522C-493B-4E1C-94A3-A2C268D5071E}" dt="2023-08-11T08:36:33.780" v="22762"/>
          <ac:picMkLst>
            <pc:docMk/>
            <pc:sldMk cId="1745388550" sldId="1020"/>
            <ac:picMk id="46" creationId="{7DCCC67F-A2DA-C17F-4DF9-F1B796D527CD}"/>
          </ac:picMkLst>
        </pc:picChg>
        <pc:picChg chg="add del mod ord">
          <ac:chgData name="Martin Skalický" userId="e7cd453c-6b88-4b7e-99c9-bcad3ba08ff6" providerId="ADAL" clId="{0213522C-493B-4E1C-94A3-A2C268D5071E}" dt="2023-08-11T08:37:02.426" v="22763"/>
          <ac:picMkLst>
            <pc:docMk/>
            <pc:sldMk cId="1745388550" sldId="1020"/>
            <ac:picMk id="49" creationId="{CDE04D74-C8A5-6784-58E8-F0C7AE7E8C18}"/>
          </ac:picMkLst>
        </pc:picChg>
        <pc:picChg chg="add del mod">
          <ac:chgData name="Martin Skalický" userId="e7cd453c-6b88-4b7e-99c9-bcad3ba08ff6" providerId="ADAL" clId="{0213522C-493B-4E1C-94A3-A2C268D5071E}" dt="2023-08-11T08:37:33.500" v="22765"/>
          <ac:picMkLst>
            <pc:docMk/>
            <pc:sldMk cId="1745388550" sldId="1020"/>
            <ac:picMk id="50" creationId="{D2D66622-AE3B-32BC-EAC0-05C541FF28F6}"/>
          </ac:picMkLst>
        </pc:picChg>
        <pc:picChg chg="add del mod ord">
          <ac:chgData name="Martin Skalický" userId="e7cd453c-6b88-4b7e-99c9-bcad3ba08ff6" providerId="ADAL" clId="{0213522C-493B-4E1C-94A3-A2C268D5071E}" dt="2023-08-11T08:38:59.852" v="22766"/>
          <ac:picMkLst>
            <pc:docMk/>
            <pc:sldMk cId="1745388550" sldId="1020"/>
            <ac:picMk id="53" creationId="{161318FC-E28D-871D-3368-655A9BDAD656}"/>
          </ac:picMkLst>
        </pc:picChg>
        <pc:picChg chg="add del mod">
          <ac:chgData name="Martin Skalický" userId="e7cd453c-6b88-4b7e-99c9-bcad3ba08ff6" providerId="ADAL" clId="{0213522C-493B-4E1C-94A3-A2C268D5071E}" dt="2023-08-11T08:39:19.157" v="22768"/>
          <ac:picMkLst>
            <pc:docMk/>
            <pc:sldMk cId="1745388550" sldId="1020"/>
            <ac:picMk id="54" creationId="{52295A73-FD5F-D61B-3784-8567478F4D9D}"/>
          </ac:picMkLst>
        </pc:picChg>
        <pc:picChg chg="add del mod ord">
          <ac:chgData name="Martin Skalický" userId="e7cd453c-6b88-4b7e-99c9-bcad3ba08ff6" providerId="ADAL" clId="{0213522C-493B-4E1C-94A3-A2C268D5071E}" dt="2023-08-11T08:39:31.189" v="22769"/>
          <ac:picMkLst>
            <pc:docMk/>
            <pc:sldMk cId="1745388550" sldId="1020"/>
            <ac:picMk id="57" creationId="{BE23F388-C681-6701-A9D4-A9D74FEBCEC3}"/>
          </ac:picMkLst>
        </pc:picChg>
        <pc:picChg chg="add del mod">
          <ac:chgData name="Martin Skalický" userId="e7cd453c-6b88-4b7e-99c9-bcad3ba08ff6" providerId="ADAL" clId="{0213522C-493B-4E1C-94A3-A2C268D5071E}" dt="2023-08-11T08:39:54.849" v="22771"/>
          <ac:picMkLst>
            <pc:docMk/>
            <pc:sldMk cId="1745388550" sldId="1020"/>
            <ac:picMk id="58" creationId="{E6798A24-3066-DED3-1F57-A8AAA014D779}"/>
          </ac:picMkLst>
        </pc:picChg>
        <pc:picChg chg="add del mod ord">
          <ac:chgData name="Martin Skalický" userId="e7cd453c-6b88-4b7e-99c9-bcad3ba08ff6" providerId="ADAL" clId="{0213522C-493B-4E1C-94A3-A2C268D5071E}" dt="2023-08-11T08:41:17.397" v="22772"/>
          <ac:picMkLst>
            <pc:docMk/>
            <pc:sldMk cId="1745388550" sldId="1020"/>
            <ac:picMk id="61" creationId="{64C6B0B1-CE0D-03DE-4404-A47847C88AFD}"/>
          </ac:picMkLst>
        </pc:picChg>
        <pc:picChg chg="add del mod">
          <ac:chgData name="Martin Skalický" userId="e7cd453c-6b88-4b7e-99c9-bcad3ba08ff6" providerId="ADAL" clId="{0213522C-493B-4E1C-94A3-A2C268D5071E}" dt="2023-08-11T08:41:33.838" v="22774"/>
          <ac:picMkLst>
            <pc:docMk/>
            <pc:sldMk cId="1745388550" sldId="1020"/>
            <ac:picMk id="62" creationId="{413B27A3-B8BE-F07C-F19E-970E025851CB}"/>
          </ac:picMkLst>
        </pc:picChg>
        <pc:picChg chg="add del mod ord">
          <ac:chgData name="Martin Skalický" userId="e7cd453c-6b88-4b7e-99c9-bcad3ba08ff6" providerId="ADAL" clId="{0213522C-493B-4E1C-94A3-A2C268D5071E}" dt="2023-08-11T08:41:49.859" v="22775"/>
          <ac:picMkLst>
            <pc:docMk/>
            <pc:sldMk cId="1745388550" sldId="1020"/>
            <ac:picMk id="65" creationId="{1A8FF26C-6D1C-216A-4EE3-4E5E34D9D671}"/>
          </ac:picMkLst>
        </pc:picChg>
        <pc:picChg chg="add del mod">
          <ac:chgData name="Martin Skalický" userId="e7cd453c-6b88-4b7e-99c9-bcad3ba08ff6" providerId="ADAL" clId="{0213522C-493B-4E1C-94A3-A2C268D5071E}" dt="2023-08-11T08:42:00.710" v="22777"/>
          <ac:picMkLst>
            <pc:docMk/>
            <pc:sldMk cId="1745388550" sldId="1020"/>
            <ac:picMk id="66" creationId="{FFD9D1AA-BA45-38FF-66EA-E19A18819081}"/>
          </ac:picMkLst>
        </pc:picChg>
        <pc:picChg chg="add del mod ord">
          <ac:chgData name="Martin Skalický" userId="e7cd453c-6b88-4b7e-99c9-bcad3ba08ff6" providerId="ADAL" clId="{0213522C-493B-4E1C-94A3-A2C268D5071E}" dt="2023-08-11T08:43:07.071" v="22778"/>
          <ac:picMkLst>
            <pc:docMk/>
            <pc:sldMk cId="1745388550" sldId="1020"/>
            <ac:picMk id="69" creationId="{42CFA1E1-9C3D-FC01-16B4-1FA1C8E45E66}"/>
          </ac:picMkLst>
        </pc:picChg>
        <pc:picChg chg="add del mod">
          <ac:chgData name="Martin Skalický" userId="e7cd453c-6b88-4b7e-99c9-bcad3ba08ff6" providerId="ADAL" clId="{0213522C-493B-4E1C-94A3-A2C268D5071E}" dt="2023-08-11T08:43:24.399" v="22780"/>
          <ac:picMkLst>
            <pc:docMk/>
            <pc:sldMk cId="1745388550" sldId="1020"/>
            <ac:picMk id="70" creationId="{ACC9AE18-5D89-77DC-C760-8F545D67642B}"/>
          </ac:picMkLst>
        </pc:picChg>
        <pc:picChg chg="add del mod ord">
          <ac:chgData name="Martin Skalický" userId="e7cd453c-6b88-4b7e-99c9-bcad3ba08ff6" providerId="ADAL" clId="{0213522C-493B-4E1C-94A3-A2C268D5071E}" dt="2023-08-11T08:45:16.677" v="22781"/>
          <ac:picMkLst>
            <pc:docMk/>
            <pc:sldMk cId="1745388550" sldId="1020"/>
            <ac:picMk id="73" creationId="{03124CA5-1AA1-4EFC-8E83-E4E6E48DE93E}"/>
          </ac:picMkLst>
        </pc:picChg>
        <pc:picChg chg="add mod">
          <ac:chgData name="Martin Skalický" userId="e7cd453c-6b88-4b7e-99c9-bcad3ba08ff6" providerId="ADAL" clId="{0213522C-493B-4E1C-94A3-A2C268D5071E}" dt="2023-08-11T08:45:16.677" v="22781"/>
          <ac:picMkLst>
            <pc:docMk/>
            <pc:sldMk cId="1745388550" sldId="1020"/>
            <ac:picMk id="74" creationId="{A7177E97-EF60-EA97-11A3-152902ABF0A3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08:49:36.200" v="22785"/>
        <pc:sldMkLst>
          <pc:docMk/>
          <pc:sldMk cId="466328540" sldId="1021"/>
        </pc:sldMkLst>
        <pc:spChg chg="mod">
          <ac:chgData name="Martin Skalický" userId="e7cd453c-6b88-4b7e-99c9-bcad3ba08ff6" providerId="ADAL" clId="{0213522C-493B-4E1C-94A3-A2C268D5071E}" dt="2023-05-15T10:08:28.635" v="5472" actId="33524"/>
          <ac:spMkLst>
            <pc:docMk/>
            <pc:sldMk cId="466328540" sldId="1021"/>
            <ac:spMk id="2" creationId="{4FEC5C6D-D9A1-8FFD-3DB2-F3CDAA5B5B19}"/>
          </ac:spMkLst>
        </pc:spChg>
        <pc:spChg chg="add mod ord">
          <ac:chgData name="Martin Skalický" userId="e7cd453c-6b88-4b7e-99c9-bcad3ba08ff6" providerId="ADAL" clId="{0213522C-493B-4E1C-94A3-A2C268D5071E}" dt="2023-05-15T09:56:23.261" v="5376" actId="164"/>
          <ac:spMkLst>
            <pc:docMk/>
            <pc:sldMk cId="466328540" sldId="1021"/>
            <ac:spMk id="4" creationId="{CABA8D6B-1256-E0D5-B23D-5E8F6D9C13FB}"/>
          </ac:spMkLst>
        </pc:spChg>
        <pc:spChg chg="mod">
          <ac:chgData name="Martin Skalický" userId="e7cd453c-6b88-4b7e-99c9-bcad3ba08ff6" providerId="ADAL" clId="{0213522C-493B-4E1C-94A3-A2C268D5071E}" dt="2023-05-15T09:56:23.261" v="5376" actId="164"/>
          <ac:spMkLst>
            <pc:docMk/>
            <pc:sldMk cId="466328540" sldId="1021"/>
            <ac:spMk id="5" creationId="{4A3B86B5-0DC3-6B35-9CA5-E0FF632CAA08}"/>
          </ac:spMkLst>
        </pc:spChg>
        <pc:spChg chg="mod">
          <ac:chgData name="Martin Skalický" userId="e7cd453c-6b88-4b7e-99c9-bcad3ba08ff6" providerId="ADAL" clId="{0213522C-493B-4E1C-94A3-A2C268D5071E}" dt="2023-05-15T09:56:23.261" v="5376" actId="164"/>
          <ac:spMkLst>
            <pc:docMk/>
            <pc:sldMk cId="466328540" sldId="1021"/>
            <ac:spMk id="6" creationId="{07CEAF3A-26A8-E3F1-D4C0-294FC9FBB09D}"/>
          </ac:spMkLst>
        </pc:spChg>
        <pc:spChg chg="mod">
          <ac:chgData name="Martin Skalický" userId="e7cd453c-6b88-4b7e-99c9-bcad3ba08ff6" providerId="ADAL" clId="{0213522C-493B-4E1C-94A3-A2C268D5071E}" dt="2023-05-15T09:56:23.261" v="5376" actId="164"/>
          <ac:spMkLst>
            <pc:docMk/>
            <pc:sldMk cId="466328540" sldId="1021"/>
            <ac:spMk id="7" creationId="{B63DD584-616E-2D8D-A322-908F6C332A10}"/>
          </ac:spMkLst>
        </pc:spChg>
        <pc:spChg chg="mod">
          <ac:chgData name="Martin Skalický" userId="e7cd453c-6b88-4b7e-99c9-bcad3ba08ff6" providerId="ADAL" clId="{0213522C-493B-4E1C-94A3-A2C268D5071E}" dt="2023-05-15T09:56:23.261" v="5376" actId="164"/>
          <ac:spMkLst>
            <pc:docMk/>
            <pc:sldMk cId="466328540" sldId="1021"/>
            <ac:spMk id="8" creationId="{7B98B429-1874-C8A7-18E5-7B7308EADDD2}"/>
          </ac:spMkLst>
        </pc:spChg>
        <pc:spChg chg="del">
          <ac:chgData name="Martin Skalický" userId="e7cd453c-6b88-4b7e-99c9-bcad3ba08ff6" providerId="ADAL" clId="{0213522C-493B-4E1C-94A3-A2C268D5071E}" dt="2023-05-15T09:56:09.480" v="5374" actId="478"/>
          <ac:spMkLst>
            <pc:docMk/>
            <pc:sldMk cId="466328540" sldId="1021"/>
            <ac:spMk id="10" creationId="{7CD26539-0863-AADE-F3C1-310B0A9348AA}"/>
          </ac:spMkLst>
        </pc:spChg>
        <pc:grpChg chg="add mod">
          <ac:chgData name="Martin Skalický" userId="e7cd453c-6b88-4b7e-99c9-bcad3ba08ff6" providerId="ADAL" clId="{0213522C-493B-4E1C-94A3-A2C268D5071E}" dt="2023-05-15T09:56:23.261" v="5376" actId="164"/>
          <ac:grpSpMkLst>
            <pc:docMk/>
            <pc:sldMk cId="466328540" sldId="1021"/>
            <ac:grpSpMk id="9" creationId="{330F10C5-F22D-3853-F8A8-A97EF2CD8BC0}"/>
          </ac:grpSpMkLst>
        </pc:grpChg>
        <pc:picChg chg="add del mod">
          <ac:chgData name="Martin Skalický" userId="e7cd453c-6b88-4b7e-99c9-bcad3ba08ff6" providerId="ADAL" clId="{0213522C-493B-4E1C-94A3-A2C268D5071E}" dt="2023-08-11T08:48:02.116" v="22784"/>
          <ac:picMkLst>
            <pc:docMk/>
            <pc:sldMk cId="466328540" sldId="1021"/>
            <ac:picMk id="16" creationId="{2941AAEE-35FD-B44E-681F-6E1C52A19748}"/>
          </ac:picMkLst>
        </pc:picChg>
        <pc:picChg chg="add del mod ord">
          <ac:chgData name="Martin Skalický" userId="e7cd453c-6b88-4b7e-99c9-bcad3ba08ff6" providerId="ADAL" clId="{0213522C-493B-4E1C-94A3-A2C268D5071E}" dt="2023-08-11T08:49:36.200" v="22785"/>
          <ac:picMkLst>
            <pc:docMk/>
            <pc:sldMk cId="466328540" sldId="1021"/>
            <ac:picMk id="19" creationId="{381BF30B-D6AB-76FD-073C-C7B72A009844}"/>
          </ac:picMkLst>
        </pc:picChg>
        <pc:picChg chg="add mod">
          <ac:chgData name="Martin Skalický" userId="e7cd453c-6b88-4b7e-99c9-bcad3ba08ff6" providerId="ADAL" clId="{0213522C-493B-4E1C-94A3-A2C268D5071E}" dt="2023-08-11T08:49:36.200" v="22785"/>
          <ac:picMkLst>
            <pc:docMk/>
            <pc:sldMk cId="466328540" sldId="1021"/>
            <ac:picMk id="20" creationId="{D31C7B65-E80F-F4A1-15E9-FBB3775BF3FB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09:04:45.401" v="22789"/>
        <pc:sldMkLst>
          <pc:docMk/>
          <pc:sldMk cId="3450496791" sldId="1022"/>
        </pc:sldMkLst>
        <pc:spChg chg="mod">
          <ac:chgData name="Martin Skalický" userId="e7cd453c-6b88-4b7e-99c9-bcad3ba08ff6" providerId="ADAL" clId="{0213522C-493B-4E1C-94A3-A2C268D5071E}" dt="2023-05-15T10:07:38.767" v="5468" actId="20577"/>
          <ac:spMkLst>
            <pc:docMk/>
            <pc:sldMk cId="3450496791" sldId="1022"/>
            <ac:spMk id="2" creationId="{4FEC5C6D-D9A1-8FFD-3DB2-F3CDAA5B5B19}"/>
          </ac:spMkLst>
        </pc:spChg>
        <pc:spChg chg="add mod ord">
          <ac:chgData name="Martin Skalický" userId="e7cd453c-6b88-4b7e-99c9-bcad3ba08ff6" providerId="ADAL" clId="{0213522C-493B-4E1C-94A3-A2C268D5071E}" dt="2023-05-15T10:10:05.520" v="5481" actId="164"/>
          <ac:spMkLst>
            <pc:docMk/>
            <pc:sldMk cId="3450496791" sldId="1022"/>
            <ac:spMk id="4" creationId="{E6D76863-499A-6165-65A9-0B666593FA43}"/>
          </ac:spMkLst>
        </pc:spChg>
        <pc:spChg chg="mod">
          <ac:chgData name="Martin Skalický" userId="e7cd453c-6b88-4b7e-99c9-bcad3ba08ff6" providerId="ADAL" clId="{0213522C-493B-4E1C-94A3-A2C268D5071E}" dt="2023-05-15T10:10:05.520" v="5481" actId="164"/>
          <ac:spMkLst>
            <pc:docMk/>
            <pc:sldMk cId="3450496791" sldId="1022"/>
            <ac:spMk id="5" creationId="{4A3B86B5-0DC3-6B35-9CA5-E0FF632CAA08}"/>
          </ac:spMkLst>
        </pc:spChg>
        <pc:spChg chg="mod">
          <ac:chgData name="Martin Skalický" userId="e7cd453c-6b88-4b7e-99c9-bcad3ba08ff6" providerId="ADAL" clId="{0213522C-493B-4E1C-94A3-A2C268D5071E}" dt="2023-05-15T10:10:05.520" v="5481" actId="164"/>
          <ac:spMkLst>
            <pc:docMk/>
            <pc:sldMk cId="3450496791" sldId="1022"/>
            <ac:spMk id="6" creationId="{07CEAF3A-26A8-E3F1-D4C0-294FC9FBB09D}"/>
          </ac:spMkLst>
        </pc:spChg>
        <pc:spChg chg="mod">
          <ac:chgData name="Martin Skalický" userId="e7cd453c-6b88-4b7e-99c9-bcad3ba08ff6" providerId="ADAL" clId="{0213522C-493B-4E1C-94A3-A2C268D5071E}" dt="2023-05-15T10:10:05.520" v="5481" actId="164"/>
          <ac:spMkLst>
            <pc:docMk/>
            <pc:sldMk cId="3450496791" sldId="1022"/>
            <ac:spMk id="7" creationId="{B63DD584-616E-2D8D-A322-908F6C332A10}"/>
          </ac:spMkLst>
        </pc:spChg>
        <pc:spChg chg="mod">
          <ac:chgData name="Martin Skalický" userId="e7cd453c-6b88-4b7e-99c9-bcad3ba08ff6" providerId="ADAL" clId="{0213522C-493B-4E1C-94A3-A2C268D5071E}" dt="2023-05-15T10:10:05.520" v="5481" actId="164"/>
          <ac:spMkLst>
            <pc:docMk/>
            <pc:sldMk cId="3450496791" sldId="1022"/>
            <ac:spMk id="8" creationId="{7B98B429-1874-C8A7-18E5-7B7308EADDD2}"/>
          </ac:spMkLst>
        </pc:spChg>
        <pc:spChg chg="del">
          <ac:chgData name="Martin Skalický" userId="e7cd453c-6b88-4b7e-99c9-bcad3ba08ff6" providerId="ADAL" clId="{0213522C-493B-4E1C-94A3-A2C268D5071E}" dt="2023-05-15T10:09:55.977" v="5479" actId="478"/>
          <ac:spMkLst>
            <pc:docMk/>
            <pc:sldMk cId="3450496791" sldId="1022"/>
            <ac:spMk id="10" creationId="{7CD26539-0863-AADE-F3C1-310B0A9348AA}"/>
          </ac:spMkLst>
        </pc:spChg>
        <pc:grpChg chg="add mod">
          <ac:chgData name="Martin Skalický" userId="e7cd453c-6b88-4b7e-99c9-bcad3ba08ff6" providerId="ADAL" clId="{0213522C-493B-4E1C-94A3-A2C268D5071E}" dt="2023-05-15T10:10:05.520" v="5481" actId="164"/>
          <ac:grpSpMkLst>
            <pc:docMk/>
            <pc:sldMk cId="3450496791" sldId="1022"/>
            <ac:grpSpMk id="9" creationId="{9A44A769-9615-537F-582B-14F368B18B6D}"/>
          </ac:grpSpMkLst>
        </pc:grpChg>
        <pc:picChg chg="add del mod">
          <ac:chgData name="Martin Skalický" userId="e7cd453c-6b88-4b7e-99c9-bcad3ba08ff6" providerId="ADAL" clId="{0213522C-493B-4E1C-94A3-A2C268D5071E}" dt="2023-08-11T09:02:47.699" v="22788"/>
          <ac:picMkLst>
            <pc:docMk/>
            <pc:sldMk cId="3450496791" sldId="1022"/>
            <ac:picMk id="19" creationId="{7788043E-1943-9E9D-E1F9-F8233D0294A1}"/>
          </ac:picMkLst>
        </pc:picChg>
        <pc:picChg chg="add del mod ord">
          <ac:chgData name="Martin Skalický" userId="e7cd453c-6b88-4b7e-99c9-bcad3ba08ff6" providerId="ADAL" clId="{0213522C-493B-4E1C-94A3-A2C268D5071E}" dt="2023-08-11T09:04:45.401" v="22789"/>
          <ac:picMkLst>
            <pc:docMk/>
            <pc:sldMk cId="3450496791" sldId="1022"/>
            <ac:picMk id="22" creationId="{D54094CE-65B6-E61C-156B-142C20C1DE95}"/>
          </ac:picMkLst>
        </pc:picChg>
        <pc:picChg chg="add mod">
          <ac:chgData name="Martin Skalický" userId="e7cd453c-6b88-4b7e-99c9-bcad3ba08ff6" providerId="ADAL" clId="{0213522C-493B-4E1C-94A3-A2C268D5071E}" dt="2023-08-11T09:04:45.401" v="22789"/>
          <ac:picMkLst>
            <pc:docMk/>
            <pc:sldMk cId="3450496791" sldId="1022"/>
            <ac:picMk id="23" creationId="{B82CC6F0-1F77-4246-9AB6-E4174AED3E50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09:13:15.139" v="22799"/>
        <pc:sldMkLst>
          <pc:docMk/>
          <pc:sldMk cId="326576543" sldId="1023"/>
        </pc:sldMkLst>
        <pc:spChg chg="mod">
          <ac:chgData name="Martin Skalický" userId="e7cd453c-6b88-4b7e-99c9-bcad3ba08ff6" providerId="ADAL" clId="{0213522C-493B-4E1C-94A3-A2C268D5071E}" dt="2023-05-15T10:15:12.670" v="5529" actId="20577"/>
          <ac:spMkLst>
            <pc:docMk/>
            <pc:sldMk cId="326576543" sldId="1023"/>
            <ac:spMk id="2" creationId="{4FEC5C6D-D9A1-8FFD-3DB2-F3CDAA5B5B19}"/>
          </ac:spMkLst>
        </pc:spChg>
        <pc:spChg chg="add mod ord">
          <ac:chgData name="Martin Skalický" userId="e7cd453c-6b88-4b7e-99c9-bcad3ba08ff6" providerId="ADAL" clId="{0213522C-493B-4E1C-94A3-A2C268D5071E}" dt="2023-05-15T10:14:32.778" v="5523" actId="164"/>
          <ac:spMkLst>
            <pc:docMk/>
            <pc:sldMk cId="326576543" sldId="1023"/>
            <ac:spMk id="4" creationId="{4543ACD2-B030-436F-EB2B-955B8DE24154}"/>
          </ac:spMkLst>
        </pc:spChg>
        <pc:spChg chg="mod">
          <ac:chgData name="Martin Skalický" userId="e7cd453c-6b88-4b7e-99c9-bcad3ba08ff6" providerId="ADAL" clId="{0213522C-493B-4E1C-94A3-A2C268D5071E}" dt="2023-05-15T10:14:32.778" v="5523" actId="164"/>
          <ac:spMkLst>
            <pc:docMk/>
            <pc:sldMk cId="326576543" sldId="1023"/>
            <ac:spMk id="5" creationId="{4A3B86B5-0DC3-6B35-9CA5-E0FF632CAA08}"/>
          </ac:spMkLst>
        </pc:spChg>
        <pc:spChg chg="mod">
          <ac:chgData name="Martin Skalický" userId="e7cd453c-6b88-4b7e-99c9-bcad3ba08ff6" providerId="ADAL" clId="{0213522C-493B-4E1C-94A3-A2C268D5071E}" dt="2023-05-15T10:14:32.778" v="5523" actId="164"/>
          <ac:spMkLst>
            <pc:docMk/>
            <pc:sldMk cId="326576543" sldId="1023"/>
            <ac:spMk id="6" creationId="{07CEAF3A-26A8-E3F1-D4C0-294FC9FBB09D}"/>
          </ac:spMkLst>
        </pc:spChg>
        <pc:spChg chg="mod">
          <ac:chgData name="Martin Skalický" userId="e7cd453c-6b88-4b7e-99c9-bcad3ba08ff6" providerId="ADAL" clId="{0213522C-493B-4E1C-94A3-A2C268D5071E}" dt="2023-05-15T10:14:32.778" v="5523" actId="164"/>
          <ac:spMkLst>
            <pc:docMk/>
            <pc:sldMk cId="326576543" sldId="1023"/>
            <ac:spMk id="7" creationId="{B63DD584-616E-2D8D-A322-908F6C332A10}"/>
          </ac:spMkLst>
        </pc:spChg>
        <pc:spChg chg="mod">
          <ac:chgData name="Martin Skalický" userId="e7cd453c-6b88-4b7e-99c9-bcad3ba08ff6" providerId="ADAL" clId="{0213522C-493B-4E1C-94A3-A2C268D5071E}" dt="2023-05-15T10:14:32.778" v="5523" actId="164"/>
          <ac:spMkLst>
            <pc:docMk/>
            <pc:sldMk cId="326576543" sldId="1023"/>
            <ac:spMk id="8" creationId="{7B98B429-1874-C8A7-18E5-7B7308EADDD2}"/>
          </ac:spMkLst>
        </pc:spChg>
        <pc:spChg chg="del">
          <ac:chgData name="Martin Skalický" userId="e7cd453c-6b88-4b7e-99c9-bcad3ba08ff6" providerId="ADAL" clId="{0213522C-493B-4E1C-94A3-A2C268D5071E}" dt="2023-05-15T10:14:21.168" v="5519" actId="478"/>
          <ac:spMkLst>
            <pc:docMk/>
            <pc:sldMk cId="326576543" sldId="1023"/>
            <ac:spMk id="10" creationId="{7CD26539-0863-AADE-F3C1-310B0A9348AA}"/>
          </ac:spMkLst>
        </pc:spChg>
        <pc:grpChg chg="add mod">
          <ac:chgData name="Martin Skalický" userId="e7cd453c-6b88-4b7e-99c9-bcad3ba08ff6" providerId="ADAL" clId="{0213522C-493B-4E1C-94A3-A2C268D5071E}" dt="2023-05-15T10:14:32.778" v="5523" actId="164"/>
          <ac:grpSpMkLst>
            <pc:docMk/>
            <pc:sldMk cId="326576543" sldId="1023"/>
            <ac:grpSpMk id="9" creationId="{93EC8CC8-00EA-FA81-ADB3-7DAEC8285244}"/>
          </ac:grpSpMkLst>
        </pc:grpChg>
        <pc:picChg chg="add del mod">
          <ac:chgData name="Martin Skalický" userId="e7cd453c-6b88-4b7e-99c9-bcad3ba08ff6" providerId="ADAL" clId="{0213522C-493B-4E1C-94A3-A2C268D5071E}" dt="2023-08-11T09:07:57.284" v="22792"/>
          <ac:picMkLst>
            <pc:docMk/>
            <pc:sldMk cId="326576543" sldId="1023"/>
            <ac:picMk id="15" creationId="{47949238-78A8-922B-6840-715A494950E4}"/>
          </ac:picMkLst>
        </pc:picChg>
        <pc:picChg chg="add del mod ord">
          <ac:chgData name="Martin Skalický" userId="e7cd453c-6b88-4b7e-99c9-bcad3ba08ff6" providerId="ADAL" clId="{0213522C-493B-4E1C-94A3-A2C268D5071E}" dt="2023-08-11T09:08:25.412" v="22793"/>
          <ac:picMkLst>
            <pc:docMk/>
            <pc:sldMk cId="326576543" sldId="1023"/>
            <ac:picMk id="18" creationId="{C825BA64-9866-C1A6-D6C1-70D8AE03E639}"/>
          </ac:picMkLst>
        </pc:picChg>
        <pc:picChg chg="add del mod">
          <ac:chgData name="Martin Skalický" userId="e7cd453c-6b88-4b7e-99c9-bcad3ba08ff6" providerId="ADAL" clId="{0213522C-493B-4E1C-94A3-A2C268D5071E}" dt="2023-08-11T09:09:27.501" v="22795"/>
          <ac:picMkLst>
            <pc:docMk/>
            <pc:sldMk cId="326576543" sldId="1023"/>
            <ac:picMk id="19" creationId="{FEAD019D-DDFA-D400-409D-8A7409EC0BA5}"/>
          </ac:picMkLst>
        </pc:picChg>
        <pc:picChg chg="add del mod ord">
          <ac:chgData name="Martin Skalický" userId="e7cd453c-6b88-4b7e-99c9-bcad3ba08ff6" providerId="ADAL" clId="{0213522C-493B-4E1C-94A3-A2C268D5071E}" dt="2023-08-11T09:11:03.115" v="22796"/>
          <ac:picMkLst>
            <pc:docMk/>
            <pc:sldMk cId="326576543" sldId="1023"/>
            <ac:picMk id="22" creationId="{D26A7483-3C41-594D-B962-548087A7737C}"/>
          </ac:picMkLst>
        </pc:picChg>
        <pc:picChg chg="add del mod">
          <ac:chgData name="Martin Skalický" userId="e7cd453c-6b88-4b7e-99c9-bcad3ba08ff6" providerId="ADAL" clId="{0213522C-493B-4E1C-94A3-A2C268D5071E}" dt="2023-08-11T09:11:35.725" v="22798"/>
          <ac:picMkLst>
            <pc:docMk/>
            <pc:sldMk cId="326576543" sldId="1023"/>
            <ac:picMk id="23" creationId="{204A87E7-D256-94B1-7462-3AB1EF05C979}"/>
          </ac:picMkLst>
        </pc:picChg>
        <pc:picChg chg="add del mod ord">
          <ac:chgData name="Martin Skalický" userId="e7cd453c-6b88-4b7e-99c9-bcad3ba08ff6" providerId="ADAL" clId="{0213522C-493B-4E1C-94A3-A2C268D5071E}" dt="2023-08-11T09:13:15.139" v="22799"/>
          <ac:picMkLst>
            <pc:docMk/>
            <pc:sldMk cId="326576543" sldId="1023"/>
            <ac:picMk id="26" creationId="{04419D24-7ADC-F7B3-3C75-074FE297F958}"/>
          </ac:picMkLst>
        </pc:picChg>
        <pc:picChg chg="add mod">
          <ac:chgData name="Martin Skalický" userId="e7cd453c-6b88-4b7e-99c9-bcad3ba08ff6" providerId="ADAL" clId="{0213522C-493B-4E1C-94A3-A2C268D5071E}" dt="2023-08-11T09:13:15.139" v="22799"/>
          <ac:picMkLst>
            <pc:docMk/>
            <pc:sldMk cId="326576543" sldId="1023"/>
            <ac:picMk id="27" creationId="{48C594A7-5D60-6B57-32E2-CDFDE3397036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09:27:33.257" v="22806"/>
        <pc:sldMkLst>
          <pc:docMk/>
          <pc:sldMk cId="4270706938" sldId="1024"/>
        </pc:sldMkLst>
        <pc:spChg chg="mod">
          <ac:chgData name="Martin Skalický" userId="e7cd453c-6b88-4b7e-99c9-bcad3ba08ff6" providerId="ADAL" clId="{0213522C-493B-4E1C-94A3-A2C268D5071E}" dt="2023-05-15T10:29:07.852" v="5666" actId="1076"/>
          <ac:spMkLst>
            <pc:docMk/>
            <pc:sldMk cId="4270706938" sldId="1024"/>
            <ac:spMk id="2" creationId="{4FEC5C6D-D9A1-8FFD-3DB2-F3CDAA5B5B19}"/>
          </ac:spMkLst>
        </pc:spChg>
        <pc:spChg chg="add mod ord">
          <ac:chgData name="Martin Skalický" userId="e7cd453c-6b88-4b7e-99c9-bcad3ba08ff6" providerId="ADAL" clId="{0213522C-493B-4E1C-94A3-A2C268D5071E}" dt="2023-05-15T10:29:19.061" v="5667" actId="164"/>
          <ac:spMkLst>
            <pc:docMk/>
            <pc:sldMk cId="4270706938" sldId="1024"/>
            <ac:spMk id="4" creationId="{A3BE5236-58CD-71D9-4C4C-8F5A6FEE88E4}"/>
          </ac:spMkLst>
        </pc:spChg>
        <pc:spChg chg="mod">
          <ac:chgData name="Martin Skalický" userId="e7cd453c-6b88-4b7e-99c9-bcad3ba08ff6" providerId="ADAL" clId="{0213522C-493B-4E1C-94A3-A2C268D5071E}" dt="2023-05-15T10:29:19.061" v="5667" actId="164"/>
          <ac:spMkLst>
            <pc:docMk/>
            <pc:sldMk cId="4270706938" sldId="1024"/>
            <ac:spMk id="5" creationId="{4A3B86B5-0DC3-6B35-9CA5-E0FF632CAA08}"/>
          </ac:spMkLst>
        </pc:spChg>
        <pc:spChg chg="mod">
          <ac:chgData name="Martin Skalický" userId="e7cd453c-6b88-4b7e-99c9-bcad3ba08ff6" providerId="ADAL" clId="{0213522C-493B-4E1C-94A3-A2C268D5071E}" dt="2023-05-15T10:29:19.061" v="5667" actId="164"/>
          <ac:spMkLst>
            <pc:docMk/>
            <pc:sldMk cId="4270706938" sldId="1024"/>
            <ac:spMk id="6" creationId="{07CEAF3A-26A8-E3F1-D4C0-294FC9FBB09D}"/>
          </ac:spMkLst>
        </pc:spChg>
        <pc:spChg chg="mod">
          <ac:chgData name="Martin Skalický" userId="e7cd453c-6b88-4b7e-99c9-bcad3ba08ff6" providerId="ADAL" clId="{0213522C-493B-4E1C-94A3-A2C268D5071E}" dt="2023-05-15T10:29:19.061" v="5667" actId="164"/>
          <ac:spMkLst>
            <pc:docMk/>
            <pc:sldMk cId="4270706938" sldId="1024"/>
            <ac:spMk id="7" creationId="{B63DD584-616E-2D8D-A322-908F6C332A10}"/>
          </ac:spMkLst>
        </pc:spChg>
        <pc:spChg chg="mod">
          <ac:chgData name="Martin Skalický" userId="e7cd453c-6b88-4b7e-99c9-bcad3ba08ff6" providerId="ADAL" clId="{0213522C-493B-4E1C-94A3-A2C268D5071E}" dt="2023-05-15T10:29:19.061" v="5667" actId="164"/>
          <ac:spMkLst>
            <pc:docMk/>
            <pc:sldMk cId="4270706938" sldId="1024"/>
            <ac:spMk id="8" creationId="{7B98B429-1874-C8A7-18E5-7B7308EADDD2}"/>
          </ac:spMkLst>
        </pc:spChg>
        <pc:spChg chg="del">
          <ac:chgData name="Martin Skalický" userId="e7cd453c-6b88-4b7e-99c9-bcad3ba08ff6" providerId="ADAL" clId="{0213522C-493B-4E1C-94A3-A2C268D5071E}" dt="2023-05-15T10:28:54.603" v="5663" actId="478"/>
          <ac:spMkLst>
            <pc:docMk/>
            <pc:sldMk cId="4270706938" sldId="1024"/>
            <ac:spMk id="10" creationId="{7CD26539-0863-AADE-F3C1-310B0A9348AA}"/>
          </ac:spMkLst>
        </pc:spChg>
        <pc:grpChg chg="add mod">
          <ac:chgData name="Martin Skalický" userId="e7cd453c-6b88-4b7e-99c9-bcad3ba08ff6" providerId="ADAL" clId="{0213522C-493B-4E1C-94A3-A2C268D5071E}" dt="2023-05-15T10:29:19.061" v="5667" actId="164"/>
          <ac:grpSpMkLst>
            <pc:docMk/>
            <pc:sldMk cId="4270706938" sldId="1024"/>
            <ac:grpSpMk id="9" creationId="{D63A2EEB-237F-BDBC-B6B6-C2C7C70B3080}"/>
          </ac:grpSpMkLst>
        </pc:grpChg>
        <pc:picChg chg="add del mod">
          <ac:chgData name="Martin Skalický" userId="e7cd453c-6b88-4b7e-99c9-bcad3ba08ff6" providerId="ADAL" clId="{0213522C-493B-4E1C-94A3-A2C268D5071E}" dt="2023-08-11T09:23:24.373" v="22802"/>
          <ac:picMkLst>
            <pc:docMk/>
            <pc:sldMk cId="4270706938" sldId="1024"/>
            <ac:picMk id="17" creationId="{81D365C3-B059-D83B-504D-610A48037D98}"/>
          </ac:picMkLst>
        </pc:picChg>
        <pc:picChg chg="add del mod ord">
          <ac:chgData name="Martin Skalický" userId="e7cd453c-6b88-4b7e-99c9-bcad3ba08ff6" providerId="ADAL" clId="{0213522C-493B-4E1C-94A3-A2C268D5071E}" dt="2023-08-11T09:23:39.864" v="22803"/>
          <ac:picMkLst>
            <pc:docMk/>
            <pc:sldMk cId="4270706938" sldId="1024"/>
            <ac:picMk id="20" creationId="{E0E68FD4-1129-AEA5-60FD-984AF1915A6B}"/>
          </ac:picMkLst>
        </pc:picChg>
        <pc:picChg chg="add del mod">
          <ac:chgData name="Martin Skalický" userId="e7cd453c-6b88-4b7e-99c9-bcad3ba08ff6" providerId="ADAL" clId="{0213522C-493B-4E1C-94A3-A2C268D5071E}" dt="2023-08-11T09:24:05.815" v="22805"/>
          <ac:picMkLst>
            <pc:docMk/>
            <pc:sldMk cId="4270706938" sldId="1024"/>
            <ac:picMk id="21" creationId="{8EEE2A1D-1B48-A81A-156D-9A71EABC6C3E}"/>
          </ac:picMkLst>
        </pc:picChg>
        <pc:picChg chg="add del mod ord">
          <ac:chgData name="Martin Skalický" userId="e7cd453c-6b88-4b7e-99c9-bcad3ba08ff6" providerId="ADAL" clId="{0213522C-493B-4E1C-94A3-A2C268D5071E}" dt="2023-08-11T09:27:33.257" v="22806"/>
          <ac:picMkLst>
            <pc:docMk/>
            <pc:sldMk cId="4270706938" sldId="1024"/>
            <ac:picMk id="24" creationId="{FFCA3E66-6145-2B7F-335A-82DF025A8F09}"/>
          </ac:picMkLst>
        </pc:picChg>
        <pc:picChg chg="add mod">
          <ac:chgData name="Martin Skalický" userId="e7cd453c-6b88-4b7e-99c9-bcad3ba08ff6" providerId="ADAL" clId="{0213522C-493B-4E1C-94A3-A2C268D5071E}" dt="2023-08-11T09:27:33.257" v="22806"/>
          <ac:picMkLst>
            <pc:docMk/>
            <pc:sldMk cId="4270706938" sldId="1024"/>
            <ac:picMk id="25" creationId="{2FE5A6EE-5E86-DD78-2139-13006D76673A}"/>
          </ac:picMkLst>
        </pc:picChg>
      </pc:sldChg>
      <pc:sldChg chg="addSp delSp modSp new mod modTransition modAnim">
        <pc:chgData name="Martin Skalický" userId="e7cd453c-6b88-4b7e-99c9-bcad3ba08ff6" providerId="ADAL" clId="{0213522C-493B-4E1C-94A3-A2C268D5071E}" dt="2023-08-11T09:40:54.309" v="22816"/>
        <pc:sldMkLst>
          <pc:docMk/>
          <pc:sldMk cId="926243634" sldId="1025"/>
        </pc:sldMkLst>
        <pc:spChg chg="mod">
          <ac:chgData name="Martin Skalický" userId="e7cd453c-6b88-4b7e-99c9-bcad3ba08ff6" providerId="ADAL" clId="{0213522C-493B-4E1C-94A3-A2C268D5071E}" dt="2023-05-15T10:39:05.507" v="6216" actId="1076"/>
          <ac:spMkLst>
            <pc:docMk/>
            <pc:sldMk cId="926243634" sldId="1025"/>
            <ac:spMk id="2" creationId="{EF41BA9C-8484-8497-758C-76639437C71C}"/>
          </ac:spMkLst>
        </pc:spChg>
        <pc:spChg chg="mod">
          <ac:chgData name="Martin Skalický" userId="e7cd453c-6b88-4b7e-99c9-bcad3ba08ff6" providerId="ADAL" clId="{0213522C-493B-4E1C-94A3-A2C268D5071E}" dt="2023-05-15T10:32:06.085" v="5689" actId="20577"/>
          <ac:spMkLst>
            <pc:docMk/>
            <pc:sldMk cId="926243634" sldId="1025"/>
            <ac:spMk id="3" creationId="{B347D0CC-3702-1713-7764-89741E6D3CC4}"/>
          </ac:spMkLst>
        </pc:spChg>
        <pc:picChg chg="add del mod">
          <ac:chgData name="Martin Skalický" userId="e7cd453c-6b88-4b7e-99c9-bcad3ba08ff6" providerId="ADAL" clId="{0213522C-493B-4E1C-94A3-A2C268D5071E}" dt="2023-08-11T09:38:20.069" v="22809"/>
          <ac:picMkLst>
            <pc:docMk/>
            <pc:sldMk cId="926243634" sldId="1025"/>
            <ac:picMk id="13" creationId="{B22F4910-54F5-0394-E544-1E1CC123C35E}"/>
          </ac:picMkLst>
        </pc:picChg>
        <pc:picChg chg="add del mod ord">
          <ac:chgData name="Martin Skalický" userId="e7cd453c-6b88-4b7e-99c9-bcad3ba08ff6" providerId="ADAL" clId="{0213522C-493B-4E1C-94A3-A2C268D5071E}" dt="2023-08-11T09:38:35.808" v="22810"/>
          <ac:picMkLst>
            <pc:docMk/>
            <pc:sldMk cId="926243634" sldId="1025"/>
            <ac:picMk id="16" creationId="{62B793BF-7558-920D-22E8-44693C0F85C8}"/>
          </ac:picMkLst>
        </pc:picChg>
        <pc:picChg chg="add del mod">
          <ac:chgData name="Martin Skalický" userId="e7cd453c-6b88-4b7e-99c9-bcad3ba08ff6" providerId="ADAL" clId="{0213522C-493B-4E1C-94A3-A2C268D5071E}" dt="2023-08-11T09:39:05.346" v="22812"/>
          <ac:picMkLst>
            <pc:docMk/>
            <pc:sldMk cId="926243634" sldId="1025"/>
            <ac:picMk id="17" creationId="{9AC61120-A110-8CB0-ADC9-14F9C581D239}"/>
          </ac:picMkLst>
        </pc:picChg>
        <pc:picChg chg="add del mod ord">
          <ac:chgData name="Martin Skalický" userId="e7cd453c-6b88-4b7e-99c9-bcad3ba08ff6" providerId="ADAL" clId="{0213522C-493B-4E1C-94A3-A2C268D5071E}" dt="2023-08-11T09:39:17.999" v="22813"/>
          <ac:picMkLst>
            <pc:docMk/>
            <pc:sldMk cId="926243634" sldId="1025"/>
            <ac:picMk id="20" creationId="{5649BD6F-8D88-C0D9-26A1-750F89DBC94D}"/>
          </ac:picMkLst>
        </pc:picChg>
        <pc:picChg chg="add del mod">
          <ac:chgData name="Martin Skalický" userId="e7cd453c-6b88-4b7e-99c9-bcad3ba08ff6" providerId="ADAL" clId="{0213522C-493B-4E1C-94A3-A2C268D5071E}" dt="2023-08-11T09:39:24.002" v="22815"/>
          <ac:picMkLst>
            <pc:docMk/>
            <pc:sldMk cId="926243634" sldId="1025"/>
            <ac:picMk id="21" creationId="{5F1E57F3-1114-05C9-D368-3DF3CB75707B}"/>
          </ac:picMkLst>
        </pc:picChg>
        <pc:picChg chg="add del mod ord">
          <ac:chgData name="Martin Skalický" userId="e7cd453c-6b88-4b7e-99c9-bcad3ba08ff6" providerId="ADAL" clId="{0213522C-493B-4E1C-94A3-A2C268D5071E}" dt="2023-08-11T09:40:54.309" v="22816"/>
          <ac:picMkLst>
            <pc:docMk/>
            <pc:sldMk cId="926243634" sldId="1025"/>
            <ac:picMk id="24" creationId="{AD952DDD-B620-1798-BA35-8F7618A1E42C}"/>
          </ac:picMkLst>
        </pc:picChg>
        <pc:picChg chg="add mod">
          <ac:chgData name="Martin Skalický" userId="e7cd453c-6b88-4b7e-99c9-bcad3ba08ff6" providerId="ADAL" clId="{0213522C-493B-4E1C-94A3-A2C268D5071E}" dt="2023-08-11T09:40:54.309" v="22816"/>
          <ac:picMkLst>
            <pc:docMk/>
            <pc:sldMk cId="926243634" sldId="1025"/>
            <ac:picMk id="25" creationId="{00B090DA-6D8E-CD04-8A65-880E433D6458}"/>
          </ac:picMkLst>
        </pc:picChg>
      </pc:sldChg>
      <pc:sldChg chg="addSp delSp modSp new mod modTransition modAnim">
        <pc:chgData name="Martin Skalický" userId="e7cd453c-6b88-4b7e-99c9-bcad3ba08ff6" providerId="ADAL" clId="{0213522C-493B-4E1C-94A3-A2C268D5071E}" dt="2023-08-11T09:50:23.613" v="22826"/>
        <pc:sldMkLst>
          <pc:docMk/>
          <pc:sldMk cId="3579097040" sldId="1026"/>
        </pc:sldMkLst>
        <pc:spChg chg="del mod">
          <ac:chgData name="Martin Skalický" userId="e7cd453c-6b88-4b7e-99c9-bcad3ba08ff6" providerId="ADAL" clId="{0213522C-493B-4E1C-94A3-A2C268D5071E}" dt="2023-05-15T10:45:32.779" v="6259" actId="478"/>
          <ac:spMkLst>
            <pc:docMk/>
            <pc:sldMk cId="3579097040" sldId="1026"/>
            <ac:spMk id="2" creationId="{2536CCE4-714F-46D3-2FF1-0BDC4B9F1F39}"/>
          </ac:spMkLst>
        </pc:spChg>
        <pc:spChg chg="mod">
          <ac:chgData name="Martin Skalický" userId="e7cd453c-6b88-4b7e-99c9-bcad3ba08ff6" providerId="ADAL" clId="{0213522C-493B-4E1C-94A3-A2C268D5071E}" dt="2023-05-15T10:44:24.843" v="6250" actId="20577"/>
          <ac:spMkLst>
            <pc:docMk/>
            <pc:sldMk cId="3579097040" sldId="1026"/>
            <ac:spMk id="3" creationId="{CC4E2163-DEE4-1FCD-67EE-C257146F739D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5" creationId="{768DB8B6-D5C8-1CB7-76D5-7D25DE8D2160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6" creationId="{AA05043D-7BAB-02F6-A2AD-D1AA957099D1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7" creationId="{F08C357C-7151-9989-DC31-CF9538EB72EA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8" creationId="{C0668CB4-6111-7125-CC8E-FAF6172621A0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9" creationId="{0019FB7F-379E-63CB-0D9D-B8E3DDEDE5CD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0" creationId="{77460F8C-2A1B-854D-B897-37F4F171DF6D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1" creationId="{A44334E7-AB78-F1C6-E6F3-50A21C0AE9D2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2" creationId="{79406AEC-1A08-36ED-B61A-65BB9AB74A54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3" creationId="{63ED31FA-B041-297F-5886-B89842E566AF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4" creationId="{5005B5FB-38DB-C01B-A350-4BDDE1F63EF3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5" creationId="{A959701C-FE27-770B-C996-95B46CDF90C8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6" creationId="{A872D247-E176-7AC9-D8E4-C269EAA033A6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7" creationId="{1A1C4019-D076-40D2-E26D-77512BE75B1A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8" creationId="{E744B586-7243-BD37-AF69-97BF144E5FB2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19" creationId="{49966568-E02C-C292-2338-846EE20C0504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0" creationId="{D54D09BB-5914-1C61-C098-A45AEF605B92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1" creationId="{F8B3A6BE-BC7F-CBA0-CADD-C8EFDBB0198F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2" creationId="{B2026DD6-ED62-AC04-F6CF-3FD749E8D5B9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3" creationId="{74664359-CB65-4284-5668-3713484B3271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4" creationId="{1D3C4E2E-A6C0-52CA-AE3D-E948EBE66D3E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5" creationId="{E533178B-ECF3-8A6A-6579-37D51A591A2D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6" creationId="{C5AFE74E-25A7-9952-54E9-96930F9D7B4C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7" creationId="{70E04D79-BD6F-BF3E-8D77-8333149ECA3B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8" creationId="{E6938797-759E-C928-A776-A3A307C7A13D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29" creationId="{EA1FE0B6-3BF6-E7B8-0EDC-EB2ECD15FADE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30" creationId="{AA4C6CC9-627A-76F9-78A1-EFE12690FB15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31" creationId="{DB6AC51C-E43B-AC26-DF95-76AA6D3892C4}"/>
          </ac:spMkLst>
        </pc:spChg>
        <pc:spChg chg="mod">
          <ac:chgData name="Martin Skalický" userId="e7cd453c-6b88-4b7e-99c9-bcad3ba08ff6" providerId="ADAL" clId="{0213522C-493B-4E1C-94A3-A2C268D5071E}" dt="2023-05-15T10:49:52.937" v="6406" actId="692"/>
          <ac:spMkLst>
            <pc:docMk/>
            <pc:sldMk cId="3579097040" sldId="1026"/>
            <ac:spMk id="32" creationId="{85A4451C-A4EF-A5A9-C049-303969BE42BA}"/>
          </ac:spMkLst>
        </pc:spChg>
        <pc:spChg chg="add mod">
          <ac:chgData name="Martin Skalický" userId="e7cd453c-6b88-4b7e-99c9-bcad3ba08ff6" providerId="ADAL" clId="{0213522C-493B-4E1C-94A3-A2C268D5071E}" dt="2023-05-24T08:39:32.572" v="17370" actId="20577"/>
          <ac:spMkLst>
            <pc:docMk/>
            <pc:sldMk cId="3579097040" sldId="1026"/>
            <ac:spMk id="33" creationId="{CE425582-889D-5BCA-023F-D38700D98D9D}"/>
          </ac:spMkLst>
        </pc:spChg>
        <pc:spChg chg="add mod">
          <ac:chgData name="Martin Skalický" userId="e7cd453c-6b88-4b7e-99c9-bcad3ba08ff6" providerId="ADAL" clId="{0213522C-493B-4E1C-94A3-A2C268D5071E}" dt="2023-05-24T08:39:37.366" v="17377" actId="20577"/>
          <ac:spMkLst>
            <pc:docMk/>
            <pc:sldMk cId="3579097040" sldId="1026"/>
            <ac:spMk id="34" creationId="{D8EACA73-C030-5E4E-34E6-66C4083DE4C2}"/>
          </ac:spMkLst>
        </pc:spChg>
        <pc:spChg chg="add mod">
          <ac:chgData name="Martin Skalický" userId="e7cd453c-6b88-4b7e-99c9-bcad3ba08ff6" providerId="ADAL" clId="{0213522C-493B-4E1C-94A3-A2C268D5071E}" dt="2023-05-15T11:20:21.036" v="7264" actId="14100"/>
          <ac:spMkLst>
            <pc:docMk/>
            <pc:sldMk cId="3579097040" sldId="1026"/>
            <ac:spMk id="35" creationId="{6BACF3C9-8A6E-550F-BAF4-402C3BED95AE}"/>
          </ac:spMkLst>
        </pc:spChg>
        <pc:spChg chg="add mod">
          <ac:chgData name="Martin Skalický" userId="e7cd453c-6b88-4b7e-99c9-bcad3ba08ff6" providerId="ADAL" clId="{0213522C-493B-4E1C-94A3-A2C268D5071E}" dt="2023-05-15T11:20:23.328" v="7265" actId="14100"/>
          <ac:spMkLst>
            <pc:docMk/>
            <pc:sldMk cId="3579097040" sldId="1026"/>
            <ac:spMk id="36" creationId="{A8AADDED-34A4-A156-4F03-1C59A5DD4B82}"/>
          </ac:spMkLst>
        </pc:spChg>
        <pc:spChg chg="add mod">
          <ac:chgData name="Martin Skalický" userId="e7cd453c-6b88-4b7e-99c9-bcad3ba08ff6" providerId="ADAL" clId="{0213522C-493B-4E1C-94A3-A2C268D5071E}" dt="2023-05-15T11:20:13.760" v="7261" actId="255"/>
          <ac:spMkLst>
            <pc:docMk/>
            <pc:sldMk cId="3579097040" sldId="1026"/>
            <ac:spMk id="37" creationId="{AEE14ACC-7CCB-1BD5-BBBE-9312E285C781}"/>
          </ac:spMkLst>
        </pc:spChg>
        <pc:spChg chg="add mod">
          <ac:chgData name="Martin Skalický" userId="e7cd453c-6b88-4b7e-99c9-bcad3ba08ff6" providerId="ADAL" clId="{0213522C-493B-4E1C-94A3-A2C268D5071E}" dt="2023-05-15T11:20:13.760" v="7261" actId="255"/>
          <ac:spMkLst>
            <pc:docMk/>
            <pc:sldMk cId="3579097040" sldId="1026"/>
            <ac:spMk id="38" creationId="{2FB648E6-AF77-AE95-2858-1CF0B49479F5}"/>
          </ac:spMkLst>
        </pc:spChg>
        <pc:grpChg chg="add mod">
          <ac:chgData name="Martin Skalický" userId="e7cd453c-6b88-4b7e-99c9-bcad3ba08ff6" providerId="ADAL" clId="{0213522C-493B-4E1C-94A3-A2C268D5071E}" dt="2023-05-15T10:49:43.656" v="6405" actId="1076"/>
          <ac:grpSpMkLst>
            <pc:docMk/>
            <pc:sldMk cId="3579097040" sldId="1026"/>
            <ac:grpSpMk id="4" creationId="{0E4CA16F-A7BA-F7C5-09BA-66C99AD0D145}"/>
          </ac:grpSpMkLst>
        </pc:grpChg>
        <pc:picChg chg="add del mod">
          <ac:chgData name="Martin Skalický" userId="e7cd453c-6b88-4b7e-99c9-bcad3ba08ff6" providerId="ADAL" clId="{0213522C-493B-4E1C-94A3-A2C268D5071E}" dt="2023-08-11T09:47:42.068" v="22819"/>
          <ac:picMkLst>
            <pc:docMk/>
            <pc:sldMk cId="3579097040" sldId="1026"/>
            <ac:picMk id="46" creationId="{EC3F9712-4272-77A2-DD79-D81C8B31C513}"/>
          </ac:picMkLst>
        </pc:picChg>
        <pc:picChg chg="add del mod ord">
          <ac:chgData name="Martin Skalický" userId="e7cd453c-6b88-4b7e-99c9-bcad3ba08ff6" providerId="ADAL" clId="{0213522C-493B-4E1C-94A3-A2C268D5071E}" dt="2023-08-11T09:48:23.734" v="22820"/>
          <ac:picMkLst>
            <pc:docMk/>
            <pc:sldMk cId="3579097040" sldId="1026"/>
            <ac:picMk id="49" creationId="{AC074C4C-048F-7C8F-8423-C44C6094ECBF}"/>
          </ac:picMkLst>
        </pc:picChg>
        <pc:picChg chg="add del mod">
          <ac:chgData name="Martin Skalický" userId="e7cd453c-6b88-4b7e-99c9-bcad3ba08ff6" providerId="ADAL" clId="{0213522C-493B-4E1C-94A3-A2C268D5071E}" dt="2023-08-11T09:48:27.354" v="22822"/>
          <ac:picMkLst>
            <pc:docMk/>
            <pc:sldMk cId="3579097040" sldId="1026"/>
            <ac:picMk id="50" creationId="{EDE60CB4-D215-3AEA-75BD-4C6116357754}"/>
          </ac:picMkLst>
        </pc:picChg>
        <pc:picChg chg="add del mod ord">
          <ac:chgData name="Martin Skalický" userId="e7cd453c-6b88-4b7e-99c9-bcad3ba08ff6" providerId="ADAL" clId="{0213522C-493B-4E1C-94A3-A2C268D5071E}" dt="2023-08-11T09:48:36.875" v="22823"/>
          <ac:picMkLst>
            <pc:docMk/>
            <pc:sldMk cId="3579097040" sldId="1026"/>
            <ac:picMk id="53" creationId="{A8DA1181-F715-A364-8747-E5FBBC1E88DA}"/>
          </ac:picMkLst>
        </pc:picChg>
        <pc:picChg chg="add del mod">
          <ac:chgData name="Martin Skalický" userId="e7cd453c-6b88-4b7e-99c9-bcad3ba08ff6" providerId="ADAL" clId="{0213522C-493B-4E1C-94A3-A2C268D5071E}" dt="2023-08-11T09:48:38.159" v="22825"/>
          <ac:picMkLst>
            <pc:docMk/>
            <pc:sldMk cId="3579097040" sldId="1026"/>
            <ac:picMk id="54" creationId="{8A793407-4ADE-C018-F4E6-A3CD3CACBE73}"/>
          </ac:picMkLst>
        </pc:picChg>
        <pc:picChg chg="add del mod ord">
          <ac:chgData name="Martin Skalický" userId="e7cd453c-6b88-4b7e-99c9-bcad3ba08ff6" providerId="ADAL" clId="{0213522C-493B-4E1C-94A3-A2C268D5071E}" dt="2023-08-11T09:50:23.613" v="22826"/>
          <ac:picMkLst>
            <pc:docMk/>
            <pc:sldMk cId="3579097040" sldId="1026"/>
            <ac:picMk id="57" creationId="{28865B16-391F-8410-8E8A-BC48A1D6CE17}"/>
          </ac:picMkLst>
        </pc:picChg>
        <pc:picChg chg="add mod">
          <ac:chgData name="Martin Skalický" userId="e7cd453c-6b88-4b7e-99c9-bcad3ba08ff6" providerId="ADAL" clId="{0213522C-493B-4E1C-94A3-A2C268D5071E}" dt="2023-08-11T09:50:23.613" v="22826"/>
          <ac:picMkLst>
            <pc:docMk/>
            <pc:sldMk cId="3579097040" sldId="1026"/>
            <ac:picMk id="58" creationId="{78A04BE8-B183-B24F-4657-1839CC55B557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09:56:07.631" v="22839"/>
        <pc:sldMkLst>
          <pc:docMk/>
          <pc:sldMk cId="1771100804" sldId="1027"/>
        </pc:sldMkLst>
        <pc:spChg chg="mod">
          <ac:chgData name="Martin Skalický" userId="e7cd453c-6b88-4b7e-99c9-bcad3ba08ff6" providerId="ADAL" clId="{0213522C-493B-4E1C-94A3-A2C268D5071E}" dt="2023-05-15T11:20:55.153" v="7268" actId="14100"/>
          <ac:spMkLst>
            <pc:docMk/>
            <pc:sldMk cId="1771100804" sldId="1027"/>
            <ac:spMk id="33" creationId="{CE425582-889D-5BCA-023F-D38700D98D9D}"/>
          </ac:spMkLst>
        </pc:spChg>
        <pc:spChg chg="mod">
          <ac:chgData name="Martin Skalický" userId="e7cd453c-6b88-4b7e-99c9-bcad3ba08ff6" providerId="ADAL" clId="{0213522C-493B-4E1C-94A3-A2C268D5071E}" dt="2023-05-15T11:20:40.851" v="7267" actId="255"/>
          <ac:spMkLst>
            <pc:docMk/>
            <pc:sldMk cId="1771100804" sldId="1027"/>
            <ac:spMk id="34" creationId="{D8EACA73-C030-5E4E-34E6-66C4083DE4C2}"/>
          </ac:spMkLst>
        </pc:spChg>
        <pc:spChg chg="mod">
          <ac:chgData name="Martin Skalický" userId="e7cd453c-6b88-4b7e-99c9-bcad3ba08ff6" providerId="ADAL" clId="{0213522C-493B-4E1C-94A3-A2C268D5071E}" dt="2023-05-15T11:21:14.088" v="7272" actId="1076"/>
          <ac:spMkLst>
            <pc:docMk/>
            <pc:sldMk cId="1771100804" sldId="1027"/>
            <ac:spMk id="35" creationId="{6BACF3C9-8A6E-550F-BAF4-402C3BED95AE}"/>
          </ac:spMkLst>
        </pc:spChg>
        <pc:spChg chg="mod">
          <ac:chgData name="Martin Skalický" userId="e7cd453c-6b88-4b7e-99c9-bcad3ba08ff6" providerId="ADAL" clId="{0213522C-493B-4E1C-94A3-A2C268D5071E}" dt="2023-05-15T11:21:17.457" v="7273" actId="1076"/>
          <ac:spMkLst>
            <pc:docMk/>
            <pc:sldMk cId="1771100804" sldId="1027"/>
            <ac:spMk id="36" creationId="{A8AADDED-34A4-A156-4F03-1C59A5DD4B82}"/>
          </ac:spMkLst>
        </pc:spChg>
        <pc:spChg chg="del">
          <ac:chgData name="Martin Skalický" userId="e7cd453c-6b88-4b7e-99c9-bcad3ba08ff6" providerId="ADAL" clId="{0213522C-493B-4E1C-94A3-A2C268D5071E}" dt="2023-05-15T10:56:52.564" v="6531" actId="478"/>
          <ac:spMkLst>
            <pc:docMk/>
            <pc:sldMk cId="1771100804" sldId="1027"/>
            <ac:spMk id="37" creationId="{AEE14ACC-7CCB-1BD5-BBBE-9312E285C781}"/>
          </ac:spMkLst>
        </pc:spChg>
        <pc:spChg chg="del">
          <ac:chgData name="Martin Skalický" userId="e7cd453c-6b88-4b7e-99c9-bcad3ba08ff6" providerId="ADAL" clId="{0213522C-493B-4E1C-94A3-A2C268D5071E}" dt="2023-05-15T10:58:18.895" v="6540" actId="478"/>
          <ac:spMkLst>
            <pc:docMk/>
            <pc:sldMk cId="1771100804" sldId="1027"/>
            <ac:spMk id="38" creationId="{2FB648E6-AF77-AE95-2858-1CF0B49479F5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39" creationId="{F605C4B7-07F7-1CE0-FEC7-EA1444966F30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0" creationId="{60249BEC-4087-1413-36CF-9DB9189BA61D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1" creationId="{BEE1FE6F-A7F4-50E3-A2A4-3FA17EAC7B26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2" creationId="{BE03D8BC-F339-3044-6752-F6A72BCF3145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3" creationId="{3A182D98-6A2A-D860-8D27-1ACCCF8FFDEE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4" creationId="{7F4E414B-1FBD-51AB-4FC0-4EF606B87E2C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5" creationId="{EA794D6B-5258-90BB-AB00-040E2009372E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6" creationId="{E921F624-E5DC-E23B-B3D5-0FD48A3F5892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7" creationId="{090FB891-76E7-1E78-1A12-B4A87A170427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8" creationId="{F3A14F44-CFFB-9694-6B78-7B5730030D26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49" creationId="{10DF3750-9B8B-4F0C-57C2-5AC964B88BCD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0" creationId="{6F8DB91F-9131-BCD6-2040-3D2188334FA3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1" creationId="{BFFACBEA-E837-B705-6249-D6AAE62F6B9F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2" creationId="{2CEA00D5-EF25-582B-DD7C-D682B733F8A9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3" creationId="{AE457796-B67D-13DF-75E7-E5EBCBB628DA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4" creationId="{E9D0AE5A-285D-5469-7D1C-A0575F287DBC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5" creationId="{49415251-8E75-B2EC-97A9-F37D773A3F89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6" creationId="{60DC7036-6A54-9BF4-3C7B-62A0BA0D0671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7" creationId="{645AC00E-94E2-6A81-20AD-66D48FEBDF52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8" creationId="{0292480F-FA18-7AF2-F449-252BF2881986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59" creationId="{20654FAA-7EAA-8FA3-0EF0-E840FE56F8B8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0" creationId="{FE748D8C-246A-31E5-883C-A5206A63336F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1" creationId="{DBCD8100-B999-C520-ACA1-B95F6597FA6F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2" creationId="{C9B9589F-84EF-B074-9780-FE2DCE8FDE70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3" creationId="{CA49F659-A801-4526-1448-C80DA0885C06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4" creationId="{6F0684AC-9E94-DAAB-D5C4-098EDCB4114B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5" creationId="{A274DA72-6F01-8A03-9BE9-50C93D2BEE82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6" creationId="{F6804665-1779-EC04-2D63-BE0AC86DD94B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7" creationId="{C51736D9-3466-CAA4-4013-C7AAA47C8CB4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8" creationId="{5078210A-5387-A963-B41B-E916064F23EF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69" creationId="{FB8D6788-C0B1-8B9E-C52A-0005F3B6AA20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0" creationId="{5D16B4CB-CA65-4643-38E9-814E4F4115F2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1" creationId="{47D2FD67-11A1-41CA-0693-03D6D2A6E30E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2" creationId="{18A3E4D0-B3A1-2112-0585-09EED56FFCBC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3" creationId="{019FBA77-EC8E-035B-19CC-BB7D819344B1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4" creationId="{E52AAA97-9108-D02C-1A6D-ACE620E771BF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5" creationId="{2C23BDAB-0561-42EE-C108-9692CA9C582F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6" creationId="{920C4C49-A5E2-F4BC-0AF7-252D1CF7116A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7" creationId="{DE3AEE83-8E4B-2457-FD99-4ADE9BFD2853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8" creationId="{08060FA1-6BB2-568B-3E18-B6A3652B66D5}"/>
          </ac:spMkLst>
        </pc:spChg>
        <pc:spChg chg="mod">
          <ac:chgData name="Martin Skalický" userId="e7cd453c-6b88-4b7e-99c9-bcad3ba08ff6" providerId="ADAL" clId="{0213522C-493B-4E1C-94A3-A2C268D5071E}" dt="2023-05-15T10:52:01.024" v="6408"/>
          <ac:spMkLst>
            <pc:docMk/>
            <pc:sldMk cId="1771100804" sldId="1027"/>
            <ac:spMk id="79" creationId="{5C3C77CD-63D0-4732-F2F8-6AC3BD398DCE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1" creationId="{4A623E15-77B0-ACB3-159A-3ADFBEE04FEC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2" creationId="{CAF489A2-50EB-8683-9F30-5E5F4F4C81F7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3" creationId="{2279CA89-9670-2364-BC3A-BBA198FA344C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4" creationId="{CEE8C72C-D54C-75AA-C371-4719FD0D33EC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5" creationId="{2AC92C7D-8BA2-0F97-D651-B49AF19DA16F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6" creationId="{D2C2F80D-3127-172B-216D-23D48DE04E48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7" creationId="{4FE3BD8D-0F4F-C573-C34E-F4A211F9EA0B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8" creationId="{D0AD8CA2-FBF4-8B10-2CEE-43379CB6413A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89" creationId="{647C56BF-57D4-0E30-9D11-731568F2F1A0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0" creationId="{A64BA1C1-5ED9-C21D-D6BC-85ED4061FFE4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1" creationId="{66C9260F-FA9C-6D6A-05B4-9A810AB17E82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2" creationId="{24698F82-5900-520F-75DF-B6FAC1380604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3" creationId="{C2CCC576-7B36-9BB6-BA23-05619EB17339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4" creationId="{A6346E2A-6955-0CD1-E5AE-B2C693525A54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5" creationId="{9FC886F4-91DE-C3A9-56C1-4777A6BADDEE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6" creationId="{70BB274E-5042-3AD4-CD30-A2D06C55D48A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7" creationId="{BB8604D9-99B7-411E-3771-96C91D165A23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8" creationId="{1D0CB97E-EB0A-1278-23C7-757E0A9B8C5C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99" creationId="{D949BDC3-2D41-5F03-D94A-7F1B2DBC97CF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0" creationId="{51861611-0966-8620-3FB3-6CDCC631A58F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1" creationId="{D4293F39-B277-8FF3-0FFD-9E4A2D603366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2" creationId="{2EFECB31-8422-E7FE-65CA-E715965D0A9F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3" creationId="{5E14CC06-C88E-2DF9-2DC8-94BBCCAF3B18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4" creationId="{B9590AE7-BE00-2E0F-1453-D52E82DE5BFA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5" creationId="{756CEDCB-C5C8-AEE4-F5E8-24CBB1B01C67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6" creationId="{3557B4F9-C37B-AA12-BFDD-B09766547484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7" creationId="{48FF7616-4DB5-0C0D-FACD-74A17B28E366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8" creationId="{36E65050-6026-B346-EFEF-1ED71FD11D0E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09" creationId="{6AFAB216-4B2D-EDF9-11B0-A9619149D24A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0" creationId="{6763060C-5C38-1513-1041-33193EACB5B3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1" creationId="{956ABEF8-30B3-1588-A064-0EC93D3C38E4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2" creationId="{31793A14-9E91-C231-6015-2C937ABA2ABC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3" creationId="{68D98F26-8183-6D62-886C-98E482E4ACA8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4" creationId="{017BD568-646D-8E9C-A347-75A21EDA74D8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5" creationId="{9E1646AA-C2FA-FEEC-9A3D-EA36DEA29291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6" creationId="{5E37F1DC-1E85-F6D8-5F3A-0F1730FE1E40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7" creationId="{07208A2F-B17D-F038-71D4-762455396F64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8" creationId="{D535AC64-6364-E00A-C661-3C96C8F53F46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19" creationId="{78E4DCB7-6114-BE18-C004-EFF9E338C16B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20" creationId="{3DF8A44B-5368-86B6-566A-F5427AB8C5C8}"/>
          </ac:spMkLst>
        </pc:spChg>
        <pc:spChg chg="mod">
          <ac:chgData name="Martin Skalický" userId="e7cd453c-6b88-4b7e-99c9-bcad3ba08ff6" providerId="ADAL" clId="{0213522C-493B-4E1C-94A3-A2C268D5071E}" dt="2023-05-15T10:52:47.023" v="6416"/>
          <ac:spMkLst>
            <pc:docMk/>
            <pc:sldMk cId="1771100804" sldId="1027"/>
            <ac:spMk id="121" creationId="{42877C06-FF8A-125E-DBFC-66B642EDE91C}"/>
          </ac:spMkLst>
        </pc:spChg>
        <pc:spChg chg="add del mod">
          <ac:chgData name="Martin Skalický" userId="e7cd453c-6b88-4b7e-99c9-bcad3ba08ff6" providerId="ADAL" clId="{0213522C-493B-4E1C-94A3-A2C268D5071E}" dt="2023-05-15T10:53:01.788" v="6420" actId="478"/>
          <ac:spMkLst>
            <pc:docMk/>
            <pc:sldMk cId="1771100804" sldId="1027"/>
            <ac:spMk id="122" creationId="{9D595C7F-8C23-3C83-9DF6-578ADD753A76}"/>
          </ac:spMkLst>
        </pc:spChg>
        <pc:spChg chg="add mod">
          <ac:chgData name="Martin Skalický" userId="e7cd453c-6b88-4b7e-99c9-bcad3ba08ff6" providerId="ADAL" clId="{0213522C-493B-4E1C-94A3-A2C268D5071E}" dt="2023-05-15T10:53:16.831" v="6423" actId="164"/>
          <ac:spMkLst>
            <pc:docMk/>
            <pc:sldMk cId="1771100804" sldId="1027"/>
            <ac:spMk id="123" creationId="{C083A5EF-632F-F4D2-8BC1-A3854AFEABC3}"/>
          </ac:spMkLst>
        </pc:spChg>
        <pc:spChg chg="add mod">
          <ac:chgData name="Martin Skalický" userId="e7cd453c-6b88-4b7e-99c9-bcad3ba08ff6" providerId="ADAL" clId="{0213522C-493B-4E1C-94A3-A2C268D5071E}" dt="2023-05-15T11:21:19.964" v="7274" actId="1076"/>
          <ac:spMkLst>
            <pc:docMk/>
            <pc:sldMk cId="1771100804" sldId="1027"/>
            <ac:spMk id="127" creationId="{EFD18026-D0DF-8DEB-C993-EE493324E38D}"/>
          </ac:spMkLst>
        </pc:spChg>
        <pc:spChg chg="add mod">
          <ac:chgData name="Martin Skalický" userId="e7cd453c-6b88-4b7e-99c9-bcad3ba08ff6" providerId="ADAL" clId="{0213522C-493B-4E1C-94A3-A2C268D5071E}" dt="2023-05-15T11:21:22.711" v="7275" actId="1076"/>
          <ac:spMkLst>
            <pc:docMk/>
            <pc:sldMk cId="1771100804" sldId="1027"/>
            <ac:spMk id="128" creationId="{46FBEAE4-5A5D-70F6-D4EE-26FEE96856BF}"/>
          </ac:spMkLst>
        </pc:spChg>
        <pc:grpChg chg="add del mod">
          <ac:chgData name="Martin Skalický" userId="e7cd453c-6b88-4b7e-99c9-bcad3ba08ff6" providerId="ADAL" clId="{0213522C-493B-4E1C-94A3-A2C268D5071E}" dt="2023-05-15T10:52:32.722" v="6415" actId="478"/>
          <ac:grpSpMkLst>
            <pc:docMk/>
            <pc:sldMk cId="1771100804" sldId="1027"/>
            <ac:grpSpMk id="2" creationId="{347F873B-32DC-C182-EB23-A4BF8BCECF0E}"/>
          </ac:grpSpMkLst>
        </pc:grpChg>
        <pc:grpChg chg="del">
          <ac:chgData name="Martin Skalický" userId="e7cd453c-6b88-4b7e-99c9-bcad3ba08ff6" providerId="ADAL" clId="{0213522C-493B-4E1C-94A3-A2C268D5071E}" dt="2023-05-15T10:54:05.780" v="6431" actId="478"/>
          <ac:grpSpMkLst>
            <pc:docMk/>
            <pc:sldMk cId="1771100804" sldId="1027"/>
            <ac:grpSpMk id="4" creationId="{0E4CA16F-A7BA-F7C5-09BA-66C99AD0D145}"/>
          </ac:grpSpMkLst>
        </pc:grpChg>
        <pc:grpChg chg="add mod">
          <ac:chgData name="Martin Skalický" userId="e7cd453c-6b88-4b7e-99c9-bcad3ba08ff6" providerId="ADAL" clId="{0213522C-493B-4E1C-94A3-A2C268D5071E}" dt="2023-05-15T10:53:16.831" v="6423" actId="164"/>
          <ac:grpSpMkLst>
            <pc:docMk/>
            <pc:sldMk cId="1771100804" sldId="1027"/>
            <ac:grpSpMk id="80" creationId="{65734B8A-1F4C-AE64-1B47-B953B9A6FF97}"/>
          </ac:grpSpMkLst>
        </pc:grpChg>
        <pc:grpChg chg="add del mod">
          <ac:chgData name="Martin Skalický" userId="e7cd453c-6b88-4b7e-99c9-bcad3ba08ff6" providerId="ADAL" clId="{0213522C-493B-4E1C-94A3-A2C268D5071E}" dt="2023-05-15T10:53:29.633" v="6425" actId="478"/>
          <ac:grpSpMkLst>
            <pc:docMk/>
            <pc:sldMk cId="1771100804" sldId="1027"/>
            <ac:grpSpMk id="124" creationId="{F83205A3-2CB4-5AE0-9323-8381F4A708FD}"/>
          </ac:grpSpMkLst>
        </pc:grpChg>
        <pc:picChg chg="add del mod">
          <ac:chgData name="Martin Skalický" userId="e7cd453c-6b88-4b7e-99c9-bcad3ba08ff6" providerId="ADAL" clId="{0213522C-493B-4E1C-94A3-A2C268D5071E}" dt="2023-08-11T09:51:54.333" v="22829"/>
          <ac:picMkLst>
            <pc:docMk/>
            <pc:sldMk cId="1771100804" sldId="1027"/>
            <ac:picMk id="13" creationId="{7C56F413-6E2C-D6EB-C1A1-9FDFBDE41D83}"/>
          </ac:picMkLst>
        </pc:picChg>
        <pc:picChg chg="add del mod ord">
          <ac:chgData name="Martin Skalický" userId="e7cd453c-6b88-4b7e-99c9-bcad3ba08ff6" providerId="ADAL" clId="{0213522C-493B-4E1C-94A3-A2C268D5071E}" dt="2023-08-11T09:52:37.627" v="22830"/>
          <ac:picMkLst>
            <pc:docMk/>
            <pc:sldMk cId="1771100804" sldId="1027"/>
            <ac:picMk id="16" creationId="{20043862-E86A-17E5-7D83-F73E5AFE9ACB}"/>
          </ac:picMkLst>
        </pc:picChg>
        <pc:picChg chg="add del mod">
          <ac:chgData name="Martin Skalický" userId="e7cd453c-6b88-4b7e-99c9-bcad3ba08ff6" providerId="ADAL" clId="{0213522C-493B-4E1C-94A3-A2C268D5071E}" dt="2023-08-11T09:52:55.351" v="22832"/>
          <ac:picMkLst>
            <pc:docMk/>
            <pc:sldMk cId="1771100804" sldId="1027"/>
            <ac:picMk id="17" creationId="{ED595F8E-A5F4-BDBC-4C9D-94F1A7DF15AE}"/>
          </ac:picMkLst>
        </pc:picChg>
        <pc:picChg chg="add del mod ord">
          <ac:chgData name="Martin Skalický" userId="e7cd453c-6b88-4b7e-99c9-bcad3ba08ff6" providerId="ADAL" clId="{0213522C-493B-4E1C-94A3-A2C268D5071E}" dt="2023-08-11T09:54:21.308" v="22833"/>
          <ac:picMkLst>
            <pc:docMk/>
            <pc:sldMk cId="1771100804" sldId="1027"/>
            <ac:picMk id="20" creationId="{9410610B-DBE8-BCF9-1BBF-2B554196A3BA}"/>
          </ac:picMkLst>
        </pc:picChg>
        <pc:picChg chg="add del mod">
          <ac:chgData name="Martin Skalický" userId="e7cd453c-6b88-4b7e-99c9-bcad3ba08ff6" providerId="ADAL" clId="{0213522C-493B-4E1C-94A3-A2C268D5071E}" dt="2023-08-11T09:54:26.680" v="22835"/>
          <ac:picMkLst>
            <pc:docMk/>
            <pc:sldMk cId="1771100804" sldId="1027"/>
            <ac:picMk id="21" creationId="{00E95812-7420-2636-3E88-2C724C63B22C}"/>
          </ac:picMkLst>
        </pc:picChg>
        <pc:picChg chg="add del mod ord">
          <ac:chgData name="Martin Skalický" userId="e7cd453c-6b88-4b7e-99c9-bcad3ba08ff6" providerId="ADAL" clId="{0213522C-493B-4E1C-94A3-A2C268D5071E}" dt="2023-08-11T09:54:48.435" v="22836"/>
          <ac:picMkLst>
            <pc:docMk/>
            <pc:sldMk cId="1771100804" sldId="1027"/>
            <ac:picMk id="24" creationId="{32A5F728-C0A3-ECCC-6473-DAADAA73CFFA}"/>
          </ac:picMkLst>
        </pc:picChg>
        <pc:picChg chg="add del mod">
          <ac:chgData name="Martin Skalický" userId="e7cd453c-6b88-4b7e-99c9-bcad3ba08ff6" providerId="ADAL" clId="{0213522C-493B-4E1C-94A3-A2C268D5071E}" dt="2023-08-11T09:54:49.583" v="22838"/>
          <ac:picMkLst>
            <pc:docMk/>
            <pc:sldMk cId="1771100804" sldId="1027"/>
            <ac:picMk id="25" creationId="{7DE462CF-7B3B-61F3-A76E-61DD81B7B209}"/>
          </ac:picMkLst>
        </pc:picChg>
        <pc:picChg chg="add del mod ord">
          <ac:chgData name="Martin Skalický" userId="e7cd453c-6b88-4b7e-99c9-bcad3ba08ff6" providerId="ADAL" clId="{0213522C-493B-4E1C-94A3-A2C268D5071E}" dt="2023-08-11T09:56:07.631" v="22839"/>
          <ac:picMkLst>
            <pc:docMk/>
            <pc:sldMk cId="1771100804" sldId="1027"/>
            <ac:picMk id="28" creationId="{45CAB488-3A5B-5585-06D4-C7B29487EA88}"/>
          </ac:picMkLst>
        </pc:picChg>
        <pc:picChg chg="add mod">
          <ac:chgData name="Martin Skalický" userId="e7cd453c-6b88-4b7e-99c9-bcad3ba08ff6" providerId="ADAL" clId="{0213522C-493B-4E1C-94A3-A2C268D5071E}" dt="2023-08-11T09:56:07.631" v="22839"/>
          <ac:picMkLst>
            <pc:docMk/>
            <pc:sldMk cId="1771100804" sldId="1027"/>
            <ac:picMk id="29" creationId="{88C43D73-AA54-942D-BBED-B7CECA2D13AA}"/>
          </ac:picMkLst>
        </pc:picChg>
        <pc:picChg chg="add mod">
          <ac:chgData name="Martin Skalický" userId="e7cd453c-6b88-4b7e-99c9-bcad3ba08ff6" providerId="ADAL" clId="{0213522C-493B-4E1C-94A3-A2C268D5071E}" dt="2023-05-15T10:56:24.404" v="6525" actId="1076"/>
          <ac:picMkLst>
            <pc:docMk/>
            <pc:sldMk cId="1771100804" sldId="1027"/>
            <ac:picMk id="126" creationId="{D752606F-3281-8BE1-B4E2-48397151268C}"/>
          </ac:picMkLst>
        </pc:picChg>
      </pc:sldChg>
      <pc:sldChg chg="addSp delSp modSp new mod modTransition modClrScheme modAnim chgLayout">
        <pc:chgData name="Martin Skalický" userId="e7cd453c-6b88-4b7e-99c9-bcad3ba08ff6" providerId="ADAL" clId="{0213522C-493B-4E1C-94A3-A2C268D5071E}" dt="2023-08-11T11:56:38.840" v="22858"/>
        <pc:sldMkLst>
          <pc:docMk/>
          <pc:sldMk cId="2959225027" sldId="1028"/>
        </pc:sldMkLst>
        <pc:spChg chg="del">
          <ac:chgData name="Martin Skalický" userId="e7cd453c-6b88-4b7e-99c9-bcad3ba08ff6" providerId="ADAL" clId="{0213522C-493B-4E1C-94A3-A2C268D5071E}" dt="2023-05-15T11:00:50.529" v="6597" actId="700"/>
          <ac:spMkLst>
            <pc:docMk/>
            <pc:sldMk cId="2959225027" sldId="1028"/>
            <ac:spMk id="2" creationId="{922A7CC4-ED38-2EF7-E074-61A3CBDB25A9}"/>
          </ac:spMkLst>
        </pc:spChg>
        <pc:spChg chg="mod ord">
          <ac:chgData name="Martin Skalický" userId="e7cd453c-6b88-4b7e-99c9-bcad3ba08ff6" providerId="ADAL" clId="{0213522C-493B-4E1C-94A3-A2C268D5071E}" dt="2023-05-15T11:00:50.529" v="6597" actId="700"/>
          <ac:spMkLst>
            <pc:docMk/>
            <pc:sldMk cId="2959225027" sldId="1028"/>
            <ac:spMk id="3" creationId="{6DCB33D0-5433-C455-21ED-2EB60411E3D7}"/>
          </ac:spMkLst>
        </pc:spChg>
        <pc:spChg chg="add del mod">
          <ac:chgData name="Martin Skalický" userId="e7cd453c-6b88-4b7e-99c9-bcad3ba08ff6" providerId="ADAL" clId="{0213522C-493B-4E1C-94A3-A2C268D5071E}" dt="2023-05-15T10:59:43.994" v="6583" actId="478"/>
          <ac:spMkLst>
            <pc:docMk/>
            <pc:sldMk cId="2959225027" sldId="1028"/>
            <ac:spMk id="4" creationId="{0AD7047F-C435-DB47-341A-8BC207978BC8}"/>
          </ac:spMkLst>
        </pc:spChg>
        <pc:spChg chg="add del mod">
          <ac:chgData name="Martin Skalický" userId="e7cd453c-6b88-4b7e-99c9-bcad3ba08ff6" providerId="ADAL" clId="{0213522C-493B-4E1C-94A3-A2C268D5071E}" dt="2023-05-15T11:00:33.259" v="6594" actId="478"/>
          <ac:spMkLst>
            <pc:docMk/>
            <pc:sldMk cId="2959225027" sldId="1028"/>
            <ac:spMk id="5" creationId="{6CB610D9-4FC5-8ECD-1063-DB2889C60B5F}"/>
          </ac:spMkLst>
        </pc:spChg>
        <pc:spChg chg="add mod">
          <ac:chgData name="Martin Skalický" userId="e7cd453c-6b88-4b7e-99c9-bcad3ba08ff6" providerId="ADAL" clId="{0213522C-493B-4E1C-94A3-A2C268D5071E}" dt="2023-05-15T11:22:03.147" v="7286" actId="14100"/>
          <ac:spMkLst>
            <pc:docMk/>
            <pc:sldMk cId="2959225027" sldId="1028"/>
            <ac:spMk id="12" creationId="{9DC78BCC-B8F0-699E-AB02-ADC88E96D49C}"/>
          </ac:spMkLst>
        </pc:spChg>
        <pc:spChg chg="add mod">
          <ac:chgData name="Martin Skalický" userId="e7cd453c-6b88-4b7e-99c9-bcad3ba08ff6" providerId="ADAL" clId="{0213522C-493B-4E1C-94A3-A2C268D5071E}" dt="2023-05-15T11:32:49.340" v="7685" actId="14100"/>
          <ac:spMkLst>
            <pc:docMk/>
            <pc:sldMk cId="2959225027" sldId="1028"/>
            <ac:spMk id="13" creationId="{38EAFF11-0B70-2337-380D-CCBDD99A8827}"/>
          </ac:spMkLst>
        </pc:spChg>
        <pc:picChg chg="add del">
          <ac:chgData name="Martin Skalický" userId="e7cd453c-6b88-4b7e-99c9-bcad3ba08ff6" providerId="ADAL" clId="{0213522C-493B-4E1C-94A3-A2C268D5071E}" dt="2023-05-15T11:00:08.217" v="6588" actId="478"/>
          <ac:picMkLst>
            <pc:docMk/>
            <pc:sldMk cId="2959225027" sldId="1028"/>
            <ac:picMk id="7" creationId="{D9922D29-5023-6952-C8BB-521146A8EF4C}"/>
          </ac:picMkLst>
        </pc:picChg>
        <pc:picChg chg="add mod">
          <ac:chgData name="Martin Skalický" userId="e7cd453c-6b88-4b7e-99c9-bcad3ba08ff6" providerId="ADAL" clId="{0213522C-493B-4E1C-94A3-A2C268D5071E}" dt="2023-05-15T11:22:05.449" v="7287" actId="1076"/>
          <ac:picMkLst>
            <pc:docMk/>
            <pc:sldMk cId="2959225027" sldId="1028"/>
            <ac:picMk id="9" creationId="{64B94830-28B3-1CAD-7FF0-3506A896A71F}"/>
          </ac:picMkLst>
        </pc:picChg>
        <pc:picChg chg="add mod">
          <ac:chgData name="Martin Skalický" userId="e7cd453c-6b88-4b7e-99c9-bcad3ba08ff6" providerId="ADAL" clId="{0213522C-493B-4E1C-94A3-A2C268D5071E}" dt="2023-05-15T11:21:46.928" v="7280" actId="1076"/>
          <ac:picMkLst>
            <pc:docMk/>
            <pc:sldMk cId="2959225027" sldId="1028"/>
            <ac:picMk id="11" creationId="{92463C54-A5E4-14B5-2D3F-49A1AE59EF3A}"/>
          </ac:picMkLst>
        </pc:picChg>
        <pc:picChg chg="add del mod">
          <ac:chgData name="Martin Skalický" userId="e7cd453c-6b88-4b7e-99c9-bcad3ba08ff6" providerId="ADAL" clId="{0213522C-493B-4E1C-94A3-A2C268D5071E}" dt="2023-08-11T11:49:20.870" v="22842"/>
          <ac:picMkLst>
            <pc:docMk/>
            <pc:sldMk cId="2959225027" sldId="1028"/>
            <ac:picMk id="18" creationId="{5E3D617D-802D-5F6F-8A9C-9E6663568837}"/>
          </ac:picMkLst>
        </pc:picChg>
        <pc:picChg chg="add del mod ord">
          <ac:chgData name="Martin Skalický" userId="e7cd453c-6b88-4b7e-99c9-bcad3ba08ff6" providerId="ADAL" clId="{0213522C-493B-4E1C-94A3-A2C268D5071E}" dt="2023-08-11T11:50:16.092" v="22843"/>
          <ac:picMkLst>
            <pc:docMk/>
            <pc:sldMk cId="2959225027" sldId="1028"/>
            <ac:picMk id="22" creationId="{B1BBFF5F-E992-D52A-4B1A-7779D29E7EB3}"/>
          </ac:picMkLst>
        </pc:picChg>
        <pc:picChg chg="add del mod">
          <ac:chgData name="Martin Skalický" userId="e7cd453c-6b88-4b7e-99c9-bcad3ba08ff6" providerId="ADAL" clId="{0213522C-493B-4E1C-94A3-A2C268D5071E}" dt="2023-08-11T11:50:27.983" v="22845"/>
          <ac:picMkLst>
            <pc:docMk/>
            <pc:sldMk cId="2959225027" sldId="1028"/>
            <ac:picMk id="23" creationId="{20AE40BF-874B-E1F4-376B-81D3418381E2}"/>
          </ac:picMkLst>
        </pc:picChg>
        <pc:picChg chg="add del mod ord">
          <ac:chgData name="Martin Skalický" userId="e7cd453c-6b88-4b7e-99c9-bcad3ba08ff6" providerId="ADAL" clId="{0213522C-493B-4E1C-94A3-A2C268D5071E}" dt="2023-08-11T11:50:35.719" v="22846"/>
          <ac:picMkLst>
            <pc:docMk/>
            <pc:sldMk cId="2959225027" sldId="1028"/>
            <ac:picMk id="26" creationId="{F1D9CAE9-F3C7-1851-8BA6-C8A697F8C332}"/>
          </ac:picMkLst>
        </pc:picChg>
        <pc:picChg chg="add del mod">
          <ac:chgData name="Martin Skalický" userId="e7cd453c-6b88-4b7e-99c9-bcad3ba08ff6" providerId="ADAL" clId="{0213522C-493B-4E1C-94A3-A2C268D5071E}" dt="2023-08-11T11:50:47.671" v="22848"/>
          <ac:picMkLst>
            <pc:docMk/>
            <pc:sldMk cId="2959225027" sldId="1028"/>
            <ac:picMk id="27" creationId="{500900A4-99AF-D4C7-F902-D3F520082D66}"/>
          </ac:picMkLst>
        </pc:picChg>
        <pc:picChg chg="add del mod ord">
          <ac:chgData name="Martin Skalický" userId="e7cd453c-6b88-4b7e-99c9-bcad3ba08ff6" providerId="ADAL" clId="{0213522C-493B-4E1C-94A3-A2C268D5071E}" dt="2023-08-11T11:51:12.759" v="22849"/>
          <ac:picMkLst>
            <pc:docMk/>
            <pc:sldMk cId="2959225027" sldId="1028"/>
            <ac:picMk id="30" creationId="{8F542EAE-7105-4D73-C462-393937E00472}"/>
          </ac:picMkLst>
        </pc:picChg>
        <pc:picChg chg="add del mod">
          <ac:chgData name="Martin Skalický" userId="e7cd453c-6b88-4b7e-99c9-bcad3ba08ff6" providerId="ADAL" clId="{0213522C-493B-4E1C-94A3-A2C268D5071E}" dt="2023-08-11T11:51:41.183" v="22851"/>
          <ac:picMkLst>
            <pc:docMk/>
            <pc:sldMk cId="2959225027" sldId="1028"/>
            <ac:picMk id="31" creationId="{69BF8985-F57D-EDA4-8D81-D01CD23795BC}"/>
          </ac:picMkLst>
        </pc:picChg>
        <pc:picChg chg="add del mod ord">
          <ac:chgData name="Martin Skalický" userId="e7cd453c-6b88-4b7e-99c9-bcad3ba08ff6" providerId="ADAL" clId="{0213522C-493B-4E1C-94A3-A2C268D5071E}" dt="2023-08-11T11:53:27.371" v="22852"/>
          <ac:picMkLst>
            <pc:docMk/>
            <pc:sldMk cId="2959225027" sldId="1028"/>
            <ac:picMk id="34" creationId="{CEC14FF2-1060-E9E8-43D7-C59771D93418}"/>
          </ac:picMkLst>
        </pc:picChg>
        <pc:picChg chg="add del mod">
          <ac:chgData name="Martin Skalický" userId="e7cd453c-6b88-4b7e-99c9-bcad3ba08ff6" providerId="ADAL" clId="{0213522C-493B-4E1C-94A3-A2C268D5071E}" dt="2023-08-11T11:53:53.716" v="22854"/>
          <ac:picMkLst>
            <pc:docMk/>
            <pc:sldMk cId="2959225027" sldId="1028"/>
            <ac:picMk id="35" creationId="{4BBDE54A-B57F-A763-7255-DBE9F49F63D9}"/>
          </ac:picMkLst>
        </pc:picChg>
        <pc:picChg chg="add del mod ord">
          <ac:chgData name="Martin Skalický" userId="e7cd453c-6b88-4b7e-99c9-bcad3ba08ff6" providerId="ADAL" clId="{0213522C-493B-4E1C-94A3-A2C268D5071E}" dt="2023-08-11T11:54:34.775" v="22855"/>
          <ac:picMkLst>
            <pc:docMk/>
            <pc:sldMk cId="2959225027" sldId="1028"/>
            <ac:picMk id="38" creationId="{6A986D2D-1DA8-6A19-D17D-DC264E98B29D}"/>
          </ac:picMkLst>
        </pc:picChg>
        <pc:picChg chg="add del mod">
          <ac:chgData name="Martin Skalický" userId="e7cd453c-6b88-4b7e-99c9-bcad3ba08ff6" providerId="ADAL" clId="{0213522C-493B-4E1C-94A3-A2C268D5071E}" dt="2023-08-11T11:55:00.749" v="22857"/>
          <ac:picMkLst>
            <pc:docMk/>
            <pc:sldMk cId="2959225027" sldId="1028"/>
            <ac:picMk id="39" creationId="{182EDE0F-2731-7F99-D0F0-7C09033ED3CA}"/>
          </ac:picMkLst>
        </pc:picChg>
        <pc:picChg chg="add del mod ord">
          <ac:chgData name="Martin Skalický" userId="e7cd453c-6b88-4b7e-99c9-bcad3ba08ff6" providerId="ADAL" clId="{0213522C-493B-4E1C-94A3-A2C268D5071E}" dt="2023-08-11T11:56:38.840" v="22858"/>
          <ac:picMkLst>
            <pc:docMk/>
            <pc:sldMk cId="2959225027" sldId="1028"/>
            <ac:picMk id="42" creationId="{37461DF8-5627-D304-EF4D-F6C01AAE001D}"/>
          </ac:picMkLst>
        </pc:picChg>
        <pc:picChg chg="add mod">
          <ac:chgData name="Martin Skalický" userId="e7cd453c-6b88-4b7e-99c9-bcad3ba08ff6" providerId="ADAL" clId="{0213522C-493B-4E1C-94A3-A2C268D5071E}" dt="2023-08-11T11:56:38.840" v="22858"/>
          <ac:picMkLst>
            <pc:docMk/>
            <pc:sldMk cId="2959225027" sldId="1028"/>
            <ac:picMk id="43" creationId="{D880FC65-6D37-3312-7EF1-E40BBC7E7272}"/>
          </ac:picMkLst>
        </pc:picChg>
      </pc:sldChg>
      <pc:sldChg chg="addSp delSp modSp new mod modTransition modClrScheme modAnim chgLayout">
        <pc:chgData name="Martin Skalický" userId="e7cd453c-6b88-4b7e-99c9-bcad3ba08ff6" providerId="ADAL" clId="{0213522C-493B-4E1C-94A3-A2C268D5071E}" dt="2023-08-11T12:02:18.089" v="22862"/>
        <pc:sldMkLst>
          <pc:docMk/>
          <pc:sldMk cId="3797512340" sldId="1029"/>
        </pc:sldMkLst>
        <pc:spChg chg="mod ord">
          <ac:chgData name="Martin Skalický" userId="e7cd453c-6b88-4b7e-99c9-bcad3ba08ff6" providerId="ADAL" clId="{0213522C-493B-4E1C-94A3-A2C268D5071E}" dt="2023-05-15T11:06:38.781" v="6659" actId="700"/>
          <ac:spMkLst>
            <pc:docMk/>
            <pc:sldMk cId="3797512340" sldId="1029"/>
            <ac:spMk id="2" creationId="{7E37B43D-DD84-83E8-0E31-FD18BEBFE41F}"/>
          </ac:spMkLst>
        </pc:spChg>
        <pc:spChg chg="add mod ord">
          <ac:chgData name="Martin Skalický" userId="e7cd453c-6b88-4b7e-99c9-bcad3ba08ff6" providerId="ADAL" clId="{0213522C-493B-4E1C-94A3-A2C268D5071E}" dt="2023-05-15T11:14:33.657" v="7172" actId="20577"/>
          <ac:spMkLst>
            <pc:docMk/>
            <pc:sldMk cId="3797512340" sldId="1029"/>
            <ac:spMk id="3" creationId="{D969ECAB-B45D-D1F0-193D-EEEA233D5765}"/>
          </ac:spMkLst>
        </pc:spChg>
        <pc:spChg chg="add mod">
          <ac:chgData name="Martin Skalický" userId="e7cd453c-6b88-4b7e-99c9-bcad3ba08ff6" providerId="ADAL" clId="{0213522C-493B-4E1C-94A3-A2C268D5071E}" dt="2023-05-15T11:07:38.669" v="6674" actId="1076"/>
          <ac:spMkLst>
            <pc:docMk/>
            <pc:sldMk cId="3797512340" sldId="1029"/>
            <ac:spMk id="4" creationId="{97C12DDC-A8C7-3822-512D-4F3F2D690153}"/>
          </ac:spMkLst>
        </pc:spChg>
        <pc:spChg chg="add mod">
          <ac:chgData name="Martin Skalický" userId="e7cd453c-6b88-4b7e-99c9-bcad3ba08ff6" providerId="ADAL" clId="{0213522C-493B-4E1C-94A3-A2C268D5071E}" dt="2023-05-15T11:10:33.158" v="6887" actId="1076"/>
          <ac:spMkLst>
            <pc:docMk/>
            <pc:sldMk cId="3797512340" sldId="1029"/>
            <ac:spMk id="5" creationId="{CAE2CD2E-59B8-E199-3238-2F5B44382ACF}"/>
          </ac:spMkLst>
        </pc:spChg>
        <pc:picChg chg="add del mod">
          <ac:chgData name="Martin Skalický" userId="e7cd453c-6b88-4b7e-99c9-bcad3ba08ff6" providerId="ADAL" clId="{0213522C-493B-4E1C-94A3-A2C268D5071E}" dt="2023-08-11T11:59:57.548" v="22861"/>
          <ac:picMkLst>
            <pc:docMk/>
            <pc:sldMk cId="3797512340" sldId="1029"/>
            <ac:picMk id="19" creationId="{F756F3EB-6D82-5BFB-EB8B-4C8597F78561}"/>
          </ac:picMkLst>
        </pc:picChg>
        <pc:picChg chg="add del mod ord">
          <ac:chgData name="Martin Skalický" userId="e7cd453c-6b88-4b7e-99c9-bcad3ba08ff6" providerId="ADAL" clId="{0213522C-493B-4E1C-94A3-A2C268D5071E}" dt="2023-08-11T12:02:18.089" v="22862"/>
          <ac:picMkLst>
            <pc:docMk/>
            <pc:sldMk cId="3797512340" sldId="1029"/>
            <ac:picMk id="22" creationId="{66E1DEAE-D7C9-F48E-4C7B-80AC5416415F}"/>
          </ac:picMkLst>
        </pc:picChg>
        <pc:picChg chg="add mod">
          <ac:chgData name="Martin Skalický" userId="e7cd453c-6b88-4b7e-99c9-bcad3ba08ff6" providerId="ADAL" clId="{0213522C-493B-4E1C-94A3-A2C268D5071E}" dt="2023-08-11T12:02:18.089" v="22862"/>
          <ac:picMkLst>
            <pc:docMk/>
            <pc:sldMk cId="3797512340" sldId="1029"/>
            <ac:picMk id="23" creationId="{7834ADC2-B17B-3669-9B3E-1E9E3BB7E2A6}"/>
          </ac:picMkLst>
        </pc:picChg>
      </pc:sldChg>
      <pc:sldChg chg="addSp delSp modSp new mod modTransition modClrScheme modAnim chgLayout">
        <pc:chgData name="Martin Skalický" userId="e7cd453c-6b88-4b7e-99c9-bcad3ba08ff6" providerId="ADAL" clId="{0213522C-493B-4E1C-94A3-A2C268D5071E}" dt="2023-08-11T12:08:24.641" v="22866"/>
        <pc:sldMkLst>
          <pc:docMk/>
          <pc:sldMk cId="484542775" sldId="1030"/>
        </pc:sldMkLst>
        <pc:spChg chg="del">
          <ac:chgData name="Martin Skalický" userId="e7cd453c-6b88-4b7e-99c9-bcad3ba08ff6" providerId="ADAL" clId="{0213522C-493B-4E1C-94A3-A2C268D5071E}" dt="2023-05-15T11:15:13.809" v="7176" actId="700"/>
          <ac:spMkLst>
            <pc:docMk/>
            <pc:sldMk cId="484542775" sldId="1030"/>
            <ac:spMk id="2" creationId="{423BB7AA-FA7C-23F8-84DB-C9BC46B51C94}"/>
          </ac:spMkLst>
        </pc:spChg>
        <pc:spChg chg="mod ord">
          <ac:chgData name="Martin Skalický" userId="e7cd453c-6b88-4b7e-99c9-bcad3ba08ff6" providerId="ADAL" clId="{0213522C-493B-4E1C-94A3-A2C268D5071E}" dt="2023-05-15T11:22:45.155" v="7295" actId="700"/>
          <ac:spMkLst>
            <pc:docMk/>
            <pc:sldMk cId="484542775" sldId="1030"/>
            <ac:spMk id="3" creationId="{A42ADABC-EA9F-8D38-5330-5BFEF244EF7A}"/>
          </ac:spMkLst>
        </pc:spChg>
        <pc:spChg chg="add del mod">
          <ac:chgData name="Martin Skalický" userId="e7cd453c-6b88-4b7e-99c9-bcad3ba08ff6" providerId="ADAL" clId="{0213522C-493B-4E1C-94A3-A2C268D5071E}" dt="2023-05-15T11:22:42.153" v="7294"/>
          <ac:spMkLst>
            <pc:docMk/>
            <pc:sldMk cId="484542775" sldId="1030"/>
            <ac:spMk id="6" creationId="{F5967DF9-C153-060E-B047-9804D746CCEF}"/>
          </ac:spMkLst>
        </pc:spChg>
        <pc:spChg chg="add mod ord">
          <ac:chgData name="Martin Skalický" userId="e7cd453c-6b88-4b7e-99c9-bcad3ba08ff6" providerId="ADAL" clId="{0213522C-493B-4E1C-94A3-A2C268D5071E}" dt="2023-05-15T11:25:18.058" v="7522" actId="20577"/>
          <ac:spMkLst>
            <pc:docMk/>
            <pc:sldMk cId="484542775" sldId="1030"/>
            <ac:spMk id="7" creationId="{28B0447E-1BBD-B7BE-0429-0EE750AB8427}"/>
          </ac:spMkLst>
        </pc:spChg>
        <pc:picChg chg="add mod">
          <ac:chgData name="Martin Skalický" userId="e7cd453c-6b88-4b7e-99c9-bcad3ba08ff6" providerId="ADAL" clId="{0213522C-493B-4E1C-94A3-A2C268D5071E}" dt="2023-05-15T11:25:21.077" v="7523" actId="1076"/>
          <ac:picMkLst>
            <pc:docMk/>
            <pc:sldMk cId="484542775" sldId="1030"/>
            <ac:picMk id="5" creationId="{1BD7E335-0BD6-2AEF-C469-8E480BC71E36}"/>
          </ac:picMkLst>
        </pc:picChg>
        <pc:picChg chg="add del mod">
          <ac:chgData name="Martin Skalický" userId="e7cd453c-6b88-4b7e-99c9-bcad3ba08ff6" providerId="ADAL" clId="{0213522C-493B-4E1C-94A3-A2C268D5071E}" dt="2023-08-11T12:07:16.476" v="22865"/>
          <ac:picMkLst>
            <pc:docMk/>
            <pc:sldMk cId="484542775" sldId="1030"/>
            <ac:picMk id="19" creationId="{08E9BEEF-4320-4F68-CCC0-2B62B3F344A2}"/>
          </ac:picMkLst>
        </pc:picChg>
        <pc:picChg chg="add del mod ord">
          <ac:chgData name="Martin Skalický" userId="e7cd453c-6b88-4b7e-99c9-bcad3ba08ff6" providerId="ADAL" clId="{0213522C-493B-4E1C-94A3-A2C268D5071E}" dt="2023-08-11T12:08:24.641" v="22866"/>
          <ac:picMkLst>
            <pc:docMk/>
            <pc:sldMk cId="484542775" sldId="1030"/>
            <ac:picMk id="22" creationId="{BFD5661B-64BF-3069-DEA3-897F1968A23F}"/>
          </ac:picMkLst>
        </pc:picChg>
        <pc:picChg chg="add mod">
          <ac:chgData name="Martin Skalický" userId="e7cd453c-6b88-4b7e-99c9-bcad3ba08ff6" providerId="ADAL" clId="{0213522C-493B-4E1C-94A3-A2C268D5071E}" dt="2023-08-11T12:08:24.641" v="22866"/>
          <ac:picMkLst>
            <pc:docMk/>
            <pc:sldMk cId="484542775" sldId="1030"/>
            <ac:picMk id="23" creationId="{5417AB94-6ED9-67DD-51F5-BBC3AE2465C6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12:11:43.916" v="22870"/>
        <pc:sldMkLst>
          <pc:docMk/>
          <pc:sldMk cId="3344695715" sldId="1031"/>
        </pc:sldMkLst>
        <pc:spChg chg="mod">
          <ac:chgData name="Martin Skalický" userId="e7cd453c-6b88-4b7e-99c9-bcad3ba08ff6" providerId="ADAL" clId="{0213522C-493B-4E1C-94A3-A2C268D5071E}" dt="2023-05-15T11:29:51.948" v="7678" actId="20577"/>
          <ac:spMkLst>
            <pc:docMk/>
            <pc:sldMk cId="3344695715" sldId="1031"/>
            <ac:spMk id="7" creationId="{28B0447E-1BBD-B7BE-0429-0EE750AB8427}"/>
          </ac:spMkLst>
        </pc:spChg>
        <pc:picChg chg="add mod">
          <ac:chgData name="Martin Skalický" userId="e7cd453c-6b88-4b7e-99c9-bcad3ba08ff6" providerId="ADAL" clId="{0213522C-493B-4E1C-94A3-A2C268D5071E}" dt="2023-05-15T11:26:11.771" v="7529" actId="1076"/>
          <ac:picMkLst>
            <pc:docMk/>
            <pc:sldMk cId="3344695715" sldId="1031"/>
            <ac:picMk id="4" creationId="{D23439FB-6B39-2FAE-704F-C665813BD1F8}"/>
          </ac:picMkLst>
        </pc:picChg>
        <pc:picChg chg="del">
          <ac:chgData name="Martin Skalický" userId="e7cd453c-6b88-4b7e-99c9-bcad3ba08ff6" providerId="ADAL" clId="{0213522C-493B-4E1C-94A3-A2C268D5071E}" dt="2023-05-15T11:26:06.362" v="7525" actId="478"/>
          <ac:picMkLst>
            <pc:docMk/>
            <pc:sldMk cId="3344695715" sldId="1031"/>
            <ac:picMk id="5" creationId="{1BD7E335-0BD6-2AEF-C469-8E480BC71E36}"/>
          </ac:picMkLst>
        </pc:picChg>
        <pc:picChg chg="add del mod">
          <ac:chgData name="Martin Skalický" userId="e7cd453c-6b88-4b7e-99c9-bcad3ba08ff6" providerId="ADAL" clId="{0213522C-493B-4E1C-94A3-A2C268D5071E}" dt="2023-08-11T12:10:22.671" v="22869"/>
          <ac:picMkLst>
            <pc:docMk/>
            <pc:sldMk cId="3344695715" sldId="1031"/>
            <ac:picMk id="16" creationId="{0A67EA32-150A-B808-717A-E729BE06095A}"/>
          </ac:picMkLst>
        </pc:picChg>
        <pc:picChg chg="add del mod ord">
          <ac:chgData name="Martin Skalický" userId="e7cd453c-6b88-4b7e-99c9-bcad3ba08ff6" providerId="ADAL" clId="{0213522C-493B-4E1C-94A3-A2C268D5071E}" dt="2023-08-11T12:11:43.916" v="22870"/>
          <ac:picMkLst>
            <pc:docMk/>
            <pc:sldMk cId="3344695715" sldId="1031"/>
            <ac:picMk id="19" creationId="{BB1F18D3-60A7-4C29-4057-B87B2D6658BB}"/>
          </ac:picMkLst>
        </pc:picChg>
        <pc:picChg chg="add mod">
          <ac:chgData name="Martin Skalický" userId="e7cd453c-6b88-4b7e-99c9-bcad3ba08ff6" providerId="ADAL" clId="{0213522C-493B-4E1C-94A3-A2C268D5071E}" dt="2023-08-11T12:11:43.916" v="22870"/>
          <ac:picMkLst>
            <pc:docMk/>
            <pc:sldMk cId="3344695715" sldId="1031"/>
            <ac:picMk id="20" creationId="{347CABC8-3285-67FE-0423-FD115F42EA14}"/>
          </ac:picMkLst>
        </pc:picChg>
      </pc:sldChg>
      <pc:sldChg chg="add del modTransition">
        <pc:chgData name="Martin Skalický" userId="e7cd453c-6b88-4b7e-99c9-bcad3ba08ff6" providerId="ADAL" clId="{0213522C-493B-4E1C-94A3-A2C268D5071E}" dt="2023-08-11T13:44:01.873" v="22871" actId="2696"/>
        <pc:sldMkLst>
          <pc:docMk/>
          <pc:sldMk cId="882318091" sldId="1032"/>
        </pc:sldMkLst>
      </pc:sldChg>
      <pc:sldChg chg="addSp delSp modSp add mod modTransition modAnim">
        <pc:chgData name="Martin Skalický" userId="e7cd453c-6b88-4b7e-99c9-bcad3ba08ff6" providerId="ADAL" clId="{0213522C-493B-4E1C-94A3-A2C268D5071E}" dt="2023-08-11T13:49:51.469" v="22881"/>
        <pc:sldMkLst>
          <pc:docMk/>
          <pc:sldMk cId="3029575377" sldId="1033"/>
        </pc:sldMkLst>
        <pc:spChg chg="mod">
          <ac:chgData name="Martin Skalický" userId="e7cd453c-6b88-4b7e-99c9-bcad3ba08ff6" providerId="ADAL" clId="{0213522C-493B-4E1C-94A3-A2C268D5071E}" dt="2023-05-15T12:08:39.375" v="7934" actId="20577"/>
          <ac:spMkLst>
            <pc:docMk/>
            <pc:sldMk cId="3029575377" sldId="1033"/>
            <ac:spMk id="7" creationId="{28B0447E-1BBD-B7BE-0429-0EE750AB8427}"/>
          </ac:spMkLst>
        </pc:spChg>
        <pc:picChg chg="del">
          <ac:chgData name="Martin Skalický" userId="e7cd453c-6b88-4b7e-99c9-bcad3ba08ff6" providerId="ADAL" clId="{0213522C-493B-4E1C-94A3-A2C268D5071E}" dt="2023-05-15T12:04:27.142" v="7687" actId="478"/>
          <ac:picMkLst>
            <pc:docMk/>
            <pc:sldMk cId="3029575377" sldId="1033"/>
            <ac:picMk id="4" creationId="{D23439FB-6B39-2FAE-704F-C665813BD1F8}"/>
          </ac:picMkLst>
        </pc:picChg>
        <pc:picChg chg="add mod">
          <ac:chgData name="Martin Skalický" userId="e7cd453c-6b88-4b7e-99c9-bcad3ba08ff6" providerId="ADAL" clId="{0213522C-493B-4E1C-94A3-A2C268D5071E}" dt="2023-05-15T12:04:38.118" v="7691" actId="1076"/>
          <ac:picMkLst>
            <pc:docMk/>
            <pc:sldMk cId="3029575377" sldId="1033"/>
            <ac:picMk id="5" creationId="{1B5ABC49-F284-DD1B-D08E-5758F2F5E4D1}"/>
          </ac:picMkLst>
        </pc:picChg>
        <pc:picChg chg="add del mod">
          <ac:chgData name="Martin Skalický" userId="e7cd453c-6b88-4b7e-99c9-bcad3ba08ff6" providerId="ADAL" clId="{0213522C-493B-4E1C-94A3-A2C268D5071E}" dt="2023-08-11T13:45:59.653" v="22874"/>
          <ac:picMkLst>
            <pc:docMk/>
            <pc:sldMk cId="3029575377" sldId="1033"/>
            <ac:picMk id="6" creationId="{5D2ED6F2-0BC5-F40C-676E-24CAE9B72555}"/>
          </ac:picMkLst>
        </pc:picChg>
        <pc:picChg chg="add del mod ord">
          <ac:chgData name="Martin Skalický" userId="e7cd453c-6b88-4b7e-99c9-bcad3ba08ff6" providerId="ADAL" clId="{0213522C-493B-4E1C-94A3-A2C268D5071E}" dt="2023-08-11T13:46:14.622" v="22875"/>
          <ac:picMkLst>
            <pc:docMk/>
            <pc:sldMk cId="3029575377" sldId="1033"/>
            <ac:picMk id="10" creationId="{789A3D4A-E65C-B2DC-0477-9C75EC71328F}"/>
          </ac:picMkLst>
        </pc:picChg>
        <pc:picChg chg="add del mod">
          <ac:chgData name="Martin Skalický" userId="e7cd453c-6b88-4b7e-99c9-bcad3ba08ff6" providerId="ADAL" clId="{0213522C-493B-4E1C-94A3-A2C268D5071E}" dt="2023-08-11T13:46:34.271" v="22877"/>
          <ac:picMkLst>
            <pc:docMk/>
            <pc:sldMk cId="3029575377" sldId="1033"/>
            <ac:picMk id="11" creationId="{C78ABC51-C829-A8A6-5736-B34295D5E07E}"/>
          </ac:picMkLst>
        </pc:picChg>
        <pc:picChg chg="add del mod ord">
          <ac:chgData name="Martin Skalický" userId="e7cd453c-6b88-4b7e-99c9-bcad3ba08ff6" providerId="ADAL" clId="{0213522C-493B-4E1C-94A3-A2C268D5071E}" dt="2023-08-11T13:47:28.792" v="22878"/>
          <ac:picMkLst>
            <pc:docMk/>
            <pc:sldMk cId="3029575377" sldId="1033"/>
            <ac:picMk id="14" creationId="{4073EB0B-3803-696F-3097-99FC535A60A7}"/>
          </ac:picMkLst>
        </pc:picChg>
        <pc:picChg chg="add del mod">
          <ac:chgData name="Martin Skalický" userId="e7cd453c-6b88-4b7e-99c9-bcad3ba08ff6" providerId="ADAL" clId="{0213522C-493B-4E1C-94A3-A2C268D5071E}" dt="2023-08-11T13:47:49.605" v="22880"/>
          <ac:picMkLst>
            <pc:docMk/>
            <pc:sldMk cId="3029575377" sldId="1033"/>
            <ac:picMk id="15" creationId="{82F47C3C-658C-318A-5127-1DC9AA1FEC88}"/>
          </ac:picMkLst>
        </pc:picChg>
        <pc:picChg chg="add del mod ord">
          <ac:chgData name="Martin Skalický" userId="e7cd453c-6b88-4b7e-99c9-bcad3ba08ff6" providerId="ADAL" clId="{0213522C-493B-4E1C-94A3-A2C268D5071E}" dt="2023-08-11T13:49:51.469" v="22881"/>
          <ac:picMkLst>
            <pc:docMk/>
            <pc:sldMk cId="3029575377" sldId="1033"/>
            <ac:picMk id="18" creationId="{E15077E1-FE33-B50D-73E0-43E497C76F6A}"/>
          </ac:picMkLst>
        </pc:picChg>
        <pc:picChg chg="add mod">
          <ac:chgData name="Martin Skalický" userId="e7cd453c-6b88-4b7e-99c9-bcad3ba08ff6" providerId="ADAL" clId="{0213522C-493B-4E1C-94A3-A2C268D5071E}" dt="2023-08-11T13:49:51.469" v="22881"/>
          <ac:picMkLst>
            <pc:docMk/>
            <pc:sldMk cId="3029575377" sldId="1033"/>
            <ac:picMk id="19" creationId="{02F67602-C84F-EAF1-D9B1-097FF20961DE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13:55:39.467" v="22885"/>
        <pc:sldMkLst>
          <pc:docMk/>
          <pc:sldMk cId="820442726" sldId="1034"/>
        </pc:sldMkLst>
        <pc:spChg chg="mod">
          <ac:chgData name="Martin Skalický" userId="e7cd453c-6b88-4b7e-99c9-bcad3ba08ff6" providerId="ADAL" clId="{0213522C-493B-4E1C-94A3-A2C268D5071E}" dt="2023-05-15T12:12:27.543" v="8051" actId="20577"/>
          <ac:spMkLst>
            <pc:docMk/>
            <pc:sldMk cId="820442726" sldId="1034"/>
            <ac:spMk id="3" creationId="{A42ADABC-EA9F-8D38-5330-5BFEF244EF7A}"/>
          </ac:spMkLst>
        </pc:spChg>
        <pc:spChg chg="add mod">
          <ac:chgData name="Martin Skalický" userId="e7cd453c-6b88-4b7e-99c9-bcad3ba08ff6" providerId="ADAL" clId="{0213522C-493B-4E1C-94A3-A2C268D5071E}" dt="2023-05-15T12:11:06.832" v="8026" actId="14100"/>
          <ac:spMkLst>
            <pc:docMk/>
            <pc:sldMk cId="820442726" sldId="1034"/>
            <ac:spMk id="6" creationId="{9A868BE4-74B0-08E5-4BAF-7D8F8D8B32FB}"/>
          </ac:spMkLst>
        </pc:spChg>
        <pc:spChg chg="mod">
          <ac:chgData name="Martin Skalický" userId="e7cd453c-6b88-4b7e-99c9-bcad3ba08ff6" providerId="ADAL" clId="{0213522C-493B-4E1C-94A3-A2C268D5071E}" dt="2023-05-15T12:17:23.748" v="8431" actId="20577"/>
          <ac:spMkLst>
            <pc:docMk/>
            <pc:sldMk cId="820442726" sldId="1034"/>
            <ac:spMk id="7" creationId="{28B0447E-1BBD-B7BE-0429-0EE750AB8427}"/>
          </ac:spMkLst>
        </pc:spChg>
        <pc:spChg chg="add mod">
          <ac:chgData name="Martin Skalický" userId="e7cd453c-6b88-4b7e-99c9-bcad3ba08ff6" providerId="ADAL" clId="{0213522C-493B-4E1C-94A3-A2C268D5071E}" dt="2023-05-15T12:11:19.317" v="8041" actId="1076"/>
          <ac:spMkLst>
            <pc:docMk/>
            <pc:sldMk cId="820442726" sldId="1034"/>
            <ac:spMk id="10" creationId="{D2396636-B352-0777-1696-37E9ED2968B8}"/>
          </ac:spMkLst>
        </pc:spChg>
        <pc:spChg chg="add mod">
          <ac:chgData name="Martin Skalický" userId="e7cd453c-6b88-4b7e-99c9-bcad3ba08ff6" providerId="ADAL" clId="{0213522C-493B-4E1C-94A3-A2C268D5071E}" dt="2023-05-15T12:12:05.281" v="8050" actId="1076"/>
          <ac:spMkLst>
            <pc:docMk/>
            <pc:sldMk cId="820442726" sldId="1034"/>
            <ac:spMk id="11" creationId="{C18BD9F8-88BE-CC19-943D-4F3086B5A412}"/>
          </ac:spMkLst>
        </pc:spChg>
        <pc:picChg chg="add mod">
          <ac:chgData name="Martin Skalický" userId="e7cd453c-6b88-4b7e-99c9-bcad3ba08ff6" providerId="ADAL" clId="{0213522C-493B-4E1C-94A3-A2C268D5071E}" dt="2023-05-15T12:10:44.014" v="8021" actId="1076"/>
          <ac:picMkLst>
            <pc:docMk/>
            <pc:sldMk cId="820442726" sldId="1034"/>
            <ac:picMk id="4" creationId="{4F92D03D-C909-4C84-6FE5-DBAF646E34A3}"/>
          </ac:picMkLst>
        </pc:picChg>
        <pc:picChg chg="del">
          <ac:chgData name="Martin Skalický" userId="e7cd453c-6b88-4b7e-99c9-bcad3ba08ff6" providerId="ADAL" clId="{0213522C-493B-4E1C-94A3-A2C268D5071E}" dt="2023-05-15T12:09:55.765" v="7978" actId="478"/>
          <ac:picMkLst>
            <pc:docMk/>
            <pc:sldMk cId="820442726" sldId="1034"/>
            <ac:picMk id="5" creationId="{1B5ABC49-F284-DD1B-D08E-5758F2F5E4D1}"/>
          </ac:picMkLst>
        </pc:picChg>
        <pc:picChg chg="add mod">
          <ac:chgData name="Martin Skalický" userId="e7cd453c-6b88-4b7e-99c9-bcad3ba08ff6" providerId="ADAL" clId="{0213522C-493B-4E1C-94A3-A2C268D5071E}" dt="2023-05-15T12:11:03.462" v="8025" actId="1076"/>
          <ac:picMkLst>
            <pc:docMk/>
            <pc:sldMk cId="820442726" sldId="1034"/>
            <ac:picMk id="9" creationId="{533D23D0-A94D-3319-473C-BCC223D9DA91}"/>
          </ac:picMkLst>
        </pc:picChg>
        <pc:picChg chg="add del mod">
          <ac:chgData name="Martin Skalický" userId="e7cd453c-6b88-4b7e-99c9-bcad3ba08ff6" providerId="ADAL" clId="{0213522C-493B-4E1C-94A3-A2C268D5071E}" dt="2023-08-11T13:53:37.455" v="22884"/>
          <ac:picMkLst>
            <pc:docMk/>
            <pc:sldMk cId="820442726" sldId="1034"/>
            <ac:picMk id="13" creationId="{46C3FC13-00D9-63EF-C23F-CA0D09F1594F}"/>
          </ac:picMkLst>
        </pc:picChg>
        <pc:picChg chg="add del mod ord">
          <ac:chgData name="Martin Skalický" userId="e7cd453c-6b88-4b7e-99c9-bcad3ba08ff6" providerId="ADAL" clId="{0213522C-493B-4E1C-94A3-A2C268D5071E}" dt="2023-08-11T13:55:39.467" v="22885"/>
          <ac:picMkLst>
            <pc:docMk/>
            <pc:sldMk cId="820442726" sldId="1034"/>
            <ac:picMk id="16" creationId="{10859DE3-AB6B-B507-9DF4-1BCF4CB107E0}"/>
          </ac:picMkLst>
        </pc:picChg>
        <pc:picChg chg="add mod">
          <ac:chgData name="Martin Skalický" userId="e7cd453c-6b88-4b7e-99c9-bcad3ba08ff6" providerId="ADAL" clId="{0213522C-493B-4E1C-94A3-A2C268D5071E}" dt="2023-08-11T13:55:39.467" v="22885"/>
          <ac:picMkLst>
            <pc:docMk/>
            <pc:sldMk cId="820442726" sldId="1034"/>
            <ac:picMk id="17" creationId="{3098D943-7C35-DC25-179E-AB47693C15AC}"/>
          </ac:picMkLst>
        </pc:picChg>
      </pc:sldChg>
      <pc:sldChg chg="addSp delSp modSp add mod modTransition modAnim">
        <pc:chgData name="Martin Skalický" userId="e7cd453c-6b88-4b7e-99c9-bcad3ba08ff6" providerId="ADAL" clId="{0213522C-493B-4E1C-94A3-A2C268D5071E}" dt="2023-08-11T14:03:04.751" v="22895"/>
        <pc:sldMkLst>
          <pc:docMk/>
          <pc:sldMk cId="1333578666" sldId="1035"/>
        </pc:sldMkLst>
        <pc:spChg chg="mod">
          <ac:chgData name="Martin Skalický" userId="e7cd453c-6b88-4b7e-99c9-bcad3ba08ff6" providerId="ADAL" clId="{0213522C-493B-4E1C-94A3-A2C268D5071E}" dt="2023-05-15T12:21:10.286" v="8487" actId="1076"/>
          <ac:spMkLst>
            <pc:docMk/>
            <pc:sldMk cId="1333578666" sldId="1035"/>
            <ac:spMk id="6" creationId="{9A868BE4-74B0-08E5-4BAF-7D8F8D8B32FB}"/>
          </ac:spMkLst>
        </pc:spChg>
        <pc:spChg chg="mod">
          <ac:chgData name="Martin Skalický" userId="e7cd453c-6b88-4b7e-99c9-bcad3ba08ff6" providerId="ADAL" clId="{0213522C-493B-4E1C-94A3-A2C268D5071E}" dt="2023-05-15T12:20:00.997" v="8467" actId="6549"/>
          <ac:spMkLst>
            <pc:docMk/>
            <pc:sldMk cId="1333578666" sldId="1035"/>
            <ac:spMk id="7" creationId="{28B0447E-1BBD-B7BE-0429-0EE750AB8427}"/>
          </ac:spMkLst>
        </pc:spChg>
        <pc:spChg chg="add mod">
          <ac:chgData name="Martin Skalický" userId="e7cd453c-6b88-4b7e-99c9-bcad3ba08ff6" providerId="ADAL" clId="{0213522C-493B-4E1C-94A3-A2C268D5071E}" dt="2023-05-15T12:21:03.453" v="8486" actId="1076"/>
          <ac:spMkLst>
            <pc:docMk/>
            <pc:sldMk cId="1333578666" sldId="1035"/>
            <ac:spMk id="8" creationId="{33189215-F387-62C6-3C1A-F83BC1C8D4D6}"/>
          </ac:spMkLst>
        </pc:spChg>
        <pc:spChg chg="del">
          <ac:chgData name="Martin Skalický" userId="e7cd453c-6b88-4b7e-99c9-bcad3ba08ff6" providerId="ADAL" clId="{0213522C-493B-4E1C-94A3-A2C268D5071E}" dt="2023-05-15T12:20:18.832" v="8473" actId="478"/>
          <ac:spMkLst>
            <pc:docMk/>
            <pc:sldMk cId="1333578666" sldId="1035"/>
            <ac:spMk id="10" creationId="{D2396636-B352-0777-1696-37E9ED2968B8}"/>
          </ac:spMkLst>
        </pc:spChg>
        <pc:spChg chg="add del mod ord">
          <ac:chgData name="Martin Skalický" userId="e7cd453c-6b88-4b7e-99c9-bcad3ba08ff6" providerId="ADAL" clId="{0213522C-493B-4E1C-94A3-A2C268D5071E}" dt="2023-05-15T12:20:46.967" v="8481" actId="1076"/>
          <ac:spMkLst>
            <pc:docMk/>
            <pc:sldMk cId="1333578666" sldId="1035"/>
            <ac:spMk id="11" creationId="{C18BD9F8-88BE-CC19-943D-4F3086B5A412}"/>
          </ac:spMkLst>
        </pc:spChg>
        <pc:picChg chg="del">
          <ac:chgData name="Martin Skalický" userId="e7cd453c-6b88-4b7e-99c9-bcad3ba08ff6" providerId="ADAL" clId="{0213522C-493B-4E1C-94A3-A2C268D5071E}" dt="2023-05-15T12:20:03.351" v="8468" actId="478"/>
          <ac:picMkLst>
            <pc:docMk/>
            <pc:sldMk cId="1333578666" sldId="1035"/>
            <ac:picMk id="4" creationId="{4F92D03D-C909-4C84-6FE5-DBAF646E34A3}"/>
          </ac:picMkLst>
        </pc:picChg>
        <pc:picChg chg="add mod">
          <ac:chgData name="Martin Skalický" userId="e7cd453c-6b88-4b7e-99c9-bcad3ba08ff6" providerId="ADAL" clId="{0213522C-493B-4E1C-94A3-A2C268D5071E}" dt="2023-05-15T12:20:37.898" v="8478" actId="1076"/>
          <ac:picMkLst>
            <pc:docMk/>
            <pc:sldMk cId="1333578666" sldId="1035"/>
            <ac:picMk id="5" creationId="{F6F0BCB7-C702-F85F-E50B-C529A1A9E53B}"/>
          </ac:picMkLst>
        </pc:picChg>
        <pc:picChg chg="del">
          <ac:chgData name="Martin Skalický" userId="e7cd453c-6b88-4b7e-99c9-bcad3ba08ff6" providerId="ADAL" clId="{0213522C-493B-4E1C-94A3-A2C268D5071E}" dt="2023-05-15T12:20:04.117" v="8469" actId="478"/>
          <ac:picMkLst>
            <pc:docMk/>
            <pc:sldMk cId="1333578666" sldId="1035"/>
            <ac:picMk id="9" creationId="{533D23D0-A94D-3319-473C-BCC223D9DA91}"/>
          </ac:picMkLst>
        </pc:picChg>
        <pc:picChg chg="add del mod">
          <ac:chgData name="Martin Skalický" userId="e7cd453c-6b88-4b7e-99c9-bcad3ba08ff6" providerId="ADAL" clId="{0213522C-493B-4E1C-94A3-A2C268D5071E}" dt="2023-08-11T13:58:48.925" v="22888"/>
          <ac:picMkLst>
            <pc:docMk/>
            <pc:sldMk cId="1333578666" sldId="1035"/>
            <ac:picMk id="14" creationId="{B2FD27DD-C8D2-874D-C38B-C8DC7348D5F4}"/>
          </ac:picMkLst>
        </pc:picChg>
        <pc:picChg chg="add del mod ord">
          <ac:chgData name="Martin Skalický" userId="e7cd453c-6b88-4b7e-99c9-bcad3ba08ff6" providerId="ADAL" clId="{0213522C-493B-4E1C-94A3-A2C268D5071E}" dt="2023-08-11T13:59:38.375" v="22889"/>
          <ac:picMkLst>
            <pc:docMk/>
            <pc:sldMk cId="1333578666" sldId="1035"/>
            <ac:picMk id="17" creationId="{C6755574-C6FE-D88F-F9A9-38768E6332D1}"/>
          </ac:picMkLst>
        </pc:picChg>
        <pc:picChg chg="add del mod">
          <ac:chgData name="Martin Skalický" userId="e7cd453c-6b88-4b7e-99c9-bcad3ba08ff6" providerId="ADAL" clId="{0213522C-493B-4E1C-94A3-A2C268D5071E}" dt="2023-08-11T14:00:04.316" v="22891"/>
          <ac:picMkLst>
            <pc:docMk/>
            <pc:sldMk cId="1333578666" sldId="1035"/>
            <ac:picMk id="18" creationId="{1CB70B72-7AE8-E5E4-722D-D91FEE2A722F}"/>
          </ac:picMkLst>
        </pc:picChg>
        <pc:picChg chg="add del mod ord">
          <ac:chgData name="Martin Skalický" userId="e7cd453c-6b88-4b7e-99c9-bcad3ba08ff6" providerId="ADAL" clId="{0213522C-493B-4E1C-94A3-A2C268D5071E}" dt="2023-08-11T14:01:02.517" v="22892"/>
          <ac:picMkLst>
            <pc:docMk/>
            <pc:sldMk cId="1333578666" sldId="1035"/>
            <ac:picMk id="21" creationId="{4E77613C-655E-01BA-0BDF-EEDD34166F4F}"/>
          </ac:picMkLst>
        </pc:picChg>
        <pc:picChg chg="add del mod">
          <ac:chgData name="Martin Skalický" userId="e7cd453c-6b88-4b7e-99c9-bcad3ba08ff6" providerId="ADAL" clId="{0213522C-493B-4E1C-94A3-A2C268D5071E}" dt="2023-08-11T14:01:18.663" v="22894"/>
          <ac:picMkLst>
            <pc:docMk/>
            <pc:sldMk cId="1333578666" sldId="1035"/>
            <ac:picMk id="22" creationId="{2B601A8B-18F4-0E96-934E-823C818A5957}"/>
          </ac:picMkLst>
        </pc:picChg>
        <pc:picChg chg="add del mod ord">
          <ac:chgData name="Martin Skalický" userId="e7cd453c-6b88-4b7e-99c9-bcad3ba08ff6" providerId="ADAL" clId="{0213522C-493B-4E1C-94A3-A2C268D5071E}" dt="2023-08-11T14:03:04.751" v="22895"/>
          <ac:picMkLst>
            <pc:docMk/>
            <pc:sldMk cId="1333578666" sldId="1035"/>
            <ac:picMk id="25" creationId="{3996348B-80A0-EB3A-8FD4-F5F4B12BAAB7}"/>
          </ac:picMkLst>
        </pc:picChg>
        <pc:picChg chg="add mod">
          <ac:chgData name="Martin Skalický" userId="e7cd453c-6b88-4b7e-99c9-bcad3ba08ff6" providerId="ADAL" clId="{0213522C-493B-4E1C-94A3-A2C268D5071E}" dt="2023-08-11T14:03:04.751" v="22895"/>
          <ac:picMkLst>
            <pc:docMk/>
            <pc:sldMk cId="1333578666" sldId="1035"/>
            <ac:picMk id="26" creationId="{4C391012-FB71-F7FF-B166-7D35BBBD0A49}"/>
          </ac:picMkLst>
        </pc:picChg>
      </pc:sldChg>
      <pc:sldChg chg="addSp delSp modSp add mod modTransition">
        <pc:chgData name="Martin Skalický" userId="e7cd453c-6b88-4b7e-99c9-bcad3ba08ff6" providerId="ADAL" clId="{0213522C-493B-4E1C-94A3-A2C268D5071E}" dt="2023-08-11T14:03:51.719" v="22896"/>
        <pc:sldMkLst>
          <pc:docMk/>
          <pc:sldMk cId="3345675043" sldId="1036"/>
        </pc:sldMkLst>
        <pc:spChg chg="mod">
          <ac:chgData name="Martin Skalický" userId="e7cd453c-6b88-4b7e-99c9-bcad3ba08ff6" providerId="ADAL" clId="{0213522C-493B-4E1C-94A3-A2C268D5071E}" dt="2023-05-15T12:22:02.846" v="8500" actId="1076"/>
          <ac:spMkLst>
            <pc:docMk/>
            <pc:sldMk cId="3345675043" sldId="1036"/>
            <ac:spMk id="6" creationId="{9A868BE4-74B0-08E5-4BAF-7D8F8D8B32FB}"/>
          </ac:spMkLst>
        </pc:spChg>
        <pc:spChg chg="del">
          <ac:chgData name="Martin Skalický" userId="e7cd453c-6b88-4b7e-99c9-bcad3ba08ff6" providerId="ADAL" clId="{0213522C-493B-4E1C-94A3-A2C268D5071E}" dt="2023-05-15T12:21:40.704" v="8490" actId="478"/>
          <ac:spMkLst>
            <pc:docMk/>
            <pc:sldMk cId="3345675043" sldId="1036"/>
            <ac:spMk id="10" creationId="{D2396636-B352-0777-1696-37E9ED2968B8}"/>
          </ac:spMkLst>
        </pc:spChg>
        <pc:spChg chg="del">
          <ac:chgData name="Martin Skalický" userId="e7cd453c-6b88-4b7e-99c9-bcad3ba08ff6" providerId="ADAL" clId="{0213522C-493B-4E1C-94A3-A2C268D5071E}" dt="2023-05-15T12:21:36.451" v="8488" actId="478"/>
          <ac:spMkLst>
            <pc:docMk/>
            <pc:sldMk cId="3345675043" sldId="1036"/>
            <ac:spMk id="11" creationId="{C18BD9F8-88BE-CC19-943D-4F3086B5A412}"/>
          </ac:spMkLst>
        </pc:spChg>
        <pc:picChg chg="add mod">
          <ac:chgData name="Martin Skalický" userId="e7cd453c-6b88-4b7e-99c9-bcad3ba08ff6" providerId="ADAL" clId="{0213522C-493B-4E1C-94A3-A2C268D5071E}" dt="2023-05-15T12:22:04.844" v="8501" actId="1076"/>
          <ac:picMkLst>
            <pc:docMk/>
            <pc:sldMk cId="3345675043" sldId="1036"/>
            <ac:picMk id="4" creationId="{49094397-E1DE-0997-7D44-2FF452758B90}"/>
          </ac:picMkLst>
        </pc:picChg>
        <pc:picChg chg="add mod">
          <ac:chgData name="Martin Skalický" userId="e7cd453c-6b88-4b7e-99c9-bcad3ba08ff6" providerId="ADAL" clId="{0213522C-493B-4E1C-94A3-A2C268D5071E}" dt="2023-08-11T14:03:51.719" v="22896"/>
          <ac:picMkLst>
            <pc:docMk/>
            <pc:sldMk cId="3345675043" sldId="1036"/>
            <ac:picMk id="11" creationId="{5E7B57BA-B783-08E2-7AB7-BBF7D400CB41}"/>
          </ac:picMkLst>
        </pc:picChg>
      </pc:sldChg>
      <pc:sldChg chg="addSp delSp modSp new mod modTransition modAnim">
        <pc:chgData name="Martin Skalický" userId="e7cd453c-6b88-4b7e-99c9-bcad3ba08ff6" providerId="ADAL" clId="{0213522C-493B-4E1C-94A3-A2C268D5071E}" dt="2023-08-11T14:15:56.085" v="22924"/>
        <pc:sldMkLst>
          <pc:docMk/>
          <pc:sldMk cId="371144744" sldId="1037"/>
        </pc:sldMkLst>
        <pc:spChg chg="mod">
          <ac:chgData name="Martin Skalický" userId="e7cd453c-6b88-4b7e-99c9-bcad3ba08ff6" providerId="ADAL" clId="{0213522C-493B-4E1C-94A3-A2C268D5071E}" dt="2023-05-15T12:32:10.471" v="8996" actId="20577"/>
          <ac:spMkLst>
            <pc:docMk/>
            <pc:sldMk cId="371144744" sldId="1037"/>
            <ac:spMk id="2" creationId="{57288B7C-235C-FC53-63DE-12E0D559B401}"/>
          </ac:spMkLst>
        </pc:spChg>
        <pc:spChg chg="mod">
          <ac:chgData name="Martin Skalický" userId="e7cd453c-6b88-4b7e-99c9-bcad3ba08ff6" providerId="ADAL" clId="{0213522C-493B-4E1C-94A3-A2C268D5071E}" dt="2023-05-15T12:23:04.827" v="8516" actId="20577"/>
          <ac:spMkLst>
            <pc:docMk/>
            <pc:sldMk cId="371144744" sldId="1037"/>
            <ac:spMk id="3" creationId="{1B49794A-BDEE-1B6F-9FD4-9732AA30EC70}"/>
          </ac:spMkLst>
        </pc:spChg>
        <pc:spChg chg="add mod modCrop">
          <ac:chgData name="Martin Skalický" userId="e7cd453c-6b88-4b7e-99c9-bcad3ba08ff6" providerId="ADAL" clId="{0213522C-493B-4E1C-94A3-A2C268D5071E}" dt="2023-05-15T12:23:49.886" v="8524" actId="1076"/>
          <ac:spMkLst>
            <pc:docMk/>
            <pc:sldMk cId="371144744" sldId="1037"/>
            <ac:spMk id="4" creationId="{45037D2E-92CB-AE60-02F6-EE68B75BDF4D}"/>
          </ac:spMkLst>
        </pc:spChg>
        <pc:picChg chg="add del mod">
          <ac:chgData name="Martin Skalický" userId="e7cd453c-6b88-4b7e-99c9-bcad3ba08ff6" providerId="ADAL" clId="{0213522C-493B-4E1C-94A3-A2C268D5071E}" dt="2023-08-11T14:06:09.797" v="22899"/>
          <ac:picMkLst>
            <pc:docMk/>
            <pc:sldMk cId="371144744" sldId="1037"/>
            <ac:picMk id="11" creationId="{AC4F361E-D02E-F74E-5713-2539C215311F}"/>
          </ac:picMkLst>
        </pc:picChg>
        <pc:picChg chg="add del mod ord">
          <ac:chgData name="Martin Skalický" userId="e7cd453c-6b88-4b7e-99c9-bcad3ba08ff6" providerId="ADAL" clId="{0213522C-493B-4E1C-94A3-A2C268D5071E}" dt="2023-08-11T14:06:34.316" v="22900"/>
          <ac:picMkLst>
            <pc:docMk/>
            <pc:sldMk cId="371144744" sldId="1037"/>
            <ac:picMk id="14" creationId="{3F8B2F6F-D98B-B5C8-8DD4-9A9403081E2F}"/>
          </ac:picMkLst>
        </pc:picChg>
        <pc:picChg chg="add del mod">
          <ac:chgData name="Martin Skalický" userId="e7cd453c-6b88-4b7e-99c9-bcad3ba08ff6" providerId="ADAL" clId="{0213522C-493B-4E1C-94A3-A2C268D5071E}" dt="2023-08-11T14:07:05.392" v="22902"/>
          <ac:picMkLst>
            <pc:docMk/>
            <pc:sldMk cId="371144744" sldId="1037"/>
            <ac:picMk id="15" creationId="{C4D25FF0-B521-4CE0-0A7C-5B52ECCD9329}"/>
          </ac:picMkLst>
        </pc:picChg>
        <pc:picChg chg="add del mod ord">
          <ac:chgData name="Martin Skalický" userId="e7cd453c-6b88-4b7e-99c9-bcad3ba08ff6" providerId="ADAL" clId="{0213522C-493B-4E1C-94A3-A2C268D5071E}" dt="2023-08-11T14:07:33.303" v="22903"/>
          <ac:picMkLst>
            <pc:docMk/>
            <pc:sldMk cId="371144744" sldId="1037"/>
            <ac:picMk id="18" creationId="{EAC3D0D2-A4FC-9FF8-77A5-F12B6FB81C66}"/>
          </ac:picMkLst>
        </pc:picChg>
        <pc:picChg chg="add del mod">
          <ac:chgData name="Martin Skalický" userId="e7cd453c-6b88-4b7e-99c9-bcad3ba08ff6" providerId="ADAL" clId="{0213522C-493B-4E1C-94A3-A2C268D5071E}" dt="2023-08-11T14:07:38.203" v="22905"/>
          <ac:picMkLst>
            <pc:docMk/>
            <pc:sldMk cId="371144744" sldId="1037"/>
            <ac:picMk id="19" creationId="{ED6E13B6-3923-966B-049F-4CA5661F278E}"/>
          </ac:picMkLst>
        </pc:picChg>
        <pc:picChg chg="add del mod ord">
          <ac:chgData name="Martin Skalický" userId="e7cd453c-6b88-4b7e-99c9-bcad3ba08ff6" providerId="ADAL" clId="{0213522C-493B-4E1C-94A3-A2C268D5071E}" dt="2023-08-11T14:07:49.715" v="22906"/>
          <ac:picMkLst>
            <pc:docMk/>
            <pc:sldMk cId="371144744" sldId="1037"/>
            <ac:picMk id="22" creationId="{2E198321-C2CB-769E-9324-2A30AB9BEDDF}"/>
          </ac:picMkLst>
        </pc:picChg>
        <pc:picChg chg="add del mod">
          <ac:chgData name="Martin Skalický" userId="e7cd453c-6b88-4b7e-99c9-bcad3ba08ff6" providerId="ADAL" clId="{0213522C-493B-4E1C-94A3-A2C268D5071E}" dt="2023-08-11T14:07:50.856" v="22908"/>
          <ac:picMkLst>
            <pc:docMk/>
            <pc:sldMk cId="371144744" sldId="1037"/>
            <ac:picMk id="23" creationId="{9BEE344C-BC9C-F201-211A-1BC803A9414B}"/>
          </ac:picMkLst>
        </pc:picChg>
        <pc:picChg chg="add del mod ord">
          <ac:chgData name="Martin Skalický" userId="e7cd453c-6b88-4b7e-99c9-bcad3ba08ff6" providerId="ADAL" clId="{0213522C-493B-4E1C-94A3-A2C268D5071E}" dt="2023-08-11T14:08:39.267" v="22909"/>
          <ac:picMkLst>
            <pc:docMk/>
            <pc:sldMk cId="371144744" sldId="1037"/>
            <ac:picMk id="26" creationId="{23880EF2-E47B-60CD-9958-786C722003DA}"/>
          </ac:picMkLst>
        </pc:picChg>
        <pc:picChg chg="add del mod">
          <ac:chgData name="Martin Skalický" userId="e7cd453c-6b88-4b7e-99c9-bcad3ba08ff6" providerId="ADAL" clId="{0213522C-493B-4E1C-94A3-A2C268D5071E}" dt="2023-08-11T14:09:03.042" v="22911"/>
          <ac:picMkLst>
            <pc:docMk/>
            <pc:sldMk cId="371144744" sldId="1037"/>
            <ac:picMk id="27" creationId="{9DF02FB9-29D2-37C3-3C68-CDA497BD3254}"/>
          </ac:picMkLst>
        </pc:picChg>
        <pc:picChg chg="add del mod ord">
          <ac:chgData name="Martin Skalický" userId="e7cd453c-6b88-4b7e-99c9-bcad3ba08ff6" providerId="ADAL" clId="{0213522C-493B-4E1C-94A3-A2C268D5071E}" dt="2023-08-11T14:09:22.268" v="22912"/>
          <ac:picMkLst>
            <pc:docMk/>
            <pc:sldMk cId="371144744" sldId="1037"/>
            <ac:picMk id="30" creationId="{3BC9B79E-7F17-74C8-7BCE-1E7303670054}"/>
          </ac:picMkLst>
        </pc:picChg>
        <pc:picChg chg="add del mod">
          <ac:chgData name="Martin Skalický" userId="e7cd453c-6b88-4b7e-99c9-bcad3ba08ff6" providerId="ADAL" clId="{0213522C-493B-4E1C-94A3-A2C268D5071E}" dt="2023-08-11T14:09:23.627" v="22914"/>
          <ac:picMkLst>
            <pc:docMk/>
            <pc:sldMk cId="371144744" sldId="1037"/>
            <ac:picMk id="31" creationId="{3A485FB9-BD99-6FD4-C3FE-23D9E73E9C61}"/>
          </ac:picMkLst>
        </pc:picChg>
        <pc:picChg chg="add del mod ord">
          <ac:chgData name="Martin Skalický" userId="e7cd453c-6b88-4b7e-99c9-bcad3ba08ff6" providerId="ADAL" clId="{0213522C-493B-4E1C-94A3-A2C268D5071E}" dt="2023-08-11T14:09:37.298" v="22915"/>
          <ac:picMkLst>
            <pc:docMk/>
            <pc:sldMk cId="371144744" sldId="1037"/>
            <ac:picMk id="34" creationId="{B98B014F-DCE8-53E7-A3E4-B915E8E1BAF5}"/>
          </ac:picMkLst>
        </pc:picChg>
        <pc:picChg chg="add del mod">
          <ac:chgData name="Martin Skalický" userId="e7cd453c-6b88-4b7e-99c9-bcad3ba08ff6" providerId="ADAL" clId="{0213522C-493B-4E1C-94A3-A2C268D5071E}" dt="2023-08-11T14:10:09.547" v="22917"/>
          <ac:picMkLst>
            <pc:docMk/>
            <pc:sldMk cId="371144744" sldId="1037"/>
            <ac:picMk id="35" creationId="{FEFCDA21-DFCD-48EC-2DA9-D4E87576AE54}"/>
          </ac:picMkLst>
        </pc:picChg>
        <pc:picChg chg="add del mod ord">
          <ac:chgData name="Martin Skalický" userId="e7cd453c-6b88-4b7e-99c9-bcad3ba08ff6" providerId="ADAL" clId="{0213522C-493B-4E1C-94A3-A2C268D5071E}" dt="2023-08-11T14:11:48.273" v="22918"/>
          <ac:picMkLst>
            <pc:docMk/>
            <pc:sldMk cId="371144744" sldId="1037"/>
            <ac:picMk id="38" creationId="{003D897E-1EE6-FD17-3A57-F147C008885C}"/>
          </ac:picMkLst>
        </pc:picChg>
        <pc:picChg chg="add del mod">
          <ac:chgData name="Martin Skalický" userId="e7cd453c-6b88-4b7e-99c9-bcad3ba08ff6" providerId="ADAL" clId="{0213522C-493B-4E1C-94A3-A2C268D5071E}" dt="2023-08-11T14:12:12.165" v="22920"/>
          <ac:picMkLst>
            <pc:docMk/>
            <pc:sldMk cId="371144744" sldId="1037"/>
            <ac:picMk id="39" creationId="{3EDC7F40-25DA-AD97-DEF6-D624AC286175}"/>
          </ac:picMkLst>
        </pc:picChg>
        <pc:picChg chg="add del mod ord">
          <ac:chgData name="Martin Skalický" userId="e7cd453c-6b88-4b7e-99c9-bcad3ba08ff6" providerId="ADAL" clId="{0213522C-493B-4E1C-94A3-A2C268D5071E}" dt="2023-08-11T14:13:27.388" v="22921"/>
          <ac:picMkLst>
            <pc:docMk/>
            <pc:sldMk cId="371144744" sldId="1037"/>
            <ac:picMk id="42" creationId="{1C27DC3D-7B06-64B5-3340-BBCAF1080DA7}"/>
          </ac:picMkLst>
        </pc:picChg>
        <pc:picChg chg="add del mod">
          <ac:chgData name="Martin Skalický" userId="e7cd453c-6b88-4b7e-99c9-bcad3ba08ff6" providerId="ADAL" clId="{0213522C-493B-4E1C-94A3-A2C268D5071E}" dt="2023-08-11T14:13:35.591" v="22923"/>
          <ac:picMkLst>
            <pc:docMk/>
            <pc:sldMk cId="371144744" sldId="1037"/>
            <ac:picMk id="43" creationId="{8BCCBD17-3711-2176-2685-46056AF10492}"/>
          </ac:picMkLst>
        </pc:picChg>
        <pc:picChg chg="add del mod ord">
          <ac:chgData name="Martin Skalický" userId="e7cd453c-6b88-4b7e-99c9-bcad3ba08ff6" providerId="ADAL" clId="{0213522C-493B-4E1C-94A3-A2C268D5071E}" dt="2023-08-11T14:15:56.085" v="22924"/>
          <ac:picMkLst>
            <pc:docMk/>
            <pc:sldMk cId="371144744" sldId="1037"/>
            <ac:picMk id="46" creationId="{39E92E87-E9CF-DB6D-5E5C-53D190D996CA}"/>
          </ac:picMkLst>
        </pc:picChg>
        <pc:picChg chg="add mod">
          <ac:chgData name="Martin Skalický" userId="e7cd453c-6b88-4b7e-99c9-bcad3ba08ff6" providerId="ADAL" clId="{0213522C-493B-4E1C-94A3-A2C268D5071E}" dt="2023-08-11T14:15:56.085" v="22924"/>
          <ac:picMkLst>
            <pc:docMk/>
            <pc:sldMk cId="371144744" sldId="1037"/>
            <ac:picMk id="47" creationId="{C58B623A-61E2-AACB-1059-DDDB0FC96DF0}"/>
          </ac:picMkLst>
        </pc:picChg>
      </pc:sldChg>
      <pc:sldChg chg="addSp delSp modSp new mod modTransition modAnim">
        <pc:chgData name="Martin Skalický" userId="e7cd453c-6b88-4b7e-99c9-bcad3ba08ff6" providerId="ADAL" clId="{0213522C-493B-4E1C-94A3-A2C268D5071E}" dt="2023-08-11T14:21:31.199" v="22931"/>
        <pc:sldMkLst>
          <pc:docMk/>
          <pc:sldMk cId="1002376091" sldId="1038"/>
        </pc:sldMkLst>
        <pc:spChg chg="del mod">
          <ac:chgData name="Martin Skalický" userId="e7cd453c-6b88-4b7e-99c9-bcad3ba08ff6" providerId="ADAL" clId="{0213522C-493B-4E1C-94A3-A2C268D5071E}" dt="2023-05-15T12:33:32.304" v="9018" actId="478"/>
          <ac:spMkLst>
            <pc:docMk/>
            <pc:sldMk cId="1002376091" sldId="1038"/>
            <ac:spMk id="2" creationId="{2D5E7F37-1931-33C7-BF4F-474C661DA1B0}"/>
          </ac:spMkLst>
        </pc:spChg>
        <pc:spChg chg="mod">
          <ac:chgData name="Martin Skalický" userId="e7cd453c-6b88-4b7e-99c9-bcad3ba08ff6" providerId="ADAL" clId="{0213522C-493B-4E1C-94A3-A2C268D5071E}" dt="2023-05-15T12:33:17.043" v="9016" actId="20577"/>
          <ac:spMkLst>
            <pc:docMk/>
            <pc:sldMk cId="1002376091" sldId="1038"/>
            <ac:spMk id="3" creationId="{B17F9F14-E528-D7EC-9BCF-EF1C8E7DF717}"/>
          </ac:spMkLst>
        </pc:spChg>
        <pc:spChg chg="add mod">
          <ac:chgData name="Martin Skalický" userId="e7cd453c-6b88-4b7e-99c9-bcad3ba08ff6" providerId="ADAL" clId="{0213522C-493B-4E1C-94A3-A2C268D5071E}" dt="2023-05-15T12:34:08.534" v="9053" actId="1076"/>
          <ac:spMkLst>
            <pc:docMk/>
            <pc:sldMk cId="1002376091" sldId="1038"/>
            <ac:spMk id="6" creationId="{D4E43ED3-6F98-B4A4-3192-955CD5D8530A}"/>
          </ac:spMkLst>
        </pc:spChg>
        <pc:spChg chg="add mod">
          <ac:chgData name="Martin Skalický" userId="e7cd453c-6b88-4b7e-99c9-bcad3ba08ff6" providerId="ADAL" clId="{0213522C-493B-4E1C-94A3-A2C268D5071E}" dt="2023-05-15T12:34:19.433" v="9062" actId="20577"/>
          <ac:spMkLst>
            <pc:docMk/>
            <pc:sldMk cId="1002376091" sldId="1038"/>
            <ac:spMk id="7" creationId="{8D9A5CB3-1C2C-A1B6-7C6A-B304B4158A87}"/>
          </ac:spMkLst>
        </pc:spChg>
        <pc:picChg chg="add mod">
          <ac:chgData name="Martin Skalický" userId="e7cd453c-6b88-4b7e-99c9-bcad3ba08ff6" providerId="ADAL" clId="{0213522C-493B-4E1C-94A3-A2C268D5071E}" dt="2023-05-15T12:33:10.848" v="9002" actId="1076"/>
          <ac:picMkLst>
            <pc:docMk/>
            <pc:sldMk cId="1002376091" sldId="1038"/>
            <ac:picMk id="5" creationId="{6DD83922-94F8-497C-188A-67A4D234BE59}"/>
          </ac:picMkLst>
        </pc:picChg>
        <pc:picChg chg="add del mod">
          <ac:chgData name="Martin Skalický" userId="e7cd453c-6b88-4b7e-99c9-bcad3ba08ff6" providerId="ADAL" clId="{0213522C-493B-4E1C-94A3-A2C268D5071E}" dt="2023-08-11T14:19:11.053" v="22927"/>
          <ac:picMkLst>
            <pc:docMk/>
            <pc:sldMk cId="1002376091" sldId="1038"/>
            <ac:picMk id="15" creationId="{251A8674-9F2B-FF02-0704-5CDCE5A66138}"/>
          </ac:picMkLst>
        </pc:picChg>
        <pc:picChg chg="add del mod ord">
          <ac:chgData name="Martin Skalický" userId="e7cd453c-6b88-4b7e-99c9-bcad3ba08ff6" providerId="ADAL" clId="{0213522C-493B-4E1C-94A3-A2C268D5071E}" dt="2023-08-11T14:20:21.408" v="22928"/>
          <ac:picMkLst>
            <pc:docMk/>
            <pc:sldMk cId="1002376091" sldId="1038"/>
            <ac:picMk id="18" creationId="{D0590B4F-2612-D07E-2057-B3E99758D7E6}"/>
          </ac:picMkLst>
        </pc:picChg>
        <pc:picChg chg="add del mod">
          <ac:chgData name="Martin Skalický" userId="e7cd453c-6b88-4b7e-99c9-bcad3ba08ff6" providerId="ADAL" clId="{0213522C-493B-4E1C-94A3-A2C268D5071E}" dt="2023-08-11T14:20:26.703" v="22930"/>
          <ac:picMkLst>
            <pc:docMk/>
            <pc:sldMk cId="1002376091" sldId="1038"/>
            <ac:picMk id="19" creationId="{B538020B-0ED5-598F-7649-CF65117463C1}"/>
          </ac:picMkLst>
        </pc:picChg>
        <pc:picChg chg="add del mod ord">
          <ac:chgData name="Martin Skalický" userId="e7cd453c-6b88-4b7e-99c9-bcad3ba08ff6" providerId="ADAL" clId="{0213522C-493B-4E1C-94A3-A2C268D5071E}" dt="2023-08-11T14:21:31.199" v="22931"/>
          <ac:picMkLst>
            <pc:docMk/>
            <pc:sldMk cId="1002376091" sldId="1038"/>
            <ac:picMk id="22" creationId="{04A8955D-CC0C-067A-DD39-2D420F9746D6}"/>
          </ac:picMkLst>
        </pc:picChg>
        <pc:picChg chg="add mod">
          <ac:chgData name="Martin Skalický" userId="e7cd453c-6b88-4b7e-99c9-bcad3ba08ff6" providerId="ADAL" clId="{0213522C-493B-4E1C-94A3-A2C268D5071E}" dt="2023-08-11T14:21:31.199" v="22931"/>
          <ac:picMkLst>
            <pc:docMk/>
            <pc:sldMk cId="1002376091" sldId="1038"/>
            <ac:picMk id="23" creationId="{9C2A38E8-C186-063A-FF3C-703A5834A084}"/>
          </ac:picMkLst>
        </pc:picChg>
      </pc:sldChg>
      <pc:sldChg chg="addSp delSp modSp new mod modTransition modAnim">
        <pc:chgData name="Martin Skalický" userId="e7cd453c-6b88-4b7e-99c9-bcad3ba08ff6" providerId="ADAL" clId="{0213522C-493B-4E1C-94A3-A2C268D5071E}" dt="2023-08-11T14:32:07.569" v="22956"/>
        <pc:sldMkLst>
          <pc:docMk/>
          <pc:sldMk cId="580642667" sldId="1039"/>
        </pc:sldMkLst>
        <pc:spChg chg="mod">
          <ac:chgData name="Martin Skalický" userId="e7cd453c-6b88-4b7e-99c9-bcad3ba08ff6" providerId="ADAL" clId="{0213522C-493B-4E1C-94A3-A2C268D5071E}" dt="2023-05-15T12:37:38.059" v="9245" actId="20577"/>
          <ac:spMkLst>
            <pc:docMk/>
            <pc:sldMk cId="580642667" sldId="1039"/>
            <ac:spMk id="2" creationId="{52DAFCB5-52A2-0E45-A9D7-D2557178EAF4}"/>
          </ac:spMkLst>
        </pc:spChg>
        <pc:spChg chg="mod">
          <ac:chgData name="Martin Skalický" userId="e7cd453c-6b88-4b7e-99c9-bcad3ba08ff6" providerId="ADAL" clId="{0213522C-493B-4E1C-94A3-A2C268D5071E}" dt="2023-05-15T12:35:39.412" v="9097" actId="20577"/>
          <ac:spMkLst>
            <pc:docMk/>
            <pc:sldMk cId="580642667" sldId="1039"/>
            <ac:spMk id="3" creationId="{26F3CDEC-6795-698A-62B7-1037309F440B}"/>
          </ac:spMkLst>
        </pc:spChg>
        <pc:picChg chg="add mod">
          <ac:chgData name="Martin Skalický" userId="e7cd453c-6b88-4b7e-99c9-bcad3ba08ff6" providerId="ADAL" clId="{0213522C-493B-4E1C-94A3-A2C268D5071E}" dt="2023-05-15T12:35:59.805" v="9102" actId="1076"/>
          <ac:picMkLst>
            <pc:docMk/>
            <pc:sldMk cId="580642667" sldId="1039"/>
            <ac:picMk id="5" creationId="{17ED9EB9-CB38-EAD3-EE62-1FE6A60DEC0D}"/>
          </ac:picMkLst>
        </pc:picChg>
        <pc:picChg chg="add del mod">
          <ac:chgData name="Martin Skalický" userId="e7cd453c-6b88-4b7e-99c9-bcad3ba08ff6" providerId="ADAL" clId="{0213522C-493B-4E1C-94A3-A2C268D5071E}" dt="2023-05-15T12:36:08.503" v="9105" actId="478"/>
          <ac:picMkLst>
            <pc:docMk/>
            <pc:sldMk cId="580642667" sldId="1039"/>
            <ac:picMk id="7" creationId="{3498DB7C-A589-7361-A71C-2396440E0F92}"/>
          </ac:picMkLst>
        </pc:picChg>
        <pc:picChg chg="add mod">
          <ac:chgData name="Martin Skalický" userId="e7cd453c-6b88-4b7e-99c9-bcad3ba08ff6" providerId="ADAL" clId="{0213522C-493B-4E1C-94A3-A2C268D5071E}" dt="2023-05-15T12:36:19.741" v="9109" actId="1076"/>
          <ac:picMkLst>
            <pc:docMk/>
            <pc:sldMk cId="580642667" sldId="1039"/>
            <ac:picMk id="9" creationId="{F2105CF3-3996-E64F-1C33-A0F49E567ADA}"/>
          </ac:picMkLst>
        </pc:picChg>
        <pc:picChg chg="add del mod">
          <ac:chgData name="Martin Skalický" userId="e7cd453c-6b88-4b7e-99c9-bcad3ba08ff6" providerId="ADAL" clId="{0213522C-493B-4E1C-94A3-A2C268D5071E}" dt="2023-08-11T14:23:53.585" v="22934"/>
          <ac:picMkLst>
            <pc:docMk/>
            <pc:sldMk cId="580642667" sldId="1039"/>
            <ac:picMk id="11" creationId="{6F871120-E3FF-9D4B-A730-F83A52C2A323}"/>
          </ac:picMkLst>
        </pc:picChg>
        <pc:picChg chg="add del mod ord">
          <ac:chgData name="Martin Skalický" userId="e7cd453c-6b88-4b7e-99c9-bcad3ba08ff6" providerId="ADAL" clId="{0213522C-493B-4E1C-94A3-A2C268D5071E}" dt="2023-08-11T14:23:57.777" v="22935"/>
          <ac:picMkLst>
            <pc:docMk/>
            <pc:sldMk cId="580642667" sldId="1039"/>
            <ac:picMk id="14" creationId="{DF202179-9EEA-3E8D-37A2-E2FE5582C071}"/>
          </ac:picMkLst>
        </pc:picChg>
        <pc:picChg chg="add del mod">
          <ac:chgData name="Martin Skalický" userId="e7cd453c-6b88-4b7e-99c9-bcad3ba08ff6" providerId="ADAL" clId="{0213522C-493B-4E1C-94A3-A2C268D5071E}" dt="2023-08-11T14:24:06.781" v="22937"/>
          <ac:picMkLst>
            <pc:docMk/>
            <pc:sldMk cId="580642667" sldId="1039"/>
            <ac:picMk id="15" creationId="{5FC56F34-B2C6-C178-38FD-CE3E346BF345}"/>
          </ac:picMkLst>
        </pc:picChg>
        <pc:picChg chg="add del mod ord">
          <ac:chgData name="Martin Skalický" userId="e7cd453c-6b88-4b7e-99c9-bcad3ba08ff6" providerId="ADAL" clId="{0213522C-493B-4E1C-94A3-A2C268D5071E}" dt="2023-08-11T14:24:47.671" v="22938"/>
          <ac:picMkLst>
            <pc:docMk/>
            <pc:sldMk cId="580642667" sldId="1039"/>
            <ac:picMk id="18" creationId="{7695AA8B-4B9B-845F-5105-6DD7ED3E82E8}"/>
          </ac:picMkLst>
        </pc:picChg>
        <pc:picChg chg="add del mod">
          <ac:chgData name="Martin Skalický" userId="e7cd453c-6b88-4b7e-99c9-bcad3ba08ff6" providerId="ADAL" clId="{0213522C-493B-4E1C-94A3-A2C268D5071E}" dt="2023-08-11T14:24:56.613" v="22940"/>
          <ac:picMkLst>
            <pc:docMk/>
            <pc:sldMk cId="580642667" sldId="1039"/>
            <ac:picMk id="19" creationId="{2EBB7092-59E6-25ED-7BE8-C56D74C71B8F}"/>
          </ac:picMkLst>
        </pc:picChg>
        <pc:picChg chg="add del mod ord">
          <ac:chgData name="Martin Skalický" userId="e7cd453c-6b88-4b7e-99c9-bcad3ba08ff6" providerId="ADAL" clId="{0213522C-493B-4E1C-94A3-A2C268D5071E}" dt="2023-08-11T14:25:14.559" v="22941"/>
          <ac:picMkLst>
            <pc:docMk/>
            <pc:sldMk cId="580642667" sldId="1039"/>
            <ac:picMk id="22" creationId="{9DD00ECD-E57A-D230-429A-18B6DC045A35}"/>
          </ac:picMkLst>
        </pc:picChg>
        <pc:picChg chg="add del mod">
          <ac:chgData name="Martin Skalický" userId="e7cd453c-6b88-4b7e-99c9-bcad3ba08ff6" providerId="ADAL" clId="{0213522C-493B-4E1C-94A3-A2C268D5071E}" dt="2023-08-11T14:25:17.439" v="22943"/>
          <ac:picMkLst>
            <pc:docMk/>
            <pc:sldMk cId="580642667" sldId="1039"/>
            <ac:picMk id="23" creationId="{5AA2D451-65B2-D948-436D-2E7285707EC9}"/>
          </ac:picMkLst>
        </pc:picChg>
        <pc:picChg chg="add del mod ord">
          <ac:chgData name="Martin Skalický" userId="e7cd453c-6b88-4b7e-99c9-bcad3ba08ff6" providerId="ADAL" clId="{0213522C-493B-4E1C-94A3-A2C268D5071E}" dt="2023-08-11T14:27:09.457" v="22944"/>
          <ac:picMkLst>
            <pc:docMk/>
            <pc:sldMk cId="580642667" sldId="1039"/>
            <ac:picMk id="26" creationId="{03156EBE-293F-931D-4DBE-87E6A95294BB}"/>
          </ac:picMkLst>
        </pc:picChg>
        <pc:picChg chg="add del mod">
          <ac:chgData name="Martin Skalický" userId="e7cd453c-6b88-4b7e-99c9-bcad3ba08ff6" providerId="ADAL" clId="{0213522C-493B-4E1C-94A3-A2C268D5071E}" dt="2023-08-11T14:27:29.751" v="22946"/>
          <ac:picMkLst>
            <pc:docMk/>
            <pc:sldMk cId="580642667" sldId="1039"/>
            <ac:picMk id="27" creationId="{187340AE-104F-C51E-8101-00331FFDEFEC}"/>
          </ac:picMkLst>
        </pc:picChg>
        <pc:picChg chg="add del mod ord">
          <ac:chgData name="Martin Skalický" userId="e7cd453c-6b88-4b7e-99c9-bcad3ba08ff6" providerId="ADAL" clId="{0213522C-493B-4E1C-94A3-A2C268D5071E}" dt="2023-08-11T14:28:41.058" v="22947"/>
          <ac:picMkLst>
            <pc:docMk/>
            <pc:sldMk cId="580642667" sldId="1039"/>
            <ac:picMk id="30" creationId="{6200426B-CEB6-88BC-D79D-166217B203F2}"/>
          </ac:picMkLst>
        </pc:picChg>
        <pc:picChg chg="add del mod">
          <ac:chgData name="Martin Skalický" userId="e7cd453c-6b88-4b7e-99c9-bcad3ba08ff6" providerId="ADAL" clId="{0213522C-493B-4E1C-94A3-A2C268D5071E}" dt="2023-08-11T14:28:51.602" v="22949"/>
          <ac:picMkLst>
            <pc:docMk/>
            <pc:sldMk cId="580642667" sldId="1039"/>
            <ac:picMk id="31" creationId="{F02E0580-23C2-2508-B0A2-00164ECFB0F4}"/>
          </ac:picMkLst>
        </pc:picChg>
        <pc:picChg chg="add del mod ord">
          <ac:chgData name="Martin Skalický" userId="e7cd453c-6b88-4b7e-99c9-bcad3ba08ff6" providerId="ADAL" clId="{0213522C-493B-4E1C-94A3-A2C268D5071E}" dt="2023-08-11T14:29:16.954" v="22950"/>
          <ac:picMkLst>
            <pc:docMk/>
            <pc:sldMk cId="580642667" sldId="1039"/>
            <ac:picMk id="34" creationId="{D73D3B9D-94F9-B4DF-8719-C90F67CFA90D}"/>
          </ac:picMkLst>
        </pc:picChg>
        <pc:picChg chg="add del mod">
          <ac:chgData name="Martin Skalický" userId="e7cd453c-6b88-4b7e-99c9-bcad3ba08ff6" providerId="ADAL" clId="{0213522C-493B-4E1C-94A3-A2C268D5071E}" dt="2023-08-11T14:29:24.840" v="22952"/>
          <ac:picMkLst>
            <pc:docMk/>
            <pc:sldMk cId="580642667" sldId="1039"/>
            <ac:picMk id="35" creationId="{1582F7B9-2B41-EC49-C49E-CFFA9DC95F7D}"/>
          </ac:picMkLst>
        </pc:picChg>
        <pc:picChg chg="add del mod ord">
          <ac:chgData name="Martin Skalický" userId="e7cd453c-6b88-4b7e-99c9-bcad3ba08ff6" providerId="ADAL" clId="{0213522C-493B-4E1C-94A3-A2C268D5071E}" dt="2023-08-11T14:29:48.176" v="22953"/>
          <ac:picMkLst>
            <pc:docMk/>
            <pc:sldMk cId="580642667" sldId="1039"/>
            <ac:picMk id="38" creationId="{A698EB20-7D66-C02E-3274-2D07C81C6712}"/>
          </ac:picMkLst>
        </pc:picChg>
        <pc:picChg chg="add del mod">
          <ac:chgData name="Martin Skalický" userId="e7cd453c-6b88-4b7e-99c9-bcad3ba08ff6" providerId="ADAL" clId="{0213522C-493B-4E1C-94A3-A2C268D5071E}" dt="2023-08-11T14:29:49.576" v="22955"/>
          <ac:picMkLst>
            <pc:docMk/>
            <pc:sldMk cId="580642667" sldId="1039"/>
            <ac:picMk id="39" creationId="{174320C9-A1A4-9195-DDCD-595B55A76393}"/>
          </ac:picMkLst>
        </pc:picChg>
        <pc:picChg chg="add del mod ord">
          <ac:chgData name="Martin Skalický" userId="e7cd453c-6b88-4b7e-99c9-bcad3ba08ff6" providerId="ADAL" clId="{0213522C-493B-4E1C-94A3-A2C268D5071E}" dt="2023-08-11T14:32:07.569" v="22956"/>
          <ac:picMkLst>
            <pc:docMk/>
            <pc:sldMk cId="580642667" sldId="1039"/>
            <ac:picMk id="42" creationId="{37A5709A-CC10-AA41-C5F3-47D31426951E}"/>
          </ac:picMkLst>
        </pc:picChg>
        <pc:picChg chg="add mod">
          <ac:chgData name="Martin Skalický" userId="e7cd453c-6b88-4b7e-99c9-bcad3ba08ff6" providerId="ADAL" clId="{0213522C-493B-4E1C-94A3-A2C268D5071E}" dt="2023-08-11T14:32:07.569" v="22956"/>
          <ac:picMkLst>
            <pc:docMk/>
            <pc:sldMk cId="580642667" sldId="1039"/>
            <ac:picMk id="43" creationId="{AF9740C2-C356-89F8-28EF-57602442420E}"/>
          </ac:picMkLst>
        </pc:picChg>
      </pc:sldChg>
      <pc:sldChg chg="addSp delSp modSp new mod modTransition modAnim">
        <pc:chgData name="Martin Skalický" userId="e7cd453c-6b88-4b7e-99c9-bcad3ba08ff6" providerId="ADAL" clId="{0213522C-493B-4E1C-94A3-A2C268D5071E}" dt="2023-08-11T14:42:03.610" v="22963"/>
        <pc:sldMkLst>
          <pc:docMk/>
          <pc:sldMk cId="1373016026" sldId="1040"/>
        </pc:sldMkLst>
        <pc:spChg chg="mod">
          <ac:chgData name="Martin Skalický" userId="e7cd453c-6b88-4b7e-99c9-bcad3ba08ff6" providerId="ADAL" clId="{0213522C-493B-4E1C-94A3-A2C268D5071E}" dt="2023-05-15T12:45:28.268" v="9635" actId="33524"/>
          <ac:spMkLst>
            <pc:docMk/>
            <pc:sldMk cId="1373016026" sldId="1040"/>
            <ac:spMk id="2" creationId="{108E457D-98B5-DFC0-A378-58DE33C0D2A7}"/>
          </ac:spMkLst>
        </pc:spChg>
        <pc:spChg chg="mod">
          <ac:chgData name="Martin Skalický" userId="e7cd453c-6b88-4b7e-99c9-bcad3ba08ff6" providerId="ADAL" clId="{0213522C-493B-4E1C-94A3-A2C268D5071E}" dt="2023-05-15T12:40:42.991" v="9265" actId="20577"/>
          <ac:spMkLst>
            <pc:docMk/>
            <pc:sldMk cId="1373016026" sldId="1040"/>
            <ac:spMk id="3" creationId="{6E94C6CE-31C4-8A35-904F-8FE2EB5A1B57}"/>
          </ac:spMkLst>
        </pc:spChg>
        <pc:spChg chg="add mod">
          <ac:chgData name="Martin Skalický" userId="e7cd453c-6b88-4b7e-99c9-bcad3ba08ff6" providerId="ADAL" clId="{0213522C-493B-4E1C-94A3-A2C268D5071E}" dt="2023-05-15T12:46:05.441" v="9661" actId="207"/>
          <ac:spMkLst>
            <pc:docMk/>
            <pc:sldMk cId="1373016026" sldId="1040"/>
            <ac:spMk id="6" creationId="{0CB51D35-6943-30A3-FD0D-E7CB29FA34FE}"/>
          </ac:spMkLst>
        </pc:spChg>
        <pc:picChg chg="add mod">
          <ac:chgData name="Martin Skalický" userId="e7cd453c-6b88-4b7e-99c9-bcad3ba08ff6" providerId="ADAL" clId="{0213522C-493B-4E1C-94A3-A2C268D5071E}" dt="2023-05-15T12:41:05.487" v="9269" actId="1076"/>
          <ac:picMkLst>
            <pc:docMk/>
            <pc:sldMk cId="1373016026" sldId="1040"/>
            <ac:picMk id="5" creationId="{C5FDD134-5DB4-EB66-9176-C303B163FD0E}"/>
          </ac:picMkLst>
        </pc:picChg>
        <pc:picChg chg="add del mod">
          <ac:chgData name="Martin Skalický" userId="e7cd453c-6b88-4b7e-99c9-bcad3ba08ff6" providerId="ADAL" clId="{0213522C-493B-4E1C-94A3-A2C268D5071E}" dt="2023-08-11T14:39:12.995" v="22959"/>
          <ac:picMkLst>
            <pc:docMk/>
            <pc:sldMk cId="1373016026" sldId="1040"/>
            <ac:picMk id="12" creationId="{9D73538C-9A01-10B8-A35A-3BFD877A0EE9}"/>
          </ac:picMkLst>
        </pc:picChg>
        <pc:picChg chg="add del mod ord">
          <ac:chgData name="Martin Skalický" userId="e7cd453c-6b88-4b7e-99c9-bcad3ba08ff6" providerId="ADAL" clId="{0213522C-493B-4E1C-94A3-A2C268D5071E}" dt="2023-08-11T14:39:53.519" v="22960"/>
          <ac:picMkLst>
            <pc:docMk/>
            <pc:sldMk cId="1373016026" sldId="1040"/>
            <ac:picMk id="15" creationId="{045FD28E-5BDF-6E2F-53FC-3E7FB05185A9}"/>
          </ac:picMkLst>
        </pc:picChg>
        <pc:picChg chg="add del mod">
          <ac:chgData name="Martin Skalický" userId="e7cd453c-6b88-4b7e-99c9-bcad3ba08ff6" providerId="ADAL" clId="{0213522C-493B-4E1C-94A3-A2C268D5071E}" dt="2023-08-11T14:40:06.019" v="22962"/>
          <ac:picMkLst>
            <pc:docMk/>
            <pc:sldMk cId="1373016026" sldId="1040"/>
            <ac:picMk id="16" creationId="{64438783-549D-E226-71D2-29FFD8AFAE4C}"/>
          </ac:picMkLst>
        </pc:picChg>
        <pc:picChg chg="add del mod ord">
          <ac:chgData name="Martin Skalický" userId="e7cd453c-6b88-4b7e-99c9-bcad3ba08ff6" providerId="ADAL" clId="{0213522C-493B-4E1C-94A3-A2C268D5071E}" dt="2023-08-11T14:42:03.610" v="22963"/>
          <ac:picMkLst>
            <pc:docMk/>
            <pc:sldMk cId="1373016026" sldId="1040"/>
            <ac:picMk id="19" creationId="{4AAA4A2C-3B12-71A2-609E-A4C0D4D007C2}"/>
          </ac:picMkLst>
        </pc:picChg>
        <pc:picChg chg="add mod">
          <ac:chgData name="Martin Skalický" userId="e7cd453c-6b88-4b7e-99c9-bcad3ba08ff6" providerId="ADAL" clId="{0213522C-493B-4E1C-94A3-A2C268D5071E}" dt="2023-08-11T14:42:03.610" v="22963"/>
          <ac:picMkLst>
            <pc:docMk/>
            <pc:sldMk cId="1373016026" sldId="1040"/>
            <ac:picMk id="20" creationId="{95CFB6D7-BB01-F7E3-269C-55752747AD31}"/>
          </ac:picMkLst>
        </pc:picChg>
      </pc:sldChg>
      <pc:sldChg chg="addSp delSp modSp new mod modTransition modAnim">
        <pc:chgData name="Martin Skalický" userId="e7cd453c-6b88-4b7e-99c9-bcad3ba08ff6" providerId="ADAL" clId="{0213522C-493B-4E1C-94A3-A2C268D5071E}" dt="2023-08-11T14:47:02.397" v="22967"/>
        <pc:sldMkLst>
          <pc:docMk/>
          <pc:sldMk cId="461074584" sldId="1041"/>
        </pc:sldMkLst>
        <pc:spChg chg="mod">
          <ac:chgData name="Martin Skalický" userId="e7cd453c-6b88-4b7e-99c9-bcad3ba08ff6" providerId="ADAL" clId="{0213522C-493B-4E1C-94A3-A2C268D5071E}" dt="2023-05-15T18:45:08.891" v="10648" actId="313"/>
          <ac:spMkLst>
            <pc:docMk/>
            <pc:sldMk cId="461074584" sldId="1041"/>
            <ac:spMk id="2" creationId="{24CC9453-389A-424E-4B71-7A89F1427242}"/>
          </ac:spMkLst>
        </pc:spChg>
        <pc:spChg chg="mod">
          <ac:chgData name="Martin Skalický" userId="e7cd453c-6b88-4b7e-99c9-bcad3ba08ff6" providerId="ADAL" clId="{0213522C-493B-4E1C-94A3-A2C268D5071E}" dt="2023-05-15T12:46:42.169" v="9664" actId="20577"/>
          <ac:spMkLst>
            <pc:docMk/>
            <pc:sldMk cId="461074584" sldId="1041"/>
            <ac:spMk id="3" creationId="{33B96CEF-5D2F-369C-94E6-95DAAE277CD8}"/>
          </ac:spMkLst>
        </pc:spChg>
        <pc:picChg chg="add del mod">
          <ac:chgData name="Martin Skalický" userId="e7cd453c-6b88-4b7e-99c9-bcad3ba08ff6" providerId="ADAL" clId="{0213522C-493B-4E1C-94A3-A2C268D5071E}" dt="2023-08-11T14:44:15.440" v="22966"/>
          <ac:picMkLst>
            <pc:docMk/>
            <pc:sldMk cId="461074584" sldId="1041"/>
            <ac:picMk id="14" creationId="{E3996832-8237-BCB4-D6FC-966B557AB3F3}"/>
          </ac:picMkLst>
        </pc:picChg>
        <pc:picChg chg="add del mod ord">
          <ac:chgData name="Martin Skalický" userId="e7cd453c-6b88-4b7e-99c9-bcad3ba08ff6" providerId="ADAL" clId="{0213522C-493B-4E1C-94A3-A2C268D5071E}" dt="2023-08-11T14:47:02.397" v="22967"/>
          <ac:picMkLst>
            <pc:docMk/>
            <pc:sldMk cId="461074584" sldId="1041"/>
            <ac:picMk id="17" creationId="{27310777-97F3-CF17-D32B-B2A7B093B91C}"/>
          </ac:picMkLst>
        </pc:picChg>
        <pc:picChg chg="add mod">
          <ac:chgData name="Martin Skalický" userId="e7cd453c-6b88-4b7e-99c9-bcad3ba08ff6" providerId="ADAL" clId="{0213522C-493B-4E1C-94A3-A2C268D5071E}" dt="2023-08-11T14:47:02.397" v="22967"/>
          <ac:picMkLst>
            <pc:docMk/>
            <pc:sldMk cId="461074584" sldId="1041"/>
            <ac:picMk id="18" creationId="{A712B4E6-BB65-58F5-6EFB-41DA96FD9FF9}"/>
          </ac:picMkLst>
        </pc:picChg>
      </pc:sldChg>
      <pc:sldChg chg="addSp delSp modSp add mod modTransition modClrScheme modAnim chgLayout modNotesTx">
        <pc:chgData name="Martin Skalický" userId="e7cd453c-6b88-4b7e-99c9-bcad3ba08ff6" providerId="ADAL" clId="{0213522C-493B-4E1C-94A3-A2C268D5071E}" dt="2023-05-24T08:19:20.647" v="17363"/>
        <pc:sldMkLst>
          <pc:docMk/>
          <pc:sldMk cId="2855064731" sldId="1042"/>
        </pc:sldMkLst>
        <pc:spChg chg="del">
          <ac:chgData name="Martin Skalický" userId="e7cd453c-6b88-4b7e-99c9-bcad3ba08ff6" providerId="ADAL" clId="{0213522C-493B-4E1C-94A3-A2C268D5071E}" dt="2023-05-16T08:33:24.267" v="11018" actId="478"/>
          <ac:spMkLst>
            <pc:docMk/>
            <pc:sldMk cId="2855064731" sldId="1042"/>
            <ac:spMk id="2" creationId="{3182FB71-A6A0-FFD6-7C89-27D3EBFFC5CC}"/>
          </ac:spMkLst>
        </pc:spChg>
        <pc:spChg chg="mod ord">
          <ac:chgData name="Martin Skalický" userId="e7cd453c-6b88-4b7e-99c9-bcad3ba08ff6" providerId="ADAL" clId="{0213522C-493B-4E1C-94A3-A2C268D5071E}" dt="2023-05-16T08:33:52.091" v="11027" actId="700"/>
          <ac:spMkLst>
            <pc:docMk/>
            <pc:sldMk cId="2855064731" sldId="1042"/>
            <ac:spMk id="3" creationId="{D8ADB438-8133-495B-8CB2-4B018AD05EAF}"/>
          </ac:spMkLst>
        </pc:spChg>
        <pc:spChg chg="add del mod ord">
          <ac:chgData name="Martin Skalický" userId="e7cd453c-6b88-4b7e-99c9-bcad3ba08ff6" providerId="ADAL" clId="{0213522C-493B-4E1C-94A3-A2C268D5071E}" dt="2023-05-16T08:33:45.945" v="11026" actId="700"/>
          <ac:spMkLst>
            <pc:docMk/>
            <pc:sldMk cId="2855064731" sldId="1042"/>
            <ac:spMk id="4" creationId="{38666FF1-9498-777D-CC68-2B02D7B5A3BA}"/>
          </ac:spMkLst>
        </pc:spChg>
        <pc:spChg chg="add del mod ord">
          <ac:chgData name="Martin Skalický" userId="e7cd453c-6b88-4b7e-99c9-bcad3ba08ff6" providerId="ADAL" clId="{0213522C-493B-4E1C-94A3-A2C268D5071E}" dt="2023-05-16T08:33:52.091" v="11027" actId="700"/>
          <ac:spMkLst>
            <pc:docMk/>
            <pc:sldMk cId="2855064731" sldId="1042"/>
            <ac:spMk id="5" creationId="{8FF7624E-209F-F40F-AE4E-AA461432B608}"/>
          </ac:spMkLst>
        </pc:spChg>
        <pc:spChg chg="add mod ord">
          <ac:chgData name="Martin Skalický" userId="e7cd453c-6b88-4b7e-99c9-bcad3ba08ff6" providerId="ADAL" clId="{0213522C-493B-4E1C-94A3-A2C268D5071E}" dt="2023-05-16T08:36:29.435" v="11280" actId="20577"/>
          <ac:spMkLst>
            <pc:docMk/>
            <pc:sldMk cId="2855064731" sldId="1042"/>
            <ac:spMk id="6" creationId="{9BE21784-4747-D9BE-56D4-3B38135163C4}"/>
          </ac:spMkLst>
        </pc:spChg>
        <pc:picChg chg="add del mod ord">
          <ac:chgData name="Martin Skalický" userId="e7cd453c-6b88-4b7e-99c9-bcad3ba08ff6" providerId="ADAL" clId="{0213522C-493B-4E1C-94A3-A2C268D5071E}" dt="2023-05-24T08:19:20.647" v="17363"/>
          <ac:picMkLst>
            <pc:docMk/>
            <pc:sldMk cId="2855064731" sldId="1042"/>
            <ac:picMk id="5" creationId="{153AD1E9-BFFA-1892-08FB-603B0FBD3DB8}"/>
          </ac:picMkLst>
        </pc:picChg>
        <pc:picChg chg="add mod">
          <ac:chgData name="Martin Skalický" userId="e7cd453c-6b88-4b7e-99c9-bcad3ba08ff6" providerId="ADAL" clId="{0213522C-493B-4E1C-94A3-A2C268D5071E}" dt="2023-05-24T08:19:20.647" v="17363"/>
          <ac:picMkLst>
            <pc:docMk/>
            <pc:sldMk cId="2855064731" sldId="1042"/>
            <ac:picMk id="7" creationId="{0FE39D73-6DB3-4BCA-952C-EACEC7AB6369}"/>
          </ac:picMkLst>
        </pc:picChg>
        <pc:picChg chg="add del mod">
          <ac:chgData name="Martin Skalický" userId="e7cd453c-6b88-4b7e-99c9-bcad3ba08ff6" providerId="ADAL" clId="{0213522C-493B-4E1C-94A3-A2C268D5071E}" dt="2023-05-16T10:57:37.605" v="14536"/>
          <ac:picMkLst>
            <pc:docMk/>
            <pc:sldMk cId="2855064731" sldId="1042"/>
            <ac:picMk id="19" creationId="{E48F0977-0D6F-EDDF-0869-E00D8CC299F8}"/>
          </ac:picMkLst>
        </pc:picChg>
        <pc:picChg chg="add del mod ord">
          <ac:chgData name="Martin Skalický" userId="e7cd453c-6b88-4b7e-99c9-bcad3ba08ff6" providerId="ADAL" clId="{0213522C-493B-4E1C-94A3-A2C268D5071E}" dt="2023-05-16T10:57:45.452" v="14537"/>
          <ac:picMkLst>
            <pc:docMk/>
            <pc:sldMk cId="2855064731" sldId="1042"/>
            <ac:picMk id="22" creationId="{400E192D-22BE-6965-4778-3B6EB3CE07A5}"/>
          </ac:picMkLst>
        </pc:picChg>
        <pc:picChg chg="add del mod">
          <ac:chgData name="Martin Skalický" userId="e7cd453c-6b88-4b7e-99c9-bcad3ba08ff6" providerId="ADAL" clId="{0213522C-493B-4E1C-94A3-A2C268D5071E}" dt="2023-05-16T10:57:48.186" v="14539"/>
          <ac:picMkLst>
            <pc:docMk/>
            <pc:sldMk cId="2855064731" sldId="1042"/>
            <ac:picMk id="23" creationId="{1B5AE4E8-2814-CA0D-44C3-85BCA06B80C4}"/>
          </ac:picMkLst>
        </pc:picChg>
        <pc:picChg chg="add del mod ord">
          <ac:chgData name="Martin Skalický" userId="e7cd453c-6b88-4b7e-99c9-bcad3ba08ff6" providerId="ADAL" clId="{0213522C-493B-4E1C-94A3-A2C268D5071E}" dt="2023-05-16T10:58:03.915" v="14540"/>
          <ac:picMkLst>
            <pc:docMk/>
            <pc:sldMk cId="2855064731" sldId="1042"/>
            <ac:picMk id="26" creationId="{C9C48F9E-7E5D-A578-B287-BB38765F6422}"/>
          </ac:picMkLst>
        </pc:picChg>
        <pc:picChg chg="add del mod">
          <ac:chgData name="Martin Skalický" userId="e7cd453c-6b88-4b7e-99c9-bcad3ba08ff6" providerId="ADAL" clId="{0213522C-493B-4E1C-94A3-A2C268D5071E}" dt="2023-05-16T10:58:07.750" v="14542"/>
          <ac:picMkLst>
            <pc:docMk/>
            <pc:sldMk cId="2855064731" sldId="1042"/>
            <ac:picMk id="27" creationId="{84A52337-5928-D853-FC44-4CAD86178744}"/>
          </ac:picMkLst>
        </pc:picChg>
        <pc:picChg chg="add del mod ord">
          <ac:chgData name="Martin Skalický" userId="e7cd453c-6b88-4b7e-99c9-bcad3ba08ff6" providerId="ADAL" clId="{0213522C-493B-4E1C-94A3-A2C268D5071E}" dt="2023-05-16T10:58:20.428" v="14543"/>
          <ac:picMkLst>
            <pc:docMk/>
            <pc:sldMk cId="2855064731" sldId="1042"/>
            <ac:picMk id="30" creationId="{9E794413-49E9-D399-B26B-F028210CF59D}"/>
          </ac:picMkLst>
        </pc:picChg>
        <pc:picChg chg="add del mod">
          <ac:chgData name="Martin Skalický" userId="e7cd453c-6b88-4b7e-99c9-bcad3ba08ff6" providerId="ADAL" clId="{0213522C-493B-4E1C-94A3-A2C268D5071E}" dt="2023-05-16T10:58:23.473" v="14545"/>
          <ac:picMkLst>
            <pc:docMk/>
            <pc:sldMk cId="2855064731" sldId="1042"/>
            <ac:picMk id="31" creationId="{51F42578-580C-86C2-A75B-F11B681A17F1}"/>
          </ac:picMkLst>
        </pc:picChg>
        <pc:picChg chg="add del mod ord">
          <ac:chgData name="Martin Skalický" userId="e7cd453c-6b88-4b7e-99c9-bcad3ba08ff6" providerId="ADAL" clId="{0213522C-493B-4E1C-94A3-A2C268D5071E}" dt="2023-05-16T10:58:47.600" v="14546"/>
          <ac:picMkLst>
            <pc:docMk/>
            <pc:sldMk cId="2855064731" sldId="1042"/>
            <ac:picMk id="34" creationId="{08E45762-BD17-D2EB-9B89-D4DDF057F581}"/>
          </ac:picMkLst>
        </pc:picChg>
        <pc:picChg chg="add del mod">
          <ac:chgData name="Martin Skalický" userId="e7cd453c-6b88-4b7e-99c9-bcad3ba08ff6" providerId="ADAL" clId="{0213522C-493B-4E1C-94A3-A2C268D5071E}" dt="2023-05-24T08:18:59.619" v="17362"/>
          <ac:picMkLst>
            <pc:docMk/>
            <pc:sldMk cId="2855064731" sldId="1042"/>
            <ac:picMk id="35" creationId="{8414327E-40EF-7292-0318-9DCDF4B42692}"/>
          </ac:picMkLst>
        </pc:picChg>
      </pc:sldChg>
      <pc:sldMasterChg chg="modSp mod">
        <pc:chgData name="Martin Skalický" userId="e7cd453c-6b88-4b7e-99c9-bcad3ba08ff6" providerId="ADAL" clId="{0213522C-493B-4E1C-94A3-A2C268D5071E}" dt="2023-05-13T08:27:11.793" v="120" actId="20577"/>
        <pc:sldMasterMkLst>
          <pc:docMk/>
          <pc:sldMasterMk cId="0" sldId="2147483662"/>
        </pc:sldMasterMkLst>
        <pc:spChg chg="mod">
          <ac:chgData name="Martin Skalický" userId="e7cd453c-6b88-4b7e-99c9-bcad3ba08ff6" providerId="ADAL" clId="{0213522C-493B-4E1C-94A3-A2C268D5071E}" dt="2023-05-13T08:27:11.793" v="120" actId="20577"/>
          <ac:spMkLst>
            <pc:docMk/>
            <pc:sldMasterMk cId="0" sldId="2147483662"/>
            <ac:spMk id="15" creationId="{2FC741BB-F46B-4666-9F06-A90A5F14564C}"/>
          </ac:spMkLst>
        </pc:spChg>
      </pc:sldMasterChg>
    </pc:docChg>
  </pc:docChgLst>
  <pc:docChgLst>
    <pc:chgData name="Martin Skalický" userId="e7cd453c-6b88-4b7e-99c9-bcad3ba08ff6" providerId="ADAL" clId="{542C1D69-5A58-4244-A256-D52F92A5A79F}"/>
    <pc:docChg chg="custSel modSld">
      <pc:chgData name="Martin Skalický" userId="e7cd453c-6b88-4b7e-99c9-bcad3ba08ff6" providerId="ADAL" clId="{542C1D69-5A58-4244-A256-D52F92A5A79F}" dt="2023-08-09T09:32:05.953" v="1044"/>
      <pc:docMkLst>
        <pc:docMk/>
      </pc:docMkLst>
      <pc:sldChg chg="modNotesTx">
        <pc:chgData name="Martin Skalický" userId="e7cd453c-6b88-4b7e-99c9-bcad3ba08ff6" providerId="ADAL" clId="{542C1D69-5A58-4244-A256-D52F92A5A79F}" dt="2023-05-23T10:52:03.900" v="1033" actId="33524"/>
        <pc:sldMkLst>
          <pc:docMk/>
          <pc:sldMk cId="3626549175" sldId="795"/>
        </pc:sldMkLst>
      </pc:sldChg>
      <pc:sldChg chg="modNotesTx">
        <pc:chgData name="Martin Skalický" userId="e7cd453c-6b88-4b7e-99c9-bcad3ba08ff6" providerId="ADAL" clId="{542C1D69-5A58-4244-A256-D52F92A5A79F}" dt="2023-05-23T10:55:27.374" v="1038" actId="20577"/>
        <pc:sldMkLst>
          <pc:docMk/>
          <pc:sldMk cId="4191370364" sldId="1010"/>
        </pc:sldMkLst>
      </pc:sldChg>
      <pc:sldChg chg="modSp mod">
        <pc:chgData name="Martin Skalický" userId="e7cd453c-6b88-4b7e-99c9-bcad3ba08ff6" providerId="ADAL" clId="{542C1D69-5A58-4244-A256-D52F92A5A79F}" dt="2023-05-23T07:11:44.194" v="13" actId="790"/>
        <pc:sldMkLst>
          <pc:docMk/>
          <pc:sldMk cId="1111945567" sldId="1017"/>
        </pc:sldMkLst>
        <pc:spChg chg="mod">
          <ac:chgData name="Martin Skalický" userId="e7cd453c-6b88-4b7e-99c9-bcad3ba08ff6" providerId="ADAL" clId="{542C1D69-5A58-4244-A256-D52F92A5A79F}" dt="2023-05-23T07:11:44.194" v="13" actId="790"/>
          <ac:spMkLst>
            <pc:docMk/>
            <pc:sldMk cId="1111945567" sldId="1017"/>
            <ac:spMk id="2" creationId="{560CA908-4FA2-0E47-7C22-E8362B3AA2D7}"/>
          </ac:spMkLst>
        </pc:spChg>
      </pc:sldChg>
      <pc:sldChg chg="modNotesTx">
        <pc:chgData name="Martin Skalický" userId="e7cd453c-6b88-4b7e-99c9-bcad3ba08ff6" providerId="ADAL" clId="{542C1D69-5A58-4244-A256-D52F92A5A79F}" dt="2023-08-09T09:27:29.147" v="1039" actId="20577"/>
        <pc:sldMkLst>
          <pc:docMk/>
          <pc:sldMk cId="1669692464" sldId="1019"/>
        </pc:sldMkLst>
      </pc:sldChg>
      <pc:sldChg chg="modSp mod">
        <pc:chgData name="Martin Skalický" userId="e7cd453c-6b88-4b7e-99c9-bcad3ba08ff6" providerId="ADAL" clId="{542C1D69-5A58-4244-A256-D52F92A5A79F}" dt="2023-08-09T09:32:05.953" v="1044"/>
        <pc:sldMkLst>
          <pc:docMk/>
          <pc:sldMk cId="466328540" sldId="1021"/>
        </pc:sldMkLst>
        <pc:spChg chg="mod">
          <ac:chgData name="Martin Skalický" userId="e7cd453c-6b88-4b7e-99c9-bcad3ba08ff6" providerId="ADAL" clId="{542C1D69-5A58-4244-A256-D52F92A5A79F}" dt="2023-08-09T09:32:05.953" v="1044"/>
          <ac:spMkLst>
            <pc:docMk/>
            <pc:sldMk cId="466328540" sldId="1021"/>
            <ac:spMk id="2" creationId="{4FEC5C6D-D9A1-8FFD-3DB2-F3CDAA5B5B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49650" cy="512950"/>
          </a:xfrm>
          <a:prstGeom prst="rect">
            <a:avLst/>
          </a:prstGeom>
        </p:spPr>
        <p:txBody>
          <a:bodyPr vert="horz" lIns="98977" tIns="49488" rIns="98977" bIns="49488" rtlCol="0"/>
          <a:lstStyle>
            <a:lvl1pPr algn="l">
              <a:defRPr sz="1300"/>
            </a:lvl1pPr>
          </a:lstStyle>
          <a:p>
            <a:r>
              <a:rPr lang="et-EE" dirty="0"/>
              <a:t>REMAKER</a:t>
            </a:r>
          </a:p>
          <a:p>
            <a:r>
              <a:rPr lang="en-US" dirty="0"/>
              <a:t>Re-training course for automatization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0552"/>
            <a:ext cx="3076363" cy="512949"/>
          </a:xfrm>
          <a:prstGeom prst="rect">
            <a:avLst/>
          </a:prstGeom>
        </p:spPr>
        <p:txBody>
          <a:bodyPr vert="horz" lIns="98977" tIns="49488" rIns="98977" bIns="49488" rtlCol="0" anchor="b"/>
          <a:lstStyle>
            <a:lvl1pPr algn="l">
              <a:defRPr sz="1300"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3969306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2950"/>
          </a:xfrm>
          <a:prstGeom prst="rect">
            <a:avLst/>
          </a:prstGeom>
        </p:spPr>
        <p:txBody>
          <a:bodyPr vert="horz" wrap="square" lIns="98977" tIns="49488" rIns="98977" bIns="494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t-EE" alt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wrap="square" lIns="98977" tIns="49488" rIns="98977" bIns="494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C444FA6-C23F-4325-A1FE-2AC5A8635CAE}" type="datetimeFigureOut">
              <a:rPr lang="en-US" altLang="et-EE"/>
              <a:pPr/>
              <a:t>10/31/2023</a:t>
            </a:fld>
            <a:endParaRPr lang="en-US" alt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77" tIns="49488" rIns="98977" bIns="494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0059"/>
            <a:ext cx="5679440" cy="4025503"/>
          </a:xfrm>
          <a:prstGeom prst="rect">
            <a:avLst/>
          </a:prstGeom>
        </p:spPr>
        <p:txBody>
          <a:bodyPr vert="horz" lIns="98977" tIns="49488" rIns="98977" bIns="4948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0552"/>
            <a:ext cx="3076363" cy="512949"/>
          </a:xfrm>
          <a:prstGeom prst="rect">
            <a:avLst/>
          </a:prstGeom>
        </p:spPr>
        <p:txBody>
          <a:bodyPr vert="horz" wrap="square" lIns="98977" tIns="49488" rIns="98977" bIns="494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r>
              <a:rPr lang="et-EE" altLang="et-EE"/>
              <a:t>PhD Anton  Rassõlkin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2"/>
            <a:ext cx="3076363" cy="512949"/>
          </a:xfrm>
          <a:prstGeom prst="rect">
            <a:avLst/>
          </a:prstGeom>
        </p:spPr>
        <p:txBody>
          <a:bodyPr vert="horz" wrap="square" lIns="98977" tIns="49488" rIns="98977" bIns="494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9CA821B-36C8-44D4-B1D6-9464E2589B4E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65262407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205663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10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33896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11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356508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4269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1171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095429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15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346616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16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636394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17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27778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18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552982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23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04734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19713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29016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54293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5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9179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6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78769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7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4542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8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74736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t-EE" altLang="et-EE"/>
              <a:t>PhD Anton  Rassõlkin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821B-36C8-44D4-B1D6-9464E2589B4E}" type="slidenum">
              <a:rPr lang="en-US" altLang="et-EE" smtClean="0"/>
              <a:pPr/>
              <a:t>9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23127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03741" y="3195787"/>
            <a:ext cx="6615113" cy="14969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9396B0"/>
                </a:solidFill>
                <a:latin typeface="Verdana" charset="0"/>
              </a:defRPr>
            </a:lvl1pPr>
            <a:lvl2pPr marL="342900" indent="0">
              <a:buFontTx/>
              <a:buNone/>
              <a:defRPr sz="1600">
                <a:solidFill>
                  <a:srgbClr val="9396B0"/>
                </a:solidFill>
              </a:defRPr>
            </a:lvl2pPr>
            <a:lvl3pPr marL="6858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C5B25C-B23E-4779-B86A-E217927295A8}"/>
              </a:ext>
            </a:extLst>
          </p:cNvPr>
          <p:cNvSpPr/>
          <p:nvPr userDrawn="1"/>
        </p:nvSpPr>
        <p:spPr>
          <a:xfrm>
            <a:off x="0" y="6258154"/>
            <a:ext cx="9144000" cy="59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2A36D-E796-48AF-9BF9-A6EA7865E702}"/>
              </a:ext>
            </a:extLst>
          </p:cNvPr>
          <p:cNvSpPr/>
          <p:nvPr userDrawn="1"/>
        </p:nvSpPr>
        <p:spPr>
          <a:xfrm>
            <a:off x="35547" y="80468"/>
            <a:ext cx="3578162" cy="1016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BDCFA-2BA1-4A1F-ADE7-266A9617E6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80574"/>
            <a:ext cx="3941064" cy="1954169"/>
          </a:xfrm>
          <a:prstGeom prst="rect">
            <a:avLst/>
          </a:prstGeom>
        </p:spPr>
      </p:pic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03741" y="2351782"/>
            <a:ext cx="6615113" cy="763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baseline="0">
                <a:solidFill>
                  <a:srgbClr val="9396B0"/>
                </a:solidFill>
                <a:latin typeface="Verdana Bold" charset="0"/>
              </a:defRPr>
            </a:lvl1pPr>
            <a:lvl2pPr marL="342900" indent="0">
              <a:buFontTx/>
              <a:buNone/>
              <a:defRPr sz="2500" b="1" i="0">
                <a:solidFill>
                  <a:schemeClr val="bg1"/>
                </a:solidFill>
                <a:latin typeface="Verdana Bold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9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7670590" cy="474179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tx1"/>
                </a:solidFill>
                <a:latin typeface="Verdana" charset="0"/>
              </a:defRPr>
            </a:lvl1pPr>
            <a:lvl2pPr marL="514350" indent="-171450">
              <a:buFont typeface="Wingdings" panose="05000000000000000000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737120" y="110265"/>
            <a:ext cx="6615113" cy="80059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lang="en-US" sz="2500" b="1" i="0" baseline="0" dirty="0">
                <a:solidFill>
                  <a:srgbClr val="9396B0"/>
                </a:solidFill>
                <a:latin typeface="Verdana" charset="0"/>
              </a:defRPr>
            </a:lvl1pPr>
          </a:lstStyle>
          <a:p>
            <a:pPr marL="171450" marR="0" lvl="0" indent="-171450" defTabSz="685800" fontAlgn="auto" latinLnBrk="0">
              <a:spcAft>
                <a:spcPts val="0"/>
              </a:spcAft>
              <a:buClrTx/>
              <a:buSzTx/>
              <a:tabLst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DC8D4CC-23FA-47B3-9166-F280B844AA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7120" y="110265"/>
            <a:ext cx="6615113" cy="80059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lang="en-US" sz="2500" b="1" i="0" baseline="0" dirty="0">
                <a:solidFill>
                  <a:srgbClr val="9396B0"/>
                </a:solidFill>
                <a:latin typeface="Verdana" charset="0"/>
              </a:defRPr>
            </a:lvl1pPr>
          </a:lstStyle>
          <a:p>
            <a:pPr marL="171450" marR="0" lvl="0" indent="-171450" defTabSz="685800" fontAlgn="auto" latinLnBrk="0">
              <a:spcAft>
                <a:spcPts val="0"/>
              </a:spcAft>
              <a:buClrTx/>
              <a:buSzTx/>
              <a:tabLst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42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742525" y="2873798"/>
            <a:ext cx="5627416" cy="5552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b="1" i="0" baseline="0">
                <a:solidFill>
                  <a:srgbClr val="9396B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F71A35-E28B-4A0E-8F82-D04F1AF2B6E2}"/>
              </a:ext>
            </a:extLst>
          </p:cNvPr>
          <p:cNvSpPr/>
          <p:nvPr userDrawn="1"/>
        </p:nvSpPr>
        <p:spPr>
          <a:xfrm>
            <a:off x="0" y="5958230"/>
            <a:ext cx="9144000" cy="899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68188F8B-3C61-41EA-9DC0-B769C0F42C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6724" y="3586524"/>
            <a:ext cx="5633217" cy="16684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9396B0"/>
                </a:solidFill>
                <a:latin typeface="Verdana" charset="0"/>
              </a:defRPr>
            </a:lvl1pPr>
            <a:lvl2pPr marL="342900" indent="0">
              <a:buFontTx/>
              <a:buNone/>
              <a:defRPr sz="1600">
                <a:solidFill>
                  <a:srgbClr val="9396B0"/>
                </a:solidFill>
              </a:defRPr>
            </a:lvl2pPr>
            <a:lvl3pPr marL="6858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523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7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DAB059-4A4D-4262-B392-4137E4021D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" y="222733"/>
            <a:ext cx="1511997" cy="74972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224A0B8-C6D4-49EB-B1F0-6C7CCF686184}"/>
              </a:ext>
            </a:extLst>
          </p:cNvPr>
          <p:cNvSpPr txBox="1">
            <a:spLocks/>
          </p:cNvSpPr>
          <p:nvPr userDrawn="1"/>
        </p:nvSpPr>
        <p:spPr>
          <a:xfrm>
            <a:off x="7789862" y="6492875"/>
            <a:ext cx="1354138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fld id="{AF704C55-3D96-4667-A876-8733394EDED8}" type="slidenum">
              <a:rPr lang="en-US" altLang="et-EE" sz="900">
                <a:solidFill>
                  <a:srgbClr val="898989"/>
                </a:solidFill>
                <a:latin typeface="Verdana" pitchFamily="34" charset="0"/>
              </a:rPr>
              <a:pPr algn="ctr" eaLnBrk="1" hangingPunct="1"/>
              <a:t>‹#›</a:t>
            </a:fld>
            <a:endParaRPr lang="en-US" altLang="et-EE" sz="900" dirty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FC741BB-F46B-4666-9F06-A90A5F14564C}"/>
              </a:ext>
            </a:extLst>
          </p:cNvPr>
          <p:cNvSpPr txBox="1">
            <a:spLocks/>
          </p:cNvSpPr>
          <p:nvPr userDrawn="1"/>
        </p:nvSpPr>
        <p:spPr>
          <a:xfrm>
            <a:off x="2616200" y="6492875"/>
            <a:ext cx="39116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t-EE" altLang="et-EE" sz="900" dirty="0">
                <a:solidFill>
                  <a:srgbClr val="898989"/>
                </a:solidFill>
                <a:latin typeface="Verdana" pitchFamily="34" charset="0"/>
              </a:rPr>
              <a:t>REMAKER - </a:t>
            </a:r>
            <a:r>
              <a:rPr lang="en-US" altLang="et-EE" sz="900" dirty="0">
                <a:solidFill>
                  <a:srgbClr val="898989"/>
                </a:solidFill>
                <a:latin typeface="Verdana" pitchFamily="34" charset="0"/>
              </a:rPr>
              <a:t>Re-training course for automatization </a:t>
            </a:r>
            <a:r>
              <a:rPr lang="et-EE" altLang="et-EE" sz="900" dirty="0">
                <a:solidFill>
                  <a:srgbClr val="898989"/>
                </a:solidFill>
                <a:latin typeface="Verdana" pitchFamily="34" charset="0"/>
              </a:rPr>
              <a:t>(Lecture 1)</a:t>
            </a:r>
            <a:endParaRPr lang="fi-FI" altLang="et-EE" sz="900" dirty="0">
              <a:solidFill>
                <a:srgbClr val="898989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909" r:id="rId3"/>
    <p:sldLayoutId id="2147483904" r:id="rId4"/>
    <p:sldLayoutId id="2147483910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/>
            <a:r>
              <a:rPr lang="en-GB" dirty="0"/>
              <a:t>Lecture CM</a:t>
            </a:r>
            <a:r>
              <a:rPr lang="cs-CZ" dirty="0"/>
              <a:t>5</a:t>
            </a:r>
            <a:r>
              <a:rPr lang="et-EE" dirty="0"/>
              <a:t>: </a:t>
            </a:r>
            <a:br>
              <a:rPr lang="et-EE" dirty="0"/>
            </a:br>
            <a:r>
              <a:rPr lang="en-US" dirty="0"/>
              <a:t>INTRODUCTION</a:t>
            </a:r>
            <a:endParaRPr lang="et-E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C02F3-518A-4826-9BD4-7170F938C2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Definition and main components of automatization. </a:t>
            </a:r>
            <a:br>
              <a:rPr lang="en-US" dirty="0"/>
            </a:br>
            <a:r>
              <a:rPr lang="en-US" dirty="0"/>
              <a:t>Introduction to logic control.</a:t>
            </a:r>
          </a:p>
        </p:txBody>
      </p:sp>
    </p:spTree>
    <p:extLst>
      <p:ext uri="{BB962C8B-B14F-4D97-AF65-F5344CB8AC3E}">
        <p14:creationId xmlns:p14="http://schemas.microsoft.com/office/powerpoint/2010/main" val="33558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88"/>
    </mc:Choice>
    <mc:Fallback xmlns="">
      <p:transition spd="slow" advTm="299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Economical reasons</a:t>
            </a:r>
          </a:p>
          <a:p>
            <a:pPr lvl="1"/>
            <a:r>
              <a:rPr lang="en-US" dirty="0"/>
              <a:t>Use of automatic control means a reduction in production costs compared to non-automated production</a:t>
            </a:r>
          </a:p>
          <a:p>
            <a:pPr lvl="1"/>
            <a:r>
              <a:rPr lang="en-US" dirty="0"/>
              <a:t>Use of automation equipment represents a reduction of operational costs for storage space, production areas, repairs of machines, consumption of various energies</a:t>
            </a:r>
          </a:p>
          <a:p>
            <a:pPr lvl="1"/>
            <a:r>
              <a:rPr lang="en-US" dirty="0"/>
              <a:t>Use of automation equipment allows to increase the productivity of work and the volume of production, so that we can produce a larger quantity of products for a given time</a:t>
            </a:r>
          </a:p>
          <a:p>
            <a:endParaRPr lang="en-US" dirty="0"/>
          </a:p>
          <a:p>
            <a:r>
              <a:rPr lang="en-US" dirty="0"/>
              <a:t>Other reasons</a:t>
            </a:r>
          </a:p>
          <a:p>
            <a:pPr lvl="1"/>
            <a:r>
              <a:rPr lang="en-US" dirty="0"/>
              <a:t>automation often increases human comfort (automatic garage door control, remote control of devices in home, smart homes)</a:t>
            </a:r>
          </a:p>
          <a:p>
            <a:pPr lvl="1"/>
            <a:r>
              <a:rPr lang="en-US" dirty="0"/>
              <a:t>Automatization allows human to obtain useful </a:t>
            </a:r>
            <a:r>
              <a:rPr lang="en-US" dirty="0" err="1"/>
              <a:t>informations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Automatization helps to ensure the implementation of the environmental measures (automatic environmental </a:t>
            </a:r>
            <a:r>
              <a:rPr lang="en-US" dirty="0" err="1"/>
              <a:t>polution</a:t>
            </a:r>
            <a:r>
              <a:rPr lang="en-US" dirty="0"/>
              <a:t> monitoring systems, management of optimum combustion to reduce harmful exhaust gases)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Purpose and reasons for automatization</a:t>
            </a:r>
          </a:p>
        </p:txBody>
      </p:sp>
    </p:spTree>
    <p:extLst>
      <p:ext uri="{BB962C8B-B14F-4D97-AF65-F5344CB8AC3E}">
        <p14:creationId xmlns:p14="http://schemas.microsoft.com/office/powerpoint/2010/main" val="15156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53"/>
    </mc:Choice>
    <mc:Fallback xmlns="">
      <p:transition spd="slow" advTm="7795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36705" y="3429000"/>
            <a:ext cx="7670590" cy="3049086"/>
          </a:xfrm>
        </p:spPr>
        <p:txBody>
          <a:bodyPr/>
          <a:lstStyle/>
          <a:p>
            <a:r>
              <a:rPr lang="en-US" dirty="0"/>
              <a:t>Actuators performs operations in automated process</a:t>
            </a:r>
          </a:p>
          <a:p>
            <a:r>
              <a:rPr lang="en-US" dirty="0"/>
              <a:t>Sensors monitors process and gives control information about process state</a:t>
            </a:r>
          </a:p>
          <a:p>
            <a:r>
              <a:rPr lang="en-US" dirty="0"/>
              <a:t>Control system is brain of automation system</a:t>
            </a:r>
          </a:p>
          <a:p>
            <a:pPr lvl="1"/>
            <a:r>
              <a:rPr lang="en-US" dirty="0"/>
              <a:t>Continuous (analog) control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Discontinuous (digital) control</a:t>
            </a:r>
          </a:p>
          <a:p>
            <a:pPr marL="3429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Structure of automatization system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27B3BEC7-2BBE-86A4-E2B3-AF008C69FCFA}"/>
              </a:ext>
            </a:extLst>
          </p:cNvPr>
          <p:cNvGrpSpPr/>
          <p:nvPr/>
        </p:nvGrpSpPr>
        <p:grpSpPr>
          <a:xfrm>
            <a:off x="2200462" y="855406"/>
            <a:ext cx="4790761" cy="2271991"/>
            <a:chOff x="2200462" y="855406"/>
            <a:chExt cx="4790761" cy="2271991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5931020D-54C7-64C8-B035-03C29DD9BFA6}"/>
                </a:ext>
              </a:extLst>
            </p:cNvPr>
            <p:cNvSpPr/>
            <p:nvPr/>
          </p:nvSpPr>
          <p:spPr>
            <a:xfrm>
              <a:off x="3917169" y="1342002"/>
              <a:ext cx="1238865" cy="6843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Control system</a:t>
              </a:r>
              <a:endParaRPr lang="cs-CZ" sz="1200" dirty="0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67DD083-2033-0D8C-A337-30149362463B}"/>
                </a:ext>
              </a:extLst>
            </p:cNvPr>
            <p:cNvSpPr/>
            <p:nvPr/>
          </p:nvSpPr>
          <p:spPr>
            <a:xfrm>
              <a:off x="3917169" y="2443071"/>
              <a:ext cx="1238865" cy="6843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Process</a:t>
              </a:r>
              <a:endParaRPr lang="cs-CZ" sz="1200" dirty="0"/>
            </a:p>
          </p:txBody>
        </p:sp>
        <p:sp>
          <p:nvSpPr>
            <p:cNvPr id="9" name="Šipka: ohnutá 8">
              <a:extLst>
                <a:ext uri="{FF2B5EF4-FFF2-40B4-BE49-F238E27FC236}">
                  <a16:creationId xmlns:a16="http://schemas.microsoft.com/office/drawing/2014/main" id="{E651A963-ED10-7E8C-E32A-E78633008267}"/>
                </a:ext>
              </a:extLst>
            </p:cNvPr>
            <p:cNvSpPr/>
            <p:nvPr/>
          </p:nvSpPr>
          <p:spPr>
            <a:xfrm rot="16200000">
              <a:off x="3054246" y="1962868"/>
              <a:ext cx="430946" cy="1294906"/>
            </a:xfrm>
            <a:prstGeom prst="bentArrow">
              <a:avLst>
                <a:gd name="adj1" fmla="val 23701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0" name="Šipka: ohnutá 9">
              <a:extLst>
                <a:ext uri="{FF2B5EF4-FFF2-40B4-BE49-F238E27FC236}">
                  <a16:creationId xmlns:a16="http://schemas.microsoft.com/office/drawing/2014/main" id="{610CF607-ABD6-9658-64FA-8CD5C693DD65}"/>
                </a:ext>
              </a:extLst>
            </p:cNvPr>
            <p:cNvSpPr/>
            <p:nvPr/>
          </p:nvSpPr>
          <p:spPr>
            <a:xfrm rot="5400000">
              <a:off x="5588014" y="1165478"/>
              <a:ext cx="430946" cy="1294906"/>
            </a:xfrm>
            <a:prstGeom prst="bentArrow">
              <a:avLst>
                <a:gd name="adj1" fmla="val 23701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3" name="Šipka: ohnutá 12">
              <a:extLst>
                <a:ext uri="{FF2B5EF4-FFF2-40B4-BE49-F238E27FC236}">
                  <a16:creationId xmlns:a16="http://schemas.microsoft.com/office/drawing/2014/main" id="{7BFC720B-46DE-078D-5A69-BF543C095D95}"/>
                </a:ext>
              </a:extLst>
            </p:cNvPr>
            <p:cNvSpPr/>
            <p:nvPr/>
          </p:nvSpPr>
          <p:spPr>
            <a:xfrm>
              <a:off x="2678307" y="1597458"/>
              <a:ext cx="1238865" cy="444374"/>
            </a:xfrm>
            <a:prstGeom prst="bentArrow">
              <a:avLst>
                <a:gd name="adj1" fmla="val 23701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Šipka: ohnutá 13">
              <a:extLst>
                <a:ext uri="{FF2B5EF4-FFF2-40B4-BE49-F238E27FC236}">
                  <a16:creationId xmlns:a16="http://schemas.microsoft.com/office/drawing/2014/main" id="{221E259F-927A-0E1F-06EF-E999E698272E}"/>
                </a:ext>
              </a:extLst>
            </p:cNvPr>
            <p:cNvSpPr/>
            <p:nvPr/>
          </p:nvSpPr>
          <p:spPr>
            <a:xfrm rot="10800000">
              <a:off x="5156033" y="2394848"/>
              <a:ext cx="1238865" cy="490522"/>
            </a:xfrm>
            <a:prstGeom prst="bentArrow">
              <a:avLst>
                <a:gd name="adj1" fmla="val 23701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83FAC6C5-EA80-1EFA-A59C-53FA683C5C55}"/>
                </a:ext>
              </a:extLst>
            </p:cNvPr>
            <p:cNvSpPr/>
            <p:nvPr/>
          </p:nvSpPr>
          <p:spPr>
            <a:xfrm>
              <a:off x="5621595" y="2041832"/>
              <a:ext cx="1369628" cy="368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Actuators</a:t>
              </a:r>
              <a:endParaRPr lang="cs-CZ" sz="1200" dirty="0"/>
            </a:p>
          </p:txBody>
        </p: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A285F8A1-6C59-FCBF-1420-F485728583C4}"/>
                </a:ext>
              </a:extLst>
            </p:cNvPr>
            <p:cNvSpPr/>
            <p:nvPr/>
          </p:nvSpPr>
          <p:spPr>
            <a:xfrm>
              <a:off x="2200462" y="2026328"/>
              <a:ext cx="1120874" cy="368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Sensors</a:t>
              </a:r>
              <a:endParaRPr lang="cs-CZ" sz="1200" dirty="0"/>
            </a:p>
          </p:txBody>
        </p:sp>
        <p:sp>
          <p:nvSpPr>
            <p:cNvPr id="15" name="Šipka: dolů 14">
              <a:extLst>
                <a:ext uri="{FF2B5EF4-FFF2-40B4-BE49-F238E27FC236}">
                  <a16:creationId xmlns:a16="http://schemas.microsoft.com/office/drawing/2014/main" id="{F4FBEB87-56B0-4A67-5D32-A26773AF78BD}"/>
                </a:ext>
              </a:extLst>
            </p:cNvPr>
            <p:cNvSpPr/>
            <p:nvPr/>
          </p:nvSpPr>
          <p:spPr>
            <a:xfrm>
              <a:off x="4164944" y="855407"/>
              <a:ext cx="241873" cy="48452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Šipka: dolů 15">
              <a:extLst>
                <a:ext uri="{FF2B5EF4-FFF2-40B4-BE49-F238E27FC236}">
                  <a16:creationId xmlns:a16="http://schemas.microsoft.com/office/drawing/2014/main" id="{F35DAFC9-5F6F-0691-F0B4-8364C457C081}"/>
                </a:ext>
              </a:extLst>
            </p:cNvPr>
            <p:cNvSpPr/>
            <p:nvPr/>
          </p:nvSpPr>
          <p:spPr>
            <a:xfrm rot="10800000">
              <a:off x="4616248" y="855406"/>
              <a:ext cx="241873" cy="48452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AB92131-D335-A388-6C6B-B7E49D8FB756}"/>
                </a:ext>
              </a:extLst>
            </p:cNvPr>
            <p:cNvSpPr txBox="1"/>
            <p:nvPr/>
          </p:nvSpPr>
          <p:spPr>
            <a:xfrm>
              <a:off x="2878886" y="870941"/>
              <a:ext cx="1350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Supervising inputs</a:t>
              </a:r>
              <a:endParaRPr lang="cs-CZ" sz="1200" dirty="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5BED4BF2-A358-0889-82AF-744F077B713F}"/>
                </a:ext>
              </a:extLst>
            </p:cNvPr>
            <p:cNvSpPr txBox="1"/>
            <p:nvPr/>
          </p:nvSpPr>
          <p:spPr>
            <a:xfrm>
              <a:off x="4840420" y="910857"/>
              <a:ext cx="1350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Monitoring</a:t>
              </a:r>
              <a:endParaRPr lang="cs-CZ" sz="1200" dirty="0"/>
            </a:p>
          </p:txBody>
        </p:sp>
      </p:grpSp>
      <p:pic>
        <p:nvPicPr>
          <p:cNvPr id="23" name="Obrázek 22">
            <a:extLst>
              <a:ext uri="{FF2B5EF4-FFF2-40B4-BE49-F238E27FC236}">
                <a16:creationId xmlns:a16="http://schemas.microsoft.com/office/drawing/2014/main" id="{ADB09297-11B7-EACC-E00F-B278400A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916" y="4798919"/>
            <a:ext cx="1846493" cy="461623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3A80F9F-450D-A991-3290-9BF3BAA61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817" y="5525262"/>
            <a:ext cx="2392280" cy="3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16"/>
    </mc:Choice>
    <mc:Fallback xmlns="">
      <p:transition spd="slow" advTm="138216"/>
    </mc:Fallback>
  </mc:AlternateContent>
  <p:extLst>
    <p:ext uri="{3A86A75C-4F4B-4683-9AE1-C65F6400EC91}">
      <p14:laserTraceLst xmlns:p14="http://schemas.microsoft.com/office/powerpoint/2010/main">
        <p14:tracePtLst>
          <p14:tracePt t="4447" x="6343650" y="917575"/>
          <p14:tracePt t="4454" x="6334125" y="917575"/>
          <p14:tracePt t="4460" x="6323013" y="917575"/>
          <p14:tracePt t="4467" x="6313488" y="917575"/>
          <p14:tracePt t="4472" x="6303963" y="917575"/>
          <p14:tracePt t="4481" x="6294438" y="917575"/>
          <p14:tracePt t="4487" x="6284913" y="917575"/>
          <p14:tracePt t="4488" x="6284913" y="927100"/>
          <p14:tracePt t="4492" x="6275388" y="927100"/>
          <p14:tracePt t="4497" x="6265863" y="927100"/>
          <p14:tracePt t="4499" x="6254750" y="927100"/>
          <p14:tracePt t="4502" x="6245225" y="927100"/>
          <p14:tracePt t="4507" x="6235700" y="936625"/>
          <p14:tracePt t="4508" x="6226175" y="936625"/>
          <p14:tracePt t="4508" x="6216650" y="936625"/>
          <p14:tracePt t="4512" x="6207125" y="936625"/>
          <p14:tracePt t="4514" x="6197600" y="936625"/>
          <p14:tracePt t="4514" x="6197600" y="946150"/>
          <p14:tracePt t="4517" x="6186488" y="946150"/>
          <p14:tracePt t="4518" x="6176963" y="946150"/>
          <p14:tracePt t="4520" x="6167438" y="946150"/>
          <p14:tracePt t="4522" x="6157913" y="946150"/>
          <p14:tracePt t="4523" x="6148388" y="946150"/>
          <p14:tracePt t="4523" x="6138863" y="946150"/>
          <p14:tracePt t="4526" x="6127750" y="946150"/>
          <p14:tracePt t="4528" x="6118225" y="946150"/>
          <p14:tracePt t="4530" x="6108700" y="946150"/>
          <p14:tracePt t="4530" x="6099175" y="946150"/>
          <p14:tracePt t="4531" x="6080125" y="946150"/>
          <p14:tracePt t="4534" x="6070600" y="946150"/>
          <p14:tracePt t="4536" x="6059488" y="946150"/>
          <p14:tracePt t="4537" x="6049963" y="946150"/>
          <p14:tracePt t="4538" x="6040438" y="946150"/>
          <p14:tracePt t="4540" x="6030913" y="946150"/>
          <p14:tracePt t="4541" x="6021388" y="946150"/>
          <p14:tracePt t="4541" x="6011863" y="946150"/>
          <p14:tracePt t="4544" x="6002338" y="946150"/>
          <p14:tracePt t="4544" x="5991225" y="946150"/>
          <p14:tracePt t="4547" x="5981700" y="946150"/>
          <p14:tracePt t="4548" x="5972175" y="946150"/>
          <p14:tracePt t="4550" x="5962650" y="946150"/>
          <p14:tracePt t="4552" x="5953125" y="946150"/>
          <p14:tracePt t="4554" x="5943600" y="946150"/>
          <p14:tracePt t="4555" x="5934075" y="946150"/>
          <p14:tracePt t="4556" x="5922963" y="946150"/>
          <p14:tracePt t="4559" x="5913438" y="946150"/>
          <p14:tracePt t="4561" x="5903913" y="946150"/>
          <p14:tracePt t="4562" x="5894388" y="946150"/>
          <p14:tracePt t="4563" x="5884863" y="946150"/>
          <p14:tracePt t="4566" x="5875338" y="946150"/>
          <p14:tracePt t="4569" x="5865813" y="946150"/>
          <p14:tracePt t="4570" x="5854700" y="946150"/>
          <p14:tracePt t="4572" x="5845175" y="946150"/>
          <p14:tracePt t="4574" x="5835650" y="936625"/>
          <p14:tracePt t="4577" x="5826125" y="936625"/>
          <p14:tracePt t="4579" x="5816600" y="936625"/>
          <p14:tracePt t="4580" x="5807075" y="936625"/>
          <p14:tracePt t="4583" x="5795963" y="936625"/>
          <p14:tracePt t="4585" x="5786438" y="936625"/>
          <p14:tracePt t="4586" x="5786438" y="927100"/>
          <p14:tracePt t="4587" x="5776913" y="927100"/>
          <p14:tracePt t="4588" x="5767388" y="927100"/>
          <p14:tracePt t="4591" x="5757863" y="927100"/>
          <p14:tracePt t="4593" x="5748338" y="927100"/>
          <p14:tracePt t="4596" x="5738813" y="927100"/>
          <p14:tracePt t="4597" x="5727700" y="917575"/>
          <p14:tracePt t="4599" x="5718175" y="917575"/>
          <p14:tracePt t="4601" x="5708650" y="917575"/>
          <p14:tracePt t="4602" x="5699125" y="917575"/>
          <p14:tracePt t="4604" x="5689600" y="917575"/>
          <p14:tracePt t="4604" x="5680075" y="917575"/>
          <p14:tracePt t="4606" x="5670550" y="906463"/>
          <p14:tracePt t="4608" x="5659438" y="906463"/>
          <p14:tracePt t="4610" x="5649913" y="906463"/>
          <p14:tracePt t="4610" x="5640388" y="896938"/>
          <p14:tracePt t="4611" x="5630863" y="896938"/>
          <p14:tracePt t="4614" x="5621338" y="896938"/>
          <p14:tracePt t="4614" x="5611813" y="896938"/>
          <p14:tracePt t="4615" x="5602288" y="896938"/>
          <p14:tracePt t="4618" x="5591175" y="887413"/>
          <p14:tracePt t="4620" x="5581650" y="887413"/>
          <p14:tracePt t="4620" x="5572125" y="887413"/>
          <p14:tracePt t="4622" x="5562600" y="887413"/>
          <p14:tracePt t="4624" x="5543550" y="877888"/>
          <p14:tracePt t="4626" x="5534025" y="877888"/>
          <p14:tracePt t="4628" x="5513388" y="877888"/>
          <p14:tracePt t="4630" x="5503863" y="877888"/>
          <p14:tracePt t="4631" x="5494338" y="877888"/>
          <p14:tracePt t="4633" x="5484813" y="877888"/>
          <p14:tracePt t="4634" x="5475288" y="868363"/>
          <p14:tracePt t="4634" x="5464175" y="868363"/>
          <p14:tracePt t="4635" x="5454650" y="868363"/>
          <p14:tracePt t="4636" x="5445125" y="868363"/>
          <p14:tracePt t="4637" x="5426075" y="868363"/>
          <p14:tracePt t="4640" x="5416550" y="868363"/>
          <p14:tracePt t="4641" x="5407025" y="868363"/>
          <p14:tracePt t="4642" x="5395913" y="858838"/>
          <p14:tracePt t="4643" x="5386388" y="858838"/>
          <p14:tracePt t="4644" x="5376863" y="858838"/>
          <p14:tracePt t="4646" x="5367338" y="858838"/>
          <p14:tracePt t="4646" x="5357813" y="858838"/>
          <p14:tracePt t="4647" x="5348288" y="849313"/>
          <p14:tracePt t="4648" x="5338763" y="849313"/>
          <p14:tracePt t="4649" x="5327650" y="849313"/>
          <p14:tracePt t="4651" x="5318125" y="849313"/>
          <p14:tracePt t="4651" x="5308600" y="849313"/>
          <p14:tracePt t="4653" x="5299075" y="849313"/>
          <p14:tracePt t="4655" x="5289550" y="849313"/>
          <p14:tracePt t="4656" x="5280025" y="838200"/>
          <p14:tracePt t="4656" x="5259388" y="838200"/>
          <p14:tracePt t="4658" x="5240338" y="838200"/>
          <p14:tracePt t="4659" x="5230813" y="828675"/>
          <p14:tracePt t="4660" x="5211763" y="828675"/>
          <p14:tracePt t="4663" x="5200650" y="828675"/>
          <p14:tracePt t="4664" x="5191125" y="828675"/>
          <p14:tracePt t="4664" x="5181600" y="828675"/>
          <p14:tracePt t="4665" x="5172075" y="828675"/>
          <p14:tracePt t="4666" x="5162550" y="828675"/>
          <p14:tracePt t="4668" x="5153025" y="828675"/>
          <p14:tracePt t="4668" x="5143500" y="819150"/>
          <p14:tracePt t="4669" x="5132388" y="819150"/>
          <p14:tracePt t="4671" x="5122863" y="819150"/>
          <p14:tracePt t="4671" x="5103813" y="819150"/>
          <p14:tracePt t="4672" x="5094288" y="819150"/>
          <p14:tracePt t="4673" x="5084763" y="819150"/>
          <p14:tracePt t="4674" x="5075238" y="819150"/>
          <p14:tracePt t="4675" x="5054600" y="819150"/>
          <p14:tracePt t="4678" x="5045075" y="819150"/>
          <p14:tracePt t="4679" x="5026025" y="809625"/>
          <p14:tracePt t="4681" x="5006975" y="809625"/>
          <p14:tracePt t="4682" x="4995863" y="809625"/>
          <p14:tracePt t="4682" x="4976813" y="809625"/>
          <p14:tracePt t="4684" x="4976813" y="800100"/>
          <p14:tracePt t="4684" x="4957763" y="800100"/>
          <p14:tracePt t="4685" x="4938713" y="800100"/>
          <p14:tracePt t="4686" x="4927600" y="800100"/>
          <p14:tracePt t="4689" x="4908550" y="800100"/>
          <p14:tracePt t="4690" x="4899025" y="800100"/>
          <p14:tracePt t="4691" x="4879975" y="800100"/>
          <p14:tracePt t="4694" x="4859338" y="800100"/>
          <p14:tracePt t="4695" x="4849813" y="800100"/>
          <p14:tracePt t="4695" x="4830763" y="800100"/>
          <p14:tracePt t="4698" x="4821238" y="790575"/>
          <p14:tracePt t="4699" x="4811713" y="790575"/>
          <p14:tracePt t="4699" x="4800600" y="790575"/>
          <p14:tracePt t="4700" x="4781550" y="790575"/>
          <p14:tracePt t="4703" x="4762500" y="790575"/>
          <p14:tracePt t="4704" x="4752975" y="790575"/>
          <p14:tracePt t="4704" x="4743450" y="790575"/>
          <p14:tracePt t="4705" x="4732338" y="790575"/>
          <p14:tracePt t="4707" x="4722813" y="790575"/>
          <p14:tracePt t="4707" x="4713288" y="790575"/>
          <p14:tracePt t="4708" x="4703763" y="790575"/>
          <p14:tracePt t="4709" x="4694238" y="790575"/>
          <p14:tracePt t="4710" x="4684713" y="790575"/>
          <p14:tracePt t="4711" x="4675188" y="790575"/>
          <p14:tracePt t="4712" x="4664075" y="790575"/>
          <p14:tracePt t="4715" x="4645025" y="790575"/>
          <p14:tracePt t="4716" x="4635500" y="790575"/>
          <p14:tracePt t="4718" x="4616450" y="790575"/>
          <p14:tracePt t="4719" x="4606925" y="790575"/>
          <p14:tracePt t="4721" x="4595813" y="790575"/>
          <p14:tracePt t="4721" x="4586288" y="790575"/>
          <p14:tracePt t="4722" x="4576763" y="790575"/>
          <p14:tracePt t="4723" x="4567238" y="790575"/>
          <p14:tracePt t="4725" x="4557713" y="790575"/>
          <p14:tracePt t="4725" x="4548188" y="790575"/>
          <p14:tracePt t="4726" x="4527550" y="790575"/>
          <p14:tracePt t="4729" x="4508500" y="790575"/>
          <p14:tracePt t="4730" x="4498975" y="790575"/>
          <p14:tracePt t="4731" x="4489450" y="790575"/>
          <p14:tracePt t="4732" x="4479925" y="790575"/>
          <p14:tracePt t="4733" x="4459288" y="790575"/>
          <p14:tracePt t="4736" x="4449763" y="790575"/>
          <p14:tracePt t="4737" x="4440238" y="790575"/>
          <p14:tracePt t="4738" x="4430713" y="790575"/>
          <p14:tracePt t="4738" x="4421188" y="790575"/>
          <p14:tracePt t="4739" x="4411663" y="790575"/>
          <p14:tracePt t="4740" x="4400550" y="790575"/>
          <p14:tracePt t="4741" x="4391025" y="790575"/>
          <p14:tracePt t="4742" x="4381500" y="790575"/>
          <p14:tracePt t="4743" x="4371975" y="790575"/>
          <p14:tracePt t="4744" x="4362450" y="790575"/>
          <p14:tracePt t="4746" x="4352925" y="790575"/>
          <p14:tracePt t="4748" x="4343400" y="790575"/>
          <p14:tracePt t="4749" x="4332288" y="790575"/>
          <p14:tracePt t="4749" x="4313238" y="790575"/>
          <p14:tracePt t="4750" x="4303713" y="790575"/>
          <p14:tracePt t="4751" x="4294188" y="790575"/>
          <p14:tracePt t="4752" x="4284663" y="790575"/>
          <p14:tracePt t="4753" x="4264025" y="790575"/>
          <p14:tracePt t="4755" x="4254500" y="790575"/>
          <p14:tracePt t="4756" x="4244975" y="790575"/>
          <p14:tracePt t="4757" x="4235450" y="790575"/>
          <p14:tracePt t="4758" x="4225925" y="790575"/>
          <p14:tracePt t="4759" x="4205288" y="790575"/>
          <p14:tracePt t="4760" x="4195763" y="790575"/>
          <p14:tracePt t="4761" x="4176713" y="800100"/>
          <p14:tracePt t="4762" x="4167188" y="800100"/>
          <p14:tracePt t="4763" x="4157663" y="800100"/>
          <p14:tracePt t="4766" x="4148138" y="800100"/>
          <p14:tracePt t="4767" x="4137025" y="800100"/>
          <p14:tracePt t="4768" x="4127500" y="809625"/>
          <p14:tracePt t="4768" x="4108450" y="809625"/>
          <p14:tracePt t="4769" x="4089400" y="819150"/>
          <p14:tracePt t="4770" x="4079875" y="819150"/>
          <p14:tracePt t="4771" x="4068763" y="819150"/>
          <p14:tracePt t="4772" x="4049713" y="819150"/>
          <p14:tracePt t="4774" x="4040188" y="828675"/>
          <p14:tracePt t="4774" x="4030663" y="828675"/>
          <p14:tracePt t="4775" x="4021138" y="838200"/>
          <p14:tracePt t="4776" x="4011613" y="838200"/>
          <p14:tracePt t="4777" x="4000500" y="838200"/>
          <p14:tracePt t="4778" x="3990975" y="838200"/>
          <p14:tracePt t="4779" x="3981450" y="838200"/>
          <p14:tracePt t="4780" x="3962400" y="849313"/>
          <p14:tracePt t="4781" x="3952875" y="849313"/>
          <p14:tracePt t="4783" x="3943350" y="858838"/>
          <p14:tracePt t="4783" x="3922713" y="858838"/>
          <p14:tracePt t="4784" x="3913188" y="858838"/>
          <p14:tracePt t="4786" x="3903663" y="858838"/>
          <p14:tracePt t="4786" x="3894138" y="858838"/>
          <p14:tracePt t="4787" x="3884613" y="868363"/>
          <p14:tracePt t="4788" x="3873500" y="868363"/>
          <p14:tracePt t="4789" x="3854450" y="877888"/>
          <p14:tracePt t="4790" x="3844925" y="877888"/>
          <p14:tracePt t="4791" x="3835400" y="877888"/>
          <p14:tracePt t="4792" x="3825875" y="877888"/>
          <p14:tracePt t="4793" x="3805238" y="887413"/>
          <p14:tracePt t="4794" x="3795713" y="896938"/>
          <p14:tracePt t="4795" x="3776663" y="896938"/>
          <p14:tracePt t="4796" x="3767138" y="896938"/>
          <p14:tracePt t="4797" x="3757613" y="896938"/>
          <p14:tracePt t="4798" x="3748088" y="896938"/>
          <p14:tracePt t="4799" x="3736975" y="906463"/>
          <p14:tracePt t="4800" x="3727450" y="906463"/>
          <p14:tracePt t="4801" x="3717925" y="906463"/>
          <p14:tracePt t="4802" x="3708400" y="906463"/>
          <p14:tracePt t="4804" x="3689350" y="917575"/>
          <p14:tracePt t="4805" x="3679825" y="917575"/>
          <p14:tracePt t="4805" x="3668713" y="927100"/>
          <p14:tracePt t="4806" x="3659188" y="927100"/>
          <p14:tracePt t="4807" x="3640138" y="927100"/>
          <p14:tracePt t="4808" x="3630613" y="927100"/>
          <p14:tracePt t="4809" x="3621088" y="936625"/>
          <p14:tracePt t="4810" x="3600450" y="936625"/>
          <p14:tracePt t="4811" x="3590925" y="946150"/>
          <p14:tracePt t="4812" x="3571875" y="946150"/>
          <p14:tracePt t="4814" x="3552825" y="955675"/>
          <p14:tracePt t="4816" x="3541713" y="955675"/>
          <p14:tracePt t="4817" x="3513138" y="965200"/>
          <p14:tracePt t="4818" x="3503613" y="965200"/>
          <p14:tracePt t="4818" x="3494088" y="976313"/>
          <p14:tracePt t="4819" x="3473450" y="976313"/>
          <p14:tracePt t="4822" x="3463925" y="976313"/>
          <p14:tracePt t="4823" x="3444875" y="976313"/>
          <p14:tracePt t="4824" x="3425825" y="985838"/>
          <p14:tracePt t="4824" x="3416300" y="995363"/>
          <p14:tracePt t="4825" x="3405188" y="995363"/>
          <p14:tracePt t="4826" x="3386138" y="995363"/>
          <p14:tracePt t="4829" x="3367088" y="1004888"/>
          <p14:tracePt t="4829" x="3357563" y="1004888"/>
          <p14:tracePt t="4830" x="3336925" y="1014413"/>
          <p14:tracePt t="4831" x="3317875" y="1014413"/>
          <p14:tracePt t="4832" x="3298825" y="1014413"/>
          <p14:tracePt t="4833" x="3289300" y="1023938"/>
          <p14:tracePt t="4834" x="3278188" y="1023938"/>
          <p14:tracePt t="4835" x="3268663" y="1023938"/>
          <p14:tracePt t="4836" x="3259138" y="1033463"/>
          <p14:tracePt t="4837" x="3240088" y="1033463"/>
          <p14:tracePt t="4838" x="3221038" y="1033463"/>
          <p14:tracePt t="4840" x="3209925" y="1044575"/>
          <p14:tracePt t="4841" x="3190875" y="1054100"/>
          <p14:tracePt t="4842" x="3171825" y="1054100"/>
          <p14:tracePt t="4842" x="3152775" y="1063625"/>
          <p14:tracePt t="4843" x="3141663" y="1063625"/>
          <p14:tracePt t="4844" x="3132138" y="1063625"/>
          <p14:tracePt t="4845" x="3122613" y="1073150"/>
          <p14:tracePt t="4846" x="3113088" y="1073150"/>
          <p14:tracePt t="4847" x="3094038" y="1082675"/>
          <p14:tracePt t="4848" x="3073400" y="1082675"/>
          <p14:tracePt t="4849" x="3063875" y="1082675"/>
          <p14:tracePt t="4850" x="3044825" y="1092200"/>
          <p14:tracePt t="4852" x="3025775" y="1101725"/>
          <p14:tracePt t="4853" x="3005138" y="1101725"/>
          <p14:tracePt t="4854" x="2986088" y="1101725"/>
          <p14:tracePt t="4855" x="2976563" y="1112838"/>
          <p14:tracePt t="4856" x="2957513" y="1122363"/>
          <p14:tracePt t="4857" x="2936875" y="1131888"/>
          <p14:tracePt t="4858" x="2927350" y="1131888"/>
          <p14:tracePt t="4860" x="2917825" y="1131888"/>
          <p14:tracePt t="4860" x="2898775" y="1141413"/>
          <p14:tracePt t="4863" x="2878138" y="1150938"/>
          <p14:tracePt t="4863" x="2868613" y="1150938"/>
          <p14:tracePt t="4864" x="2849563" y="1150938"/>
          <p14:tracePt t="4865" x="2840038" y="1160463"/>
          <p14:tracePt t="4866" x="2820988" y="1169988"/>
          <p14:tracePt t="4868" x="2809875" y="1169988"/>
          <p14:tracePt t="4868" x="2800350" y="1169988"/>
          <p14:tracePt t="4869" x="2790825" y="1169988"/>
          <p14:tracePt t="4871" x="2781300" y="1181100"/>
          <p14:tracePt t="4872" x="2752725" y="1190625"/>
          <p14:tracePt t="4872" x="2741613" y="1190625"/>
          <p14:tracePt t="4873" x="2732088" y="1190625"/>
          <p14:tracePt t="4874" x="2713038" y="1200150"/>
          <p14:tracePt t="4876" x="2703513" y="1200150"/>
          <p14:tracePt t="4876" x="2693988" y="1209675"/>
          <p14:tracePt t="4877" x="2673350" y="1209675"/>
          <p14:tracePt t="4878" x="2663825" y="1219200"/>
          <p14:tracePt t="4879" x="2654300" y="1219200"/>
          <p14:tracePt t="4880" x="2635250" y="1228725"/>
          <p14:tracePt t="4882" x="2614613" y="1228725"/>
          <p14:tracePt t="4883" x="2605088" y="1238250"/>
          <p14:tracePt t="4886" x="2586038" y="1249363"/>
          <p14:tracePt t="4887" x="2576513" y="1249363"/>
          <p14:tracePt t="4887" x="2546350" y="1258888"/>
          <p14:tracePt t="4889" x="2527300" y="1268413"/>
          <p14:tracePt t="4890" x="2517775" y="1277938"/>
          <p14:tracePt t="4890" x="2508250" y="1277938"/>
          <p14:tracePt t="4891" x="2498725" y="1277938"/>
          <p14:tracePt t="4892" x="2489200" y="1287463"/>
          <p14:tracePt t="4893" x="2478088" y="1287463"/>
          <p14:tracePt t="4894" x="2468563" y="1296988"/>
          <p14:tracePt t="4895" x="2459038" y="1296988"/>
          <p14:tracePt t="4896" x="2449513" y="1306513"/>
          <p14:tracePt t="4898" x="2439988" y="1306513"/>
          <p14:tracePt t="4900" x="2430463" y="1317625"/>
          <p14:tracePt t="4900" x="2420938" y="1317625"/>
          <p14:tracePt t="4901" x="2409825" y="1327150"/>
          <p14:tracePt t="4902" x="2400300" y="1327150"/>
          <p14:tracePt t="4905" x="2390775" y="1336675"/>
          <p14:tracePt t="4906" x="2381250" y="1336675"/>
          <p14:tracePt t="4908" x="2371725" y="1346200"/>
          <p14:tracePt t="4908" x="2371725" y="1355725"/>
          <p14:tracePt t="4909" x="2362200" y="1355725"/>
          <p14:tracePt t="4910" x="2351088" y="1365250"/>
          <p14:tracePt t="4911" x="2341563" y="1365250"/>
          <p14:tracePt t="4912" x="2341563" y="1374775"/>
          <p14:tracePt t="4913" x="2332038" y="1374775"/>
          <p14:tracePt t="4916" x="2322513" y="1395413"/>
          <p14:tracePt t="4917" x="2312988" y="1395413"/>
          <p14:tracePt t="4919" x="2312988" y="1404938"/>
          <p14:tracePt t="4920" x="2303463" y="1404938"/>
          <p14:tracePt t="4921" x="2303463" y="1414463"/>
          <p14:tracePt t="4922" x="2303463" y="1423988"/>
          <p14:tracePt t="4922" x="2293938" y="1423988"/>
          <p14:tracePt t="4923" x="2293938" y="1433513"/>
          <p14:tracePt t="4925" x="2282825" y="1433513"/>
          <p14:tracePt t="4925" x="2282825" y="1443038"/>
          <p14:tracePt t="4928" x="2273300" y="1463675"/>
          <p14:tracePt t="4930" x="2263775" y="1473200"/>
          <p14:tracePt t="4932" x="2263775" y="1482725"/>
          <p14:tracePt t="4934" x="2254250" y="1492250"/>
          <p14:tracePt t="4934" x="2254250" y="1501775"/>
          <p14:tracePt t="4935" x="2254250" y="1511300"/>
          <p14:tracePt t="4936" x="2244725" y="1511300"/>
          <p14:tracePt t="4938" x="2235200" y="1531938"/>
          <p14:tracePt t="4939" x="2235200" y="1541463"/>
          <p14:tracePt t="4941" x="2235200" y="1560513"/>
          <p14:tracePt t="4942" x="2225675" y="1560513"/>
          <p14:tracePt t="4942" x="2225675" y="1570038"/>
          <p14:tracePt t="4943" x="2225675" y="1581150"/>
          <p14:tracePt t="4946" x="2225675" y="1590675"/>
          <p14:tracePt t="4947" x="2225675" y="1609725"/>
          <p14:tracePt t="4947" x="2214563" y="1609725"/>
          <p14:tracePt t="4948" x="2214563" y="1619250"/>
          <p14:tracePt t="4949" x="2205038" y="1638300"/>
          <p14:tracePt t="4950" x="2205038" y="1649413"/>
          <p14:tracePt t="4951" x="2205038" y="1658938"/>
          <p14:tracePt t="4952" x="2205038" y="1677988"/>
          <p14:tracePt t="4953" x="2195513" y="1677988"/>
          <p14:tracePt t="4954" x="2195513" y="1687513"/>
          <p14:tracePt t="4956" x="2195513" y="1706563"/>
          <p14:tracePt t="4957" x="2195513" y="1717675"/>
          <p14:tracePt t="4958" x="2195513" y="1746250"/>
          <p14:tracePt t="4961" x="2185988" y="1755775"/>
          <p14:tracePt t="4962" x="2185988" y="1774825"/>
          <p14:tracePt t="4962" x="2185988" y="1785938"/>
          <p14:tracePt t="4963" x="2185988" y="1795463"/>
          <p14:tracePt t="4964" x="2176463" y="1814513"/>
          <p14:tracePt t="4965" x="2176463" y="1824038"/>
          <p14:tracePt t="4966" x="2176463" y="1833563"/>
          <p14:tracePt t="4968" x="2176463" y="1854200"/>
          <p14:tracePt t="4968" x="2176463" y="1873250"/>
          <p14:tracePt t="4969" x="2176463" y="1882775"/>
          <p14:tracePt t="4970" x="2176463" y="1892300"/>
          <p14:tracePt t="4971" x="2176463" y="1911350"/>
          <p14:tracePt t="4972" x="2176463" y="1922463"/>
          <p14:tracePt t="4974" x="2166938" y="1931988"/>
          <p14:tracePt t="4974" x="2166938" y="1941513"/>
          <p14:tracePt t="4975" x="2166938" y="1960563"/>
          <p14:tracePt t="4978" x="2166938" y="1970088"/>
          <p14:tracePt t="4979" x="2166938" y="1990725"/>
          <p14:tracePt t="4979" x="2166938" y="2019300"/>
          <p14:tracePt t="4982" x="2166938" y="2038350"/>
          <p14:tracePt t="4983" x="2157413" y="2047875"/>
          <p14:tracePt t="4983" x="2157413" y="2068513"/>
          <p14:tracePt t="4984" x="2157413" y="2078038"/>
          <p14:tracePt t="4986" x="2157413" y="2097088"/>
          <p14:tracePt t="4986" x="2157413" y="2106613"/>
          <p14:tracePt t="4987" x="2157413" y="2116138"/>
          <p14:tracePt t="4988" x="2157413" y="2136775"/>
          <p14:tracePt t="4989" x="2157413" y="2155825"/>
          <p14:tracePt t="4990" x="2157413" y="2165350"/>
          <p14:tracePt t="4991" x="2157413" y="2174875"/>
          <p14:tracePt t="4992" x="2157413" y="2195513"/>
          <p14:tracePt t="4993" x="2157413" y="2214563"/>
          <p14:tracePt t="4994" x="2157413" y="2224088"/>
          <p14:tracePt t="4995" x="2157413" y="2233613"/>
          <p14:tracePt t="4996" x="2157413" y="2254250"/>
          <p14:tracePt t="4998" x="2157413" y="2273300"/>
          <p14:tracePt t="4998" x="2157413" y="2282825"/>
          <p14:tracePt t="4999" x="2157413" y="2292350"/>
          <p14:tracePt t="5000" x="2157413" y="2311400"/>
          <p14:tracePt t="5001" x="2166938" y="2332038"/>
          <p14:tracePt t="5002" x="2166938" y="2341563"/>
          <p14:tracePt t="5004" x="2166938" y="2351088"/>
          <p14:tracePt t="5005" x="2166938" y="2390775"/>
          <p14:tracePt t="5005" x="2176463" y="2409825"/>
          <p14:tracePt t="5006" x="2176463" y="2419350"/>
          <p14:tracePt t="5007" x="2185988" y="2438400"/>
          <p14:tracePt t="5008" x="2185988" y="2447925"/>
          <p14:tracePt t="5010" x="2185988" y="2468563"/>
          <p14:tracePt t="5010" x="2195513" y="2478088"/>
          <p14:tracePt t="5011" x="2195513" y="2487613"/>
          <p14:tracePt t="5012" x="2205038" y="2516188"/>
          <p14:tracePt t="5013" x="2205038" y="2527300"/>
          <p14:tracePt t="5014" x="2205038" y="2536825"/>
          <p14:tracePt t="5015" x="2214563" y="2555875"/>
          <p14:tracePt t="5016" x="2225675" y="2584450"/>
          <p14:tracePt t="5018" x="2235200" y="2595563"/>
          <p14:tracePt t="5018" x="2235200" y="2605088"/>
          <p14:tracePt t="5019" x="2244725" y="2643188"/>
          <p14:tracePt t="5020" x="2244725" y="2652713"/>
          <p14:tracePt t="5022" x="2254250" y="2652713"/>
          <p14:tracePt t="5023" x="2254250" y="2682875"/>
          <p14:tracePt t="5023" x="2263775" y="2692400"/>
          <p14:tracePt t="5024" x="2273300" y="2711450"/>
          <p14:tracePt t="5025" x="2273300" y="2720975"/>
          <p14:tracePt t="5026" x="2293938" y="2751138"/>
          <p14:tracePt t="5027" x="2303463" y="2760663"/>
          <p14:tracePt t="5028" x="2303463" y="2789238"/>
          <p14:tracePt t="5030" x="2312988" y="2789238"/>
          <p14:tracePt t="5030" x="2322513" y="2809875"/>
          <p14:tracePt t="5031" x="2332038" y="2828925"/>
          <p14:tracePt t="5032" x="2341563" y="2859088"/>
          <p14:tracePt t="5033" x="2341563" y="2878138"/>
          <p14:tracePt t="5034" x="2351088" y="2878138"/>
          <p14:tracePt t="5035" x="2362200" y="2897188"/>
          <p14:tracePt t="5036" x="2371725" y="2927350"/>
          <p14:tracePt t="5037" x="2390775" y="2946400"/>
          <p14:tracePt t="5038" x="2400300" y="2965450"/>
          <p14:tracePt t="5039" x="2409825" y="2995613"/>
          <p14:tracePt t="5041" x="2420938" y="3005138"/>
          <p14:tracePt t="5042" x="2430463" y="3014663"/>
          <p14:tracePt t="5042" x="2439988" y="3024188"/>
          <p14:tracePt t="5043" x="2449513" y="3052763"/>
          <p14:tracePt t="5044" x="2468563" y="3063875"/>
          <p14:tracePt t="5045" x="2468563" y="3082925"/>
          <p14:tracePt t="5046" x="2498725" y="3111500"/>
          <p14:tracePt t="5047" x="2498725" y="3132138"/>
          <p14:tracePt t="5048" x="2517775" y="3141663"/>
          <p14:tracePt t="5049" x="2517775" y="3151188"/>
          <p14:tracePt t="5050" x="2536825" y="3170238"/>
          <p14:tracePt t="5051" x="2546350" y="3189288"/>
          <p14:tracePt t="5053" x="2566988" y="3200400"/>
          <p14:tracePt t="5054" x="2576513" y="3228975"/>
          <p14:tracePt t="5054" x="2586038" y="3238500"/>
          <p14:tracePt t="5055" x="2605088" y="3257550"/>
          <p14:tracePt t="5056" x="2614613" y="3268663"/>
          <p14:tracePt t="5057" x="2625725" y="3278188"/>
          <p14:tracePt t="5059" x="2635250" y="3297238"/>
          <p14:tracePt t="5059" x="2663825" y="3325813"/>
          <p14:tracePt t="5060" x="2673350" y="3336925"/>
          <p14:tracePt t="5061" x="2693988" y="3365500"/>
          <p14:tracePt t="5062" x="2703513" y="3375025"/>
          <p14:tracePt t="5063" x="2713038" y="3384550"/>
          <p14:tracePt t="5064" x="2722563" y="3405188"/>
          <p14:tracePt t="5065" x="2741613" y="3414713"/>
          <p14:tracePt t="5066" x="2752725" y="3433763"/>
          <p14:tracePt t="5067" x="2762250" y="3433763"/>
          <p14:tracePt t="5068" x="2781300" y="3452813"/>
          <p14:tracePt t="5069" x="2790825" y="3473450"/>
          <p14:tracePt t="5071" x="2820988" y="3492500"/>
          <p14:tracePt t="5071" x="2840038" y="3511550"/>
          <p14:tracePt t="5073" x="2849563" y="3521075"/>
          <p14:tracePt t="5073" x="2868613" y="3541713"/>
          <p14:tracePt t="5074" x="2868613" y="3551238"/>
          <p14:tracePt t="5075" x="2889250" y="3560763"/>
          <p14:tracePt t="5077" x="2908300" y="3579813"/>
          <p14:tracePt t="5077" x="2927350" y="3600450"/>
          <p14:tracePt t="5078" x="2946400" y="3619500"/>
          <p14:tracePt t="5079" x="2957513" y="3629025"/>
          <p14:tracePt t="5080" x="2976563" y="3638550"/>
          <p14:tracePt t="5081" x="2986088" y="3657600"/>
          <p14:tracePt t="5083" x="3005138" y="3668713"/>
          <p14:tracePt t="5083" x="3016250" y="3687763"/>
          <p14:tracePt t="5085" x="3035300" y="3697288"/>
          <p14:tracePt t="5085" x="3044825" y="3706813"/>
          <p14:tracePt t="5086" x="3063875" y="3716338"/>
          <p14:tracePt t="5087" x="3073400" y="3725863"/>
          <p14:tracePt t="5089" x="3094038" y="3746500"/>
          <p14:tracePt t="5091" x="3132138" y="3775075"/>
          <p14:tracePt t="5092" x="3141663" y="3794125"/>
          <p14:tracePt t="5092" x="3162300" y="3805238"/>
          <p14:tracePt t="5093" x="3171825" y="3814763"/>
          <p14:tracePt t="5094" x="3190875" y="3824288"/>
          <p14:tracePt t="5095" x="3200400" y="3843338"/>
          <p14:tracePt t="5096" x="3221038" y="3852863"/>
          <p14:tracePt t="5097" x="3240088" y="3873500"/>
          <p14:tracePt t="5098" x="3249613" y="3873500"/>
          <p14:tracePt t="5099" x="3259138" y="3883025"/>
          <p14:tracePt t="5101" x="3278188" y="3902075"/>
          <p14:tracePt t="5101" x="3298825" y="3911600"/>
          <p14:tracePt t="5102" x="3308350" y="3921125"/>
          <p14:tracePt t="5103" x="3317875" y="3930650"/>
          <p14:tracePt t="5104" x="3336925" y="3941763"/>
          <p14:tracePt t="5105" x="3357563" y="3951288"/>
          <p14:tracePt t="5107" x="3376613" y="3970338"/>
          <p14:tracePt t="5108" x="3395663" y="3979863"/>
          <p14:tracePt t="5108" x="3405188" y="3989388"/>
          <p14:tracePt t="5110" x="3435350" y="3998913"/>
          <p14:tracePt t="5110" x="3435350" y="4010025"/>
          <p14:tracePt t="5111" x="3444875" y="4010025"/>
          <p14:tracePt t="5113" x="3463925" y="4029075"/>
          <p14:tracePt t="5113" x="3494088" y="4038600"/>
          <p14:tracePt t="5114" x="3503613" y="4048125"/>
          <p14:tracePt t="5115" x="3532188" y="4057650"/>
          <p14:tracePt t="5118" x="3541713" y="4068763"/>
          <p14:tracePt t="5119" x="3581400" y="4087813"/>
          <p14:tracePt t="5120" x="3590925" y="4097338"/>
          <p14:tracePt t="5120" x="3621088" y="4106863"/>
          <p14:tracePt t="5122" x="3630613" y="4106863"/>
          <p14:tracePt t="5123" x="3640138" y="4116388"/>
          <p14:tracePt t="5123" x="3659188" y="4137025"/>
          <p14:tracePt t="5124" x="3689350" y="4137025"/>
          <p14:tracePt t="5125" x="3708400" y="4146550"/>
          <p14:tracePt t="5127" x="3727450" y="4156075"/>
          <p14:tracePt t="5127" x="3736975" y="4156075"/>
          <p14:tracePt t="5128" x="3757613" y="4175125"/>
          <p14:tracePt t="5129" x="3776663" y="4184650"/>
          <p14:tracePt t="5130" x="3795713" y="4184650"/>
          <p14:tracePt t="5131" x="3805238" y="4184650"/>
          <p14:tracePt t="5132" x="3825875" y="4194175"/>
          <p14:tracePt t="5133" x="3844925" y="4205288"/>
          <p14:tracePt t="5135" x="3884613" y="4214813"/>
          <p14:tracePt t="5135" x="3903663" y="4224338"/>
          <p14:tracePt t="5136" x="3913188" y="4224338"/>
          <p14:tracePt t="5138" x="3943350" y="4233863"/>
          <p14:tracePt t="5139" x="3952875" y="4233863"/>
          <p14:tracePt t="5139" x="3971925" y="4243388"/>
          <p14:tracePt t="5140" x="3990975" y="4243388"/>
          <p14:tracePt t="5141" x="4030663" y="4252913"/>
          <p14:tracePt t="5142" x="4059238" y="4252913"/>
          <p14:tracePt t="5144" x="4068763" y="4252913"/>
          <p14:tracePt t="5144" x="4098925" y="4262438"/>
          <p14:tracePt t="5145" x="4108450" y="4262438"/>
          <p14:tracePt t="5146" x="4148138" y="4273550"/>
          <p14:tracePt t="5147" x="4167188" y="4273550"/>
          <p14:tracePt t="5148" x="4176713" y="4273550"/>
          <p14:tracePt t="5149" x="4205288" y="4273550"/>
          <p14:tracePt t="5150" x="4225925" y="4273550"/>
          <p14:tracePt t="5151" x="4254500" y="4273550"/>
          <p14:tracePt t="5152" x="4275138" y="4273550"/>
          <p14:tracePt t="5154" x="4294188" y="4273550"/>
          <p14:tracePt t="5154" x="4313238" y="4273550"/>
          <p14:tracePt t="5156" x="4322763" y="4273550"/>
          <p14:tracePt t="5157" x="4352925" y="4273550"/>
          <p14:tracePt t="5157" x="4371975" y="4273550"/>
          <p14:tracePt t="5158" x="4400550" y="4273550"/>
          <p14:tracePt t="5159" x="4421188" y="4273550"/>
          <p14:tracePt t="5160" x="4440238" y="4273550"/>
          <p14:tracePt t="5161" x="4459288" y="4273550"/>
          <p14:tracePt t="5162" x="4468813" y="4273550"/>
          <p14:tracePt t="5163" x="4498975" y="4273550"/>
          <p14:tracePt t="5164" x="4518025" y="4273550"/>
          <p14:tracePt t="5165" x="4527550" y="4273550"/>
          <p14:tracePt t="5166" x="4548188" y="4273550"/>
          <p14:tracePt t="5167" x="4567238" y="4273550"/>
          <p14:tracePt t="5169" x="4586288" y="4262438"/>
          <p14:tracePt t="5169" x="4606925" y="4262438"/>
          <p14:tracePt t="5170" x="4616450" y="4262438"/>
          <p14:tracePt t="5171" x="4635500" y="4252913"/>
          <p14:tracePt t="5172" x="4664075" y="4243388"/>
          <p14:tracePt t="5174" x="4684713" y="4243388"/>
          <p14:tracePt t="5175" x="4694238" y="4233863"/>
          <p14:tracePt t="5175" x="4703763" y="4233863"/>
          <p14:tracePt t="5176" x="4722813" y="4224338"/>
          <p14:tracePt t="5177" x="4732338" y="4224338"/>
          <p14:tracePt t="5178" x="4752975" y="4214813"/>
          <p14:tracePt t="5180" x="4762500" y="4214813"/>
          <p14:tracePt t="5180" x="4772025" y="4205288"/>
          <p14:tracePt t="5181" x="4791075" y="4194175"/>
          <p14:tracePt t="5182" x="4811713" y="4194175"/>
          <p14:tracePt t="5184" x="4821238" y="4184650"/>
          <p14:tracePt t="5185" x="4830763" y="4175125"/>
          <p14:tracePt t="5186" x="4840288" y="4175125"/>
          <p14:tracePt t="5187" x="4849813" y="4165600"/>
          <p14:tracePt t="5188" x="4859338" y="4165600"/>
          <p14:tracePt t="5188" x="4859338" y="4156075"/>
          <p14:tracePt t="5189" x="4879975" y="4146550"/>
          <p14:tracePt t="5192" x="4889500" y="4137025"/>
          <p14:tracePt t="5193" x="4899025" y="4125913"/>
          <p14:tracePt t="5193" x="4908550" y="4116388"/>
          <p14:tracePt t="5196" x="4918075" y="4106863"/>
          <p14:tracePt t="5197" x="4918075" y="4097338"/>
          <p14:tracePt t="5198" x="4927600" y="4087813"/>
          <p14:tracePt t="5198" x="4938713" y="4087813"/>
          <p14:tracePt t="5200" x="4938713" y="4078288"/>
          <p14:tracePt t="5200" x="4948238" y="4078288"/>
          <p14:tracePt t="5201" x="4948238" y="4068763"/>
          <p14:tracePt t="5202" x="4957763" y="4068763"/>
          <p14:tracePt t="5204" x="4957763" y="4048125"/>
          <p14:tracePt t="5205" x="4967288" y="4038600"/>
          <p14:tracePt t="5206" x="4976813" y="4029075"/>
          <p14:tracePt t="5208" x="4986338" y="4019550"/>
          <p14:tracePt t="5209" x="4986338" y="4010025"/>
          <p14:tracePt t="5209" x="4986338" y="3998913"/>
          <p14:tracePt t="5210" x="4995863" y="3989388"/>
          <p14:tracePt t="5211" x="5006975" y="3989388"/>
          <p14:tracePt t="5212" x="5006975" y="3979863"/>
          <p14:tracePt t="5214" x="5006975" y="3970338"/>
          <p14:tracePt t="5214" x="5016500" y="3960813"/>
          <p14:tracePt t="5215" x="5016500" y="3951288"/>
          <p14:tracePt t="5216" x="5026025" y="3941763"/>
          <p14:tracePt t="5219" x="5035550" y="3930650"/>
          <p14:tracePt t="5221" x="5035550" y="3921125"/>
          <p14:tracePt t="5222" x="5045075" y="3911600"/>
          <p14:tracePt t="5223" x="5045075" y="3892550"/>
          <p14:tracePt t="5224" x="5054600" y="3883025"/>
          <p14:tracePt t="5224" x="5064125" y="3883025"/>
          <p14:tracePt t="5225" x="5064125" y="3873500"/>
          <p14:tracePt t="5226" x="5075238" y="3862388"/>
          <p14:tracePt t="5227" x="5075238" y="3852863"/>
          <p14:tracePt t="5230" x="5084763" y="3843338"/>
          <p14:tracePt t="5231" x="5094288" y="3833813"/>
          <p14:tracePt t="5231" x="5094288" y="3824288"/>
          <p14:tracePt t="5232" x="5103813" y="3814763"/>
          <p14:tracePt t="5233" x="5103813" y="3805238"/>
          <p14:tracePt t="5235" x="5103813" y="3794125"/>
          <p14:tracePt t="5235" x="5113338" y="3794125"/>
          <p14:tracePt t="5236" x="5122863" y="3775075"/>
          <p14:tracePt t="5237" x="5132388" y="3756025"/>
          <p14:tracePt t="5238" x="5143500" y="3746500"/>
          <p14:tracePt t="5239" x="5143500" y="3736975"/>
          <p14:tracePt t="5241" x="5153025" y="3725863"/>
          <p14:tracePt t="5242" x="5162550" y="3716338"/>
          <p14:tracePt t="5242" x="5162550" y="3706813"/>
          <p14:tracePt t="5243" x="5172075" y="3697288"/>
          <p14:tracePt t="5244" x="5181600" y="3678238"/>
          <p14:tracePt t="5247" x="5191125" y="3668713"/>
          <p14:tracePt t="5247" x="5191125" y="3657600"/>
          <p14:tracePt t="5248" x="5200650" y="3638550"/>
          <p14:tracePt t="5249" x="5211763" y="3638550"/>
          <p14:tracePt t="5250" x="5211763" y="3629025"/>
          <p14:tracePt t="5251" x="5221288" y="3609975"/>
          <p14:tracePt t="5253" x="5230813" y="3589338"/>
          <p14:tracePt t="5254" x="5230813" y="3579813"/>
          <p14:tracePt t="5254" x="5240338" y="3570288"/>
          <p14:tracePt t="5255" x="5249863" y="3560763"/>
          <p14:tracePt t="5256" x="5259388" y="3541713"/>
          <p14:tracePt t="5257" x="5270500" y="3521075"/>
          <p14:tracePt t="5258" x="5270500" y="3511550"/>
          <p14:tracePt t="5259" x="5270500" y="3502025"/>
          <p14:tracePt t="5260" x="5280025" y="3492500"/>
          <p14:tracePt t="5262" x="5289550" y="3482975"/>
          <p14:tracePt t="5262" x="5289550" y="3463925"/>
          <p14:tracePt t="5263" x="5299075" y="3443288"/>
          <p14:tracePt t="5264" x="5308600" y="3433763"/>
          <p14:tracePt t="5265" x="5318125" y="3414713"/>
          <p14:tracePt t="5268" x="5327650" y="3394075"/>
          <p14:tracePt t="5270" x="5327650" y="3375025"/>
          <p14:tracePt t="5271" x="5327650" y="3365500"/>
          <p14:tracePt t="5272" x="5338763" y="3355975"/>
          <p14:tracePt t="5272" x="5348288" y="3346450"/>
          <p14:tracePt t="5274" x="5348288" y="3336925"/>
          <p14:tracePt t="5274" x="5348288" y="3325813"/>
          <p14:tracePt t="5275" x="5348288" y="3316288"/>
          <p14:tracePt t="5276" x="5357813" y="3297238"/>
          <p14:tracePt t="5277" x="5357813" y="3287713"/>
          <p14:tracePt t="5280" x="5357813" y="3268663"/>
          <p14:tracePt t="5282" x="5357813" y="3257550"/>
          <p14:tracePt t="5283" x="5367338" y="3248025"/>
          <p14:tracePt t="5283" x="5367338" y="3238500"/>
          <p14:tracePt t="5285" x="5367338" y="3228975"/>
          <p14:tracePt t="5287" x="5367338" y="3219450"/>
          <p14:tracePt t="5288" x="5367338" y="3209925"/>
          <p14:tracePt t="5288" x="5367338" y="3200400"/>
          <p14:tracePt t="5291" x="5367338" y="3189288"/>
          <p14:tracePt t="5293" x="5367338" y="3179763"/>
          <p14:tracePt t="5294" x="5367338" y="3170238"/>
          <p14:tracePt t="5296" x="5367338" y="3160713"/>
          <p14:tracePt t="5296" x="5367338" y="3151188"/>
          <p14:tracePt t="5300" x="5367338" y="3141663"/>
          <p14:tracePt t="5301" x="5367338" y="3132138"/>
          <p14:tracePt t="5303" x="5367338" y="3121025"/>
          <p14:tracePt t="5305" x="5367338" y="3111500"/>
          <p14:tracePt t="5306" x="5367338" y="3101975"/>
          <p14:tracePt t="5308" x="5367338" y="3092450"/>
          <p14:tracePt t="5310" x="5357813" y="3082925"/>
          <p14:tracePt t="5311" x="5357813" y="3073400"/>
          <p14:tracePt t="5311" x="5357813" y="3063875"/>
          <p14:tracePt t="5315" x="5348288" y="3052763"/>
          <p14:tracePt t="5316" x="5348288" y="3043238"/>
          <p14:tracePt t="5316" x="5348288" y="3033713"/>
          <p14:tracePt t="5319" x="5338763" y="3024188"/>
          <p14:tracePt t="5320" x="5327650" y="3014663"/>
          <p14:tracePt t="5323" x="5327650" y="3005138"/>
          <p14:tracePt t="5324" x="5318125" y="2995613"/>
          <p14:tracePt t="5324" x="5318125" y="2984500"/>
          <p14:tracePt t="5327" x="5318125" y="2974975"/>
          <p14:tracePt t="5328" x="5308600" y="2974975"/>
          <p14:tracePt t="5328" x="5308600" y="2965450"/>
          <p14:tracePt t="5329" x="5308600" y="2955925"/>
          <p14:tracePt t="5330" x="5299075" y="2955925"/>
          <p14:tracePt t="5331" x="5299075" y="2946400"/>
          <p14:tracePt t="5334" x="5289550" y="2936875"/>
          <p14:tracePt t="5336" x="5289550" y="2927350"/>
          <p14:tracePt t="5336" x="5280025" y="2916238"/>
          <p14:tracePt t="5338" x="5280025" y="2906713"/>
          <p14:tracePt t="5339" x="5280025" y="2897188"/>
          <p14:tracePt t="5339" x="5270500" y="2887663"/>
          <p14:tracePt t="5342" x="5270500" y="2878138"/>
          <p14:tracePt t="5343" x="5259388" y="2868613"/>
          <p14:tracePt t="5343" x="5259388" y="2859088"/>
          <p14:tracePt t="5344" x="5249863" y="2859088"/>
          <p14:tracePt t="5345" x="5249863" y="2847975"/>
          <p14:tracePt t="5348" x="5240338" y="2838450"/>
          <p14:tracePt t="5349" x="5240338" y="2819400"/>
          <p14:tracePt t="5352" x="5230813" y="2809875"/>
          <p14:tracePt t="5352" x="5221288" y="2809875"/>
          <p14:tracePt t="5353" x="5221288" y="2800350"/>
          <p14:tracePt t="5356" x="5221288" y="2789238"/>
          <p14:tracePt t="5357" x="5211763" y="2779713"/>
          <p14:tracePt t="5357" x="5211763" y="2770188"/>
          <p14:tracePt t="5360" x="5200650" y="2760663"/>
          <p14:tracePt t="5361" x="5200650" y="2751138"/>
          <p14:tracePt t="5362" x="5200650" y="2741613"/>
          <p14:tracePt t="5364" x="5191125" y="2732088"/>
          <p14:tracePt t="5366" x="5181600" y="2720975"/>
          <p14:tracePt t="5368" x="5181600" y="2711450"/>
          <p14:tracePt t="5369" x="5181600" y="2701925"/>
          <p14:tracePt t="5370" x="5172075" y="2701925"/>
          <p14:tracePt t="5373" x="5172075" y="2692400"/>
          <p14:tracePt t="5374" x="5172075" y="2682875"/>
          <p14:tracePt t="5375" x="5172075" y="2673350"/>
          <p14:tracePt t="5376" x="5162550" y="2673350"/>
          <p14:tracePt t="5377" x="5162550" y="2663825"/>
          <p14:tracePt t="5380" x="5162550" y="2652713"/>
          <p14:tracePt t="5381" x="5162550" y="2643188"/>
          <p14:tracePt t="5383" x="5153025" y="2633663"/>
          <p14:tracePt t="5385" x="5153025" y="2624138"/>
          <p14:tracePt t="5386" x="5143500" y="2624138"/>
          <p14:tracePt t="5388" x="5143500" y="2614613"/>
          <p14:tracePt t="5388" x="5143500" y="2605088"/>
          <p14:tracePt t="5392" x="5143500" y="2595563"/>
          <p14:tracePt t="5394" x="5132388" y="2584450"/>
          <p14:tracePt t="5397" x="5132388" y="2574925"/>
          <p14:tracePt t="5398" x="5132388" y="2565400"/>
          <p14:tracePt t="5400" x="5132388" y="2555875"/>
          <p14:tracePt t="5401" x="5122863" y="2555875"/>
          <p14:tracePt t="5401" x="5122863" y="2546350"/>
          <p14:tracePt t="5405" x="5122863" y="2536825"/>
          <p14:tracePt t="5405" x="5122863" y="2527300"/>
          <p14:tracePt t="5406" x="5113338" y="2527300"/>
          <p14:tracePt t="5409" x="5113338" y="2516188"/>
          <p14:tracePt t="5411" x="5103813" y="2506663"/>
          <p14:tracePt t="5414" x="5103813" y="2497138"/>
          <p14:tracePt t="5416" x="5094288" y="2487613"/>
          <p14:tracePt t="5418" x="5094288" y="2478088"/>
          <p14:tracePt t="5421" x="5094288" y="2468563"/>
          <p14:tracePt t="5422" x="5084763" y="2468563"/>
          <p14:tracePt t="5423" x="5084763" y="2459038"/>
          <p14:tracePt t="5426" x="5075238" y="2447925"/>
          <p14:tracePt t="5427" x="5075238" y="2438400"/>
          <p14:tracePt t="5429" x="5064125" y="2438400"/>
          <p14:tracePt t="5429" x="5064125" y="2428875"/>
          <p14:tracePt t="5433" x="5064125" y="2419350"/>
          <p14:tracePt t="5434" x="5054600" y="2419350"/>
          <p14:tracePt t="5434" x="5054600" y="2409825"/>
          <p14:tracePt t="5437" x="5054600" y="2400300"/>
          <p14:tracePt t="5439" x="5045075" y="2400300"/>
          <p14:tracePt t="5441" x="5045075" y="2390775"/>
          <p14:tracePt t="5442" x="5035550" y="2390775"/>
          <p14:tracePt t="5443" x="5035550" y="2379663"/>
          <p14:tracePt t="5444" x="5026025" y="2379663"/>
          <p14:tracePt t="5447" x="5026025" y="2370138"/>
          <p14:tracePt t="5447" x="5016500" y="2360613"/>
          <p14:tracePt t="5452" x="5006975" y="2351088"/>
          <p14:tracePt t="5454" x="4995863" y="2351088"/>
          <p14:tracePt t="5455" x="4995863" y="2341563"/>
          <p14:tracePt t="5456" x="4986338" y="2341563"/>
          <p14:tracePt t="5460" x="4976813" y="2332038"/>
          <p14:tracePt t="5462" x="4976813" y="2322513"/>
          <p14:tracePt t="5462" x="4967288" y="2322513"/>
          <p14:tracePt t="5467" x="4957763" y="2322513"/>
          <p14:tracePt t="5468" x="4957763" y="2311400"/>
          <p14:tracePt t="5468" x="4948238" y="2311400"/>
          <p14:tracePt t="5472" x="4938713" y="2301875"/>
          <p14:tracePt t="5476" x="4927600" y="2301875"/>
          <p14:tracePt t="5477" x="4918075" y="2292350"/>
          <p14:tracePt t="5481" x="4918075" y="2282825"/>
          <p14:tracePt t="5482" x="4908550" y="2282825"/>
          <p14:tracePt t="5484" x="4899025" y="2282825"/>
          <p14:tracePt t="5488" x="4889500" y="2273300"/>
          <p14:tracePt t="5492" x="4879975" y="2273300"/>
          <p14:tracePt t="5508" x="4830763" y="2263775"/>
          <p14:tracePt t="5510" x="4821238" y="2263775"/>
          <p14:tracePt t="5514" x="4811713" y="2254250"/>
          <p14:tracePt t="5517" x="4800600" y="2254250"/>
          <p14:tracePt t="5520" x="4791075" y="2254250"/>
          <p14:tracePt t="5520" x="4781550" y="2254250"/>
          <p14:tracePt t="5523" x="4772025" y="2254250"/>
          <p14:tracePt t="5525" x="4762500" y="2254250"/>
          <p14:tracePt t="5528" x="4752975" y="2254250"/>
          <p14:tracePt t="5530" x="4743450" y="2254250"/>
          <p14:tracePt t="5531" x="4732338" y="2254250"/>
          <p14:tracePt t="5534" x="4722813" y="2254250"/>
          <p14:tracePt t="5536" x="4713288" y="2254250"/>
          <p14:tracePt t="5536" x="4703763" y="2254250"/>
          <p14:tracePt t="5540" x="4694238" y="2254250"/>
          <p14:tracePt t="5542" x="4684713" y="2254250"/>
          <p14:tracePt t="5544" x="4675188" y="2254250"/>
          <p14:tracePt t="5545" x="4664075" y="2254250"/>
          <p14:tracePt t="5547" x="4654550" y="2254250"/>
          <p14:tracePt t="5550" x="4645025" y="2254250"/>
          <p14:tracePt t="5552" x="4635500" y="2254250"/>
          <p14:tracePt t="5553" x="4625975" y="2254250"/>
          <p14:tracePt t="5555" x="4616450" y="2254250"/>
          <p14:tracePt t="5556" x="4606925" y="2254250"/>
          <p14:tracePt t="5557" x="4595813" y="2254250"/>
          <p14:tracePt t="5558" x="4586288" y="2254250"/>
          <p14:tracePt t="5562" x="4576763" y="2254250"/>
          <p14:tracePt t="5564" x="4567238" y="2263775"/>
          <p14:tracePt t="5565" x="4557713" y="2263775"/>
          <p14:tracePt t="5567" x="4548188" y="2263775"/>
          <p14:tracePt t="5569" x="4537075" y="2263775"/>
          <p14:tracePt t="5572" x="4527550" y="2263775"/>
          <p14:tracePt t="5573" x="4518025" y="2273300"/>
          <p14:tracePt t="5575" x="4508500" y="2273300"/>
          <p14:tracePt t="5577" x="4498975" y="2273300"/>
          <p14:tracePt t="5580" x="4489450" y="2273300"/>
          <p14:tracePt t="5581" x="4479925" y="2273300"/>
          <p14:tracePt t="5581" x="4479925" y="2282825"/>
          <p14:tracePt t="5582" x="4468813" y="2282825"/>
          <p14:tracePt t="5586" x="4459288" y="2292350"/>
          <p14:tracePt t="5587" x="4449763" y="2292350"/>
          <p14:tracePt t="5591" x="4440238" y="2292350"/>
          <p14:tracePt t="5592" x="4430713" y="2292350"/>
          <p14:tracePt t="5595" x="4421188" y="2292350"/>
          <p14:tracePt t="5597" x="4421188" y="2301875"/>
          <p14:tracePt t="5598" x="4411663" y="2301875"/>
          <p14:tracePt t="5601" x="4400550" y="2301875"/>
          <p14:tracePt t="5602" x="4391025" y="2301875"/>
          <p14:tracePt t="5605" x="4381500" y="2301875"/>
          <p14:tracePt t="5608" x="4371975" y="2301875"/>
          <p14:tracePt t="5609" x="4371975" y="2311400"/>
          <p14:tracePt t="5611" x="4362450" y="2311400"/>
          <p14:tracePt t="5611" x="4352925" y="2311400"/>
          <p14:tracePt t="5615" x="4343400" y="2311400"/>
          <p14:tracePt t="5618" x="4332288" y="2311400"/>
          <p14:tracePt t="5621" x="4322763" y="2311400"/>
          <p14:tracePt t="5623" x="4313238" y="2322513"/>
          <p14:tracePt t="5625" x="4303713" y="2322513"/>
          <p14:tracePt t="5628" x="4303713" y="2332038"/>
          <p14:tracePt t="5629" x="4294188" y="2332038"/>
          <p14:tracePt t="5632" x="4284663" y="2332038"/>
          <p14:tracePt t="5634" x="4275138" y="2332038"/>
          <p14:tracePt t="5637" x="4264025" y="2332038"/>
          <p14:tracePt t="5641" x="4254500" y="2341563"/>
          <p14:tracePt t="5644" x="4244975" y="2341563"/>
          <p14:tracePt t="5646" x="4235450" y="2341563"/>
          <p14:tracePt t="5650" x="4225925" y="2341563"/>
          <p14:tracePt t="5653" x="4225925" y="2351088"/>
          <p14:tracePt t="5654" x="4216400" y="2351088"/>
          <p14:tracePt t="5658" x="4205288" y="2351088"/>
          <p14:tracePt t="5659" x="4195763" y="2351088"/>
          <p14:tracePt t="5662" x="4186238" y="2351088"/>
          <p14:tracePt t="5665" x="4186238" y="2360613"/>
          <p14:tracePt t="5667" x="4176713" y="2360613"/>
          <p14:tracePt t="5671" x="4167188" y="2370138"/>
          <p14:tracePt t="5672" x="4157663" y="2370138"/>
          <p14:tracePt t="5678" x="4148138" y="2370138"/>
          <p14:tracePt t="5682" x="4148138" y="2379663"/>
          <p14:tracePt t="5684" x="4137025" y="2379663"/>
          <p14:tracePt t="5690" x="4127500" y="2379663"/>
          <p14:tracePt t="5695" x="4127500" y="2390775"/>
          <p14:tracePt t="5702" x="4117975" y="2390775"/>
          <p14:tracePt t="5707" x="4108450" y="2390775"/>
          <p14:tracePt t="5708" x="4108450" y="2400300"/>
          <p14:tracePt t="5716" x="4108450" y="2409825"/>
          <p14:tracePt t="5724" x="4098925" y="2409825"/>
          <p14:tracePt t="5844" x="4098925" y="2419350"/>
          <p14:tracePt t="5855" x="4089400" y="2419350"/>
          <p14:tracePt t="5856" x="4089400" y="2428875"/>
          <p14:tracePt t="5868" x="4089400" y="2438400"/>
          <p14:tracePt t="5873" x="4089400" y="2447925"/>
          <p14:tracePt t="5874" x="4079875" y="2447925"/>
          <p14:tracePt t="5883" x="4068763" y="2447925"/>
          <p14:tracePt t="5883" x="4068763" y="2459038"/>
          <p14:tracePt t="5894" x="4068763" y="2468563"/>
          <p14:tracePt t="5900" x="4059238" y="2468563"/>
          <p14:tracePt t="5902" x="4059238" y="2478088"/>
          <p14:tracePt t="5909" x="4059238" y="2487613"/>
          <p14:tracePt t="5923" x="4059238" y="2497138"/>
          <p14:tracePt t="5927" x="4049713" y="2497138"/>
          <p14:tracePt t="5939" x="4049713" y="2506663"/>
          <p14:tracePt t="5953" x="4049713" y="2516188"/>
          <p14:tracePt t="5954" x="4040188" y="2516188"/>
          <p14:tracePt t="5964" x="4040188" y="2527300"/>
          <p14:tracePt t="5965" x="4030663" y="2527300"/>
          <p14:tracePt t="5969" x="4030663" y="2536825"/>
          <p14:tracePt t="5980" x="4030663" y="2546350"/>
          <p14:tracePt t="5984" x="4021138" y="2546350"/>
          <p14:tracePt t="5989" x="4021138" y="2555875"/>
          <p14:tracePt t="6001" x="4021138" y="2565400"/>
          <p14:tracePt t="6003" x="4011613" y="2565400"/>
          <p14:tracePt t="6006" x="4011613" y="2574925"/>
          <p14:tracePt t="6022" x="4011613" y="2584450"/>
          <p14:tracePt t="6033" x="4000500" y="2584450"/>
          <p14:tracePt t="6035" x="4000500" y="2595563"/>
          <p14:tracePt t="6041" x="3990975" y="2595563"/>
          <p14:tracePt t="6045" x="3990975" y="2605088"/>
          <p14:tracePt t="6049" x="3990975" y="2614613"/>
          <p14:tracePt t="6054" x="3981450" y="2614613"/>
          <p14:tracePt t="6057" x="3981450" y="2624138"/>
          <p14:tracePt t="6064" x="3971925" y="2633663"/>
          <p14:tracePt t="6070" x="3971925" y="2643188"/>
          <p14:tracePt t="6072" x="3962400" y="2643188"/>
          <p14:tracePt t="6075" x="3962400" y="2652713"/>
          <p14:tracePt t="6076" x="3952875" y="2652713"/>
          <p14:tracePt t="6081" x="3952875" y="2663825"/>
          <p14:tracePt t="6084" x="3943350" y="2663825"/>
          <p14:tracePt t="6088" x="3943350" y="2673350"/>
          <p14:tracePt t="6096" x="3943350" y="2682875"/>
          <p14:tracePt t="6096" x="3932238" y="2682875"/>
          <p14:tracePt t="6102" x="3932238" y="2692400"/>
          <p14:tracePt t="6123" x="3932238" y="2701925"/>
          <p14:tracePt t="6240" x="3922713" y="2701925"/>
          <p14:tracePt t="6244" x="3922713" y="2711450"/>
          <p14:tracePt t="6260" x="3922713" y="2720975"/>
          <p14:tracePt t="6266" x="3922713" y="2732088"/>
          <p14:tracePt t="6276" x="3922713" y="2741613"/>
          <p14:tracePt t="6283" x="3922713" y="2751138"/>
          <p14:tracePt t="6289" x="3922713" y="2760663"/>
          <p14:tracePt t="6292" x="3922713" y="2770188"/>
          <p14:tracePt t="6298" x="3922713" y="2779713"/>
          <p14:tracePt t="6304" x="3922713" y="2789238"/>
          <p14:tracePt t="6311" x="3922713" y="2800350"/>
          <p14:tracePt t="6314" x="3922713" y="2809875"/>
          <p14:tracePt t="6320" x="3913188" y="2819400"/>
          <p14:tracePt t="6325" x="3913188" y="2828925"/>
          <p14:tracePt t="6330" x="3913188" y="2838450"/>
          <p14:tracePt t="6334" x="3913188" y="2847975"/>
          <p14:tracePt t="6336" x="3913188" y="2859088"/>
          <p14:tracePt t="6339" x="3913188" y="2868613"/>
          <p14:tracePt t="6344" x="3913188" y="2878138"/>
          <p14:tracePt t="6348" x="3903663" y="2887663"/>
          <p14:tracePt t="6350" x="3903663" y="2897188"/>
          <p14:tracePt t="6353" x="3903663" y="2906713"/>
          <p14:tracePt t="6356" x="3903663" y="2916238"/>
          <p14:tracePt t="6359" x="3903663" y="2927350"/>
          <p14:tracePt t="6361" x="3903663" y="2936875"/>
          <p14:tracePt t="6363" x="3894138" y="2936875"/>
          <p14:tracePt t="6363" x="3894138" y="2946400"/>
          <p14:tracePt t="6367" x="3894138" y="2955925"/>
          <p14:tracePt t="6371" x="3894138" y="2965450"/>
          <p14:tracePt t="6372" x="3894138" y="2974975"/>
          <p14:tracePt t="6376" x="3894138" y="2984500"/>
          <p14:tracePt t="6380" x="3894138" y="2995613"/>
          <p14:tracePt t="6383" x="3894138" y="3005138"/>
          <p14:tracePt t="6385" x="3894138" y="3014663"/>
          <p14:tracePt t="6390" x="3894138" y="3024188"/>
          <p14:tracePt t="6396" x="3894138" y="3033713"/>
          <p14:tracePt t="6403" x="3894138" y="3043238"/>
          <p14:tracePt t="6408" x="3894138" y="3052763"/>
          <p14:tracePt t="6423" x="3894138" y="3063875"/>
          <p14:tracePt t="6456" x="3894138" y="3073400"/>
          <p14:tracePt t="6475" x="3894138" y="3082925"/>
          <p14:tracePt t="6481" x="3894138" y="3092450"/>
          <p14:tracePt t="6490" x="3903663" y="3092450"/>
          <p14:tracePt t="6491" x="3903663" y="3101975"/>
          <p14:tracePt t="6501" x="3903663" y="3111500"/>
          <p14:tracePt t="6505" x="3913188" y="3111500"/>
          <p14:tracePt t="6509" x="3913188" y="3121025"/>
          <p14:tracePt t="6510" x="3922713" y="3121025"/>
          <p14:tracePt t="6512" x="3922713" y="3132138"/>
          <p14:tracePt t="6518" x="3932238" y="3132138"/>
          <p14:tracePt t="6519" x="3932238" y="3141663"/>
          <p14:tracePt t="6526" x="3943350" y="3151188"/>
          <p14:tracePt t="6534" x="3952875" y="3160713"/>
          <p14:tracePt t="6537" x="3962400" y="3160713"/>
          <p14:tracePt t="6542" x="3962400" y="3170238"/>
          <p14:tracePt t="6545" x="3971925" y="3170238"/>
          <p14:tracePt t="6547" x="3971925" y="3179763"/>
          <p14:tracePt t="6553" x="3981450" y="3179763"/>
          <p14:tracePt t="6557" x="3981450" y="3189288"/>
          <p14:tracePt t="6560" x="3990975" y="3189288"/>
          <p14:tracePt t="6563" x="4000500" y="3189288"/>
          <p14:tracePt t="6568" x="4011613" y="3200400"/>
          <p14:tracePt t="6573" x="4021138" y="3200400"/>
          <p14:tracePt t="6576" x="4021138" y="3209925"/>
          <p14:tracePt t="6576" x="4030663" y="3209925"/>
          <p14:tracePt t="6577" x="4040188" y="3209925"/>
          <p14:tracePt t="6578" x="4040188" y="3219450"/>
          <p14:tracePt t="6582" x="4049713" y="3219450"/>
          <p14:tracePt t="6585" x="4059238" y="3219450"/>
          <p14:tracePt t="6586" x="4059238" y="3228975"/>
          <p14:tracePt t="6588" x="4068763" y="3228975"/>
          <p14:tracePt t="6588" x="4079875" y="3228975"/>
          <p14:tracePt t="6591" x="4089400" y="3228975"/>
          <p14:tracePt t="6592" x="4089400" y="3238500"/>
          <p14:tracePt t="6594" x="4098925" y="3238500"/>
          <p14:tracePt t="6597" x="4108450" y="3238500"/>
          <p14:tracePt t="6598" x="4117975" y="3238500"/>
          <p14:tracePt t="6598" x="4117975" y="3248025"/>
          <p14:tracePt t="6600" x="4127500" y="3248025"/>
          <p14:tracePt t="6600" x="4127500" y="3257550"/>
          <p14:tracePt t="6601" x="4137025" y="3257550"/>
          <p14:tracePt t="6602" x="4148138" y="3257550"/>
          <p14:tracePt t="6603" x="4157663" y="3257550"/>
          <p14:tracePt t="6604" x="4157663" y="3268663"/>
          <p14:tracePt t="6606" x="4167188" y="3268663"/>
          <p14:tracePt t="6608" x="4176713" y="3268663"/>
          <p14:tracePt t="6610" x="4186238" y="3278188"/>
          <p14:tracePt t="6611" x="4195763" y="3278188"/>
          <p14:tracePt t="6613" x="4205288" y="3278188"/>
          <p14:tracePt t="6615" x="4225925" y="3278188"/>
          <p14:tracePt t="6616" x="4225925" y="3287713"/>
          <p14:tracePt t="6616" x="4235450" y="3287713"/>
          <p14:tracePt t="6619" x="4244975" y="3297238"/>
          <p14:tracePt t="6622" x="4264025" y="3297238"/>
          <p14:tracePt t="6624" x="4275138" y="3297238"/>
          <p14:tracePt t="6625" x="4284663" y="3306763"/>
          <p14:tracePt t="6628" x="4294188" y="3306763"/>
          <p14:tracePt t="6629" x="4303713" y="3306763"/>
          <p14:tracePt t="6631" x="4313238" y="3306763"/>
          <p14:tracePt t="6631" x="4322763" y="3306763"/>
          <p14:tracePt t="6634" x="4332288" y="3316288"/>
          <p14:tracePt t="6634" x="4343400" y="3316288"/>
          <p14:tracePt t="6637" x="4352925" y="3316288"/>
          <p14:tracePt t="6637" x="4352925" y="3325813"/>
          <p14:tracePt t="6640" x="4362450" y="3325813"/>
          <p14:tracePt t="6641" x="4371975" y="3325813"/>
          <p14:tracePt t="6643" x="4381500" y="3325813"/>
          <p14:tracePt t="6645" x="4391025" y="3325813"/>
          <p14:tracePt t="6647" x="4400550" y="3325813"/>
          <p14:tracePt t="6648" x="4411663" y="3325813"/>
          <p14:tracePt t="6650" x="4411663" y="3336925"/>
          <p14:tracePt t="6651" x="4421188" y="3336925"/>
          <p14:tracePt t="6653" x="4430713" y="3336925"/>
          <p14:tracePt t="6655" x="4440238" y="3336925"/>
          <p14:tracePt t="6658" x="4449763" y="3336925"/>
          <p14:tracePt t="6662" x="4459288" y="3336925"/>
          <p14:tracePt t="6665" x="4468813" y="3336925"/>
          <p14:tracePt t="6669" x="4479925" y="3336925"/>
          <p14:tracePt t="6672" x="4479925" y="3346450"/>
          <p14:tracePt t="6673" x="4489450" y="3346450"/>
          <p14:tracePt t="6675" x="4498975" y="3346450"/>
          <p14:tracePt t="6680" x="4508500" y="3346450"/>
          <p14:tracePt t="6685" x="4518025" y="3346450"/>
          <p14:tracePt t="6691" x="4527550" y="3346450"/>
          <p14:tracePt t="6694" x="4537075" y="3346450"/>
          <p14:tracePt t="6700" x="4548188" y="3346450"/>
          <p14:tracePt t="6704" x="4557713" y="3346450"/>
          <p14:tracePt t="6708" x="4557713" y="3355975"/>
          <p14:tracePt t="6709" x="4567238" y="3355975"/>
          <p14:tracePt t="6713" x="4576763" y="3355975"/>
          <p14:tracePt t="6719" x="4586288" y="3355975"/>
          <p14:tracePt t="6725" x="4595813" y="3355975"/>
          <p14:tracePt t="6727" x="4595813" y="3365500"/>
          <p14:tracePt t="6731" x="4606925" y="3365500"/>
          <p14:tracePt t="6736" x="4616450" y="3365500"/>
          <p14:tracePt t="6747" x="4625975" y="3365500"/>
          <p14:tracePt t="13767" x="4635500" y="3355975"/>
          <p14:tracePt t="13770" x="4635500" y="3346450"/>
          <p14:tracePt t="13771" x="4645025" y="3336925"/>
          <p14:tracePt t="13772" x="4654550" y="3325813"/>
          <p14:tracePt t="13774" x="4654550" y="3316288"/>
          <p14:tracePt t="13777" x="4664075" y="3297238"/>
          <p14:tracePt t="13778" x="4664075" y="3287713"/>
          <p14:tracePt t="13780" x="4675188" y="3278188"/>
          <p14:tracePt t="13780" x="4684713" y="3268663"/>
          <p14:tracePt t="13781" x="4684713" y="3257550"/>
          <p14:tracePt t="13784" x="4694238" y="3238500"/>
          <p14:tracePt t="13785" x="4703763" y="3228975"/>
          <p14:tracePt t="13785" x="4703763" y="3219450"/>
          <p14:tracePt t="13786" x="4713288" y="3209925"/>
          <p14:tracePt t="13787" x="4713288" y="3200400"/>
          <p14:tracePt t="13789" x="4722813" y="3179763"/>
          <p14:tracePt t="13791" x="4732338" y="3170238"/>
          <p14:tracePt t="13793" x="4732338" y="3160713"/>
          <p14:tracePt t="13794" x="4743450" y="3151188"/>
          <p14:tracePt t="13795" x="4743450" y="3141663"/>
          <p14:tracePt t="13796" x="4752975" y="3141663"/>
          <p14:tracePt t="13796" x="4752975" y="3132138"/>
          <p14:tracePt t="13797" x="4752975" y="3121025"/>
          <p14:tracePt t="13798" x="4762500" y="3121025"/>
          <p14:tracePt t="13799" x="4772025" y="3111500"/>
          <p14:tracePt t="13802" x="4772025" y="3101975"/>
          <p14:tracePt t="13802" x="4781550" y="3101975"/>
          <p14:tracePt t="13803" x="4781550" y="3092450"/>
          <p14:tracePt t="13804" x="4791075" y="3082925"/>
          <p14:tracePt t="13807" x="4800600" y="3082925"/>
          <p14:tracePt t="13807" x="4811713" y="3073400"/>
          <p14:tracePt t="13811" x="4821238" y="3063875"/>
          <p14:tracePt t="13813" x="4830763" y="3063875"/>
          <p14:tracePt t="13814" x="4830763" y="3052763"/>
          <p14:tracePt t="13814" x="4840288" y="3052763"/>
          <p14:tracePt t="13815" x="4840288" y="3043238"/>
          <p14:tracePt t="13817" x="4849813" y="3043238"/>
          <p14:tracePt t="13819" x="4859338" y="3043238"/>
          <p14:tracePt t="13819" x="4859338" y="3033713"/>
          <p14:tracePt t="13820" x="4868863" y="3033713"/>
          <p14:tracePt t="13824" x="4879975" y="3024188"/>
          <p14:tracePt t="13825" x="4889500" y="3024188"/>
          <p14:tracePt t="13826" x="4899025" y="3014663"/>
          <p14:tracePt t="13829" x="4899025" y="3005138"/>
          <p14:tracePt t="13830" x="4908550" y="3005138"/>
          <p14:tracePt t="13832" x="4918075" y="3005138"/>
          <p14:tracePt t="13832" x="4918075" y="2995613"/>
          <p14:tracePt t="13834" x="4927600" y="2995613"/>
          <p14:tracePt t="13836" x="4938713" y="2984500"/>
          <p14:tracePt t="13837" x="4948238" y="2984500"/>
          <p14:tracePt t="13839" x="4957763" y="2974975"/>
          <p14:tracePt t="13841" x="4957763" y="2965450"/>
          <p14:tracePt t="13841" x="4967288" y="2965450"/>
          <p14:tracePt t="13842" x="4976813" y="2965450"/>
          <p14:tracePt t="13844" x="4976813" y="2955925"/>
          <p14:tracePt t="13844" x="4986338" y="2955925"/>
          <p14:tracePt t="13847" x="4995863" y="2946400"/>
          <p14:tracePt t="13848" x="5006975" y="2946400"/>
          <p14:tracePt t="13850" x="5016500" y="2946400"/>
          <p14:tracePt t="13850" x="5016500" y="2936875"/>
          <p14:tracePt t="13851" x="5026025" y="2936875"/>
          <p14:tracePt t="13852" x="5026025" y="2927350"/>
          <p14:tracePt t="13854" x="5035550" y="2927350"/>
          <p14:tracePt t="13855" x="5045075" y="2927350"/>
          <p14:tracePt t="13856" x="5054600" y="2916238"/>
          <p14:tracePt t="13859" x="5064125" y="2916238"/>
          <p14:tracePt t="13862" x="5075238" y="2916238"/>
          <p14:tracePt t="13862" x="5075238" y="2906713"/>
          <p14:tracePt t="13863" x="5084763" y="2906713"/>
          <p14:tracePt t="13865" x="5094288" y="2906713"/>
          <p14:tracePt t="13869" x="5103813" y="2906713"/>
          <p14:tracePt t="13872" x="5113338" y="2906713"/>
          <p14:tracePt t="13873" x="5113338" y="2897188"/>
          <p14:tracePt t="13876" x="5122863" y="2897188"/>
          <p14:tracePt t="13881" x="5132388" y="2897188"/>
          <p14:tracePt t="13884" x="5143500" y="2897188"/>
          <p14:tracePt t="13889" x="5153025" y="2897188"/>
          <p14:tracePt t="13892" x="5162550" y="2897188"/>
          <p14:tracePt t="13897" x="5172075" y="2897188"/>
          <p14:tracePt t="13898" x="5181600" y="2897188"/>
          <p14:tracePt t="13902" x="5191125" y="2897188"/>
          <p14:tracePt t="13903" x="5191125" y="2906713"/>
          <p14:tracePt t="13904" x="5200650" y="2906713"/>
          <p14:tracePt t="13906" x="5211763" y="2906713"/>
          <p14:tracePt t="13908" x="5221288" y="2906713"/>
          <p14:tracePt t="13910" x="5230813" y="2906713"/>
          <p14:tracePt t="13911" x="5230813" y="2916238"/>
          <p14:tracePt t="13913" x="5240338" y="2916238"/>
          <p14:tracePt t="13915" x="5249863" y="2916238"/>
          <p14:tracePt t="13917" x="5259388" y="2916238"/>
          <p14:tracePt t="13919" x="5270500" y="2916238"/>
          <p14:tracePt t="13923" x="5280025" y="2916238"/>
          <p14:tracePt t="13927" x="5289550" y="2916238"/>
          <p14:tracePt t="13928" x="5299075" y="2916238"/>
          <p14:tracePt t="13932" x="5308600" y="2916238"/>
          <p14:tracePt t="13938" x="5308600" y="2906713"/>
          <p14:tracePt t="13939" x="5318125" y="2906713"/>
          <p14:tracePt t="13942" x="5318125" y="2897188"/>
          <p14:tracePt t="13945" x="5318125" y="2887663"/>
          <p14:tracePt t="13945" x="5318125" y="2878138"/>
          <p14:tracePt t="13949" x="5318125" y="2868613"/>
          <p14:tracePt t="13952" x="5318125" y="2859088"/>
          <p14:tracePt t="13954" x="5308600" y="2847975"/>
          <p14:tracePt t="13955" x="5308600" y="2838450"/>
          <p14:tracePt t="13958" x="5308600" y="2828925"/>
          <p14:tracePt t="13959" x="5308600" y="2819400"/>
          <p14:tracePt t="13963" x="5308600" y="2809875"/>
          <p14:tracePt t="13963" x="5308600" y="2800350"/>
          <p14:tracePt t="13965" x="5299075" y="2800350"/>
          <p14:tracePt t="13966" x="5299075" y="2789238"/>
          <p14:tracePt t="13968" x="5299075" y="2779713"/>
          <p14:tracePt t="13972" x="5299075" y="2770188"/>
          <p14:tracePt t="13972" x="5299075" y="2760663"/>
          <p14:tracePt t="13976" x="5299075" y="2751138"/>
          <p14:tracePt t="13977" x="5299075" y="2741613"/>
          <p14:tracePt t="13981" x="5299075" y="2732088"/>
          <p14:tracePt t="13983" x="5299075" y="2720975"/>
          <p14:tracePt t="13985" x="5299075" y="2711450"/>
          <p14:tracePt t="13989" x="5299075" y="2701925"/>
          <p14:tracePt t="13990" x="5308600" y="2701925"/>
          <p14:tracePt t="13991" x="5308600" y="2692400"/>
          <p14:tracePt t="13994" x="5318125" y="2682875"/>
          <p14:tracePt t="13996" x="5327650" y="2673350"/>
          <p14:tracePt t="13997" x="5338763" y="2673350"/>
          <p14:tracePt t="13999" x="5357813" y="2663825"/>
          <p14:tracePt t="14001" x="5367338" y="2652713"/>
          <p14:tracePt t="14002" x="5376863" y="2652713"/>
          <p14:tracePt t="14006" x="5386388" y="2643188"/>
          <p14:tracePt t="14007" x="5395913" y="2643188"/>
          <p14:tracePt t="14009" x="5407025" y="2633663"/>
          <p14:tracePt t="14010" x="5416550" y="2633663"/>
          <p14:tracePt t="14010" x="5426075" y="2624138"/>
          <p14:tracePt t="14012" x="5435600" y="2624138"/>
          <p14:tracePt t="14013" x="5445125" y="2624138"/>
          <p14:tracePt t="14014" x="5454650" y="2614613"/>
          <p14:tracePt t="14014" x="5464175" y="2614613"/>
          <p14:tracePt t="14015" x="5475288" y="2614613"/>
          <p14:tracePt t="14016" x="5484813" y="2605088"/>
          <p14:tracePt t="14017" x="5494338" y="2605088"/>
          <p14:tracePt t="14018" x="5494338" y="2595563"/>
          <p14:tracePt t="14019" x="5503863" y="2595563"/>
          <p14:tracePt t="14020" x="5522913" y="2595563"/>
          <p14:tracePt t="14021" x="5543550" y="2584450"/>
          <p14:tracePt t="14022" x="5543550" y="2574925"/>
          <p14:tracePt t="14024" x="5553075" y="2574925"/>
          <p14:tracePt t="14024" x="5562600" y="2574925"/>
          <p14:tracePt t="14025" x="5581650" y="2565400"/>
          <p14:tracePt t="14026" x="5602288" y="2555875"/>
          <p14:tracePt t="14027" x="5611813" y="2555875"/>
          <p14:tracePt t="14028" x="5621338" y="2555875"/>
          <p14:tracePt t="14029" x="5630863" y="2555875"/>
          <p14:tracePt t="14030" x="5640388" y="2546350"/>
          <p14:tracePt t="14032" x="5659438" y="2536825"/>
          <p14:tracePt t="14033" x="5689600" y="2536825"/>
          <p14:tracePt t="14033" x="5699125" y="2527300"/>
          <p14:tracePt t="14034" x="5708650" y="2527300"/>
          <p14:tracePt t="14035" x="5738813" y="2516188"/>
          <p14:tracePt t="14036" x="5748338" y="2516188"/>
          <p14:tracePt t="14037" x="5767388" y="2506663"/>
          <p14:tracePt t="14038" x="5786438" y="2497138"/>
          <p14:tracePt t="14039" x="5807075" y="2487613"/>
          <p14:tracePt t="14040" x="5816600" y="2487613"/>
          <p14:tracePt t="14041" x="5835650" y="2487613"/>
          <p14:tracePt t="14043" x="5865813" y="2478088"/>
          <p14:tracePt t="14044" x="5884863" y="2468563"/>
          <p14:tracePt t="14045" x="5903913" y="2468563"/>
          <p14:tracePt t="14046" x="5922963" y="2459038"/>
          <p14:tracePt t="14048" x="5972175" y="2438400"/>
          <p14:tracePt t="14048" x="5981700" y="2428875"/>
          <p14:tracePt t="14049" x="6002338" y="2428875"/>
          <p14:tracePt t="14050" x="6021388" y="2419350"/>
          <p14:tracePt t="14051" x="6040438" y="2419350"/>
          <p14:tracePt t="14052" x="6059488" y="2409825"/>
          <p14:tracePt t="14054" x="6070600" y="2409825"/>
          <p14:tracePt t="14054" x="6089650" y="2400300"/>
          <p14:tracePt t="14055" x="6108700" y="2390775"/>
          <p14:tracePt t="14056" x="6127750" y="2390775"/>
          <p14:tracePt t="14058" x="6148388" y="2390775"/>
          <p14:tracePt t="14059" x="6186488" y="2370138"/>
          <p14:tracePt t="14060" x="6197600" y="2370138"/>
          <p14:tracePt t="14062" x="6207125" y="2360613"/>
          <p14:tracePt t="14063" x="6226175" y="2360613"/>
          <p14:tracePt t="14063" x="6235700" y="2360613"/>
          <p14:tracePt t="14064" x="6254750" y="2351088"/>
          <p14:tracePt t="14065" x="6275388" y="2341563"/>
          <p14:tracePt t="14066" x="6284913" y="2341563"/>
          <p14:tracePt t="14067" x="6294438" y="2332038"/>
          <p14:tracePt t="14068" x="6313488" y="2332038"/>
          <p14:tracePt t="14069" x="6323013" y="2332038"/>
          <p14:tracePt t="14070" x="6334125" y="2332038"/>
          <p14:tracePt t="14071" x="6334125" y="2322513"/>
          <p14:tracePt t="14072" x="6343650" y="2322513"/>
          <p14:tracePt t="14074" x="6362700" y="2322513"/>
          <p14:tracePt t="14074" x="6372225" y="2322513"/>
          <p14:tracePt t="14075" x="6381750" y="2311400"/>
          <p14:tracePt t="14076" x="6391275" y="2311400"/>
          <p14:tracePt t="14078" x="6411913" y="2301875"/>
          <p14:tracePt t="14080" x="6421438" y="2301875"/>
          <p14:tracePt t="14083" x="6430963" y="2301875"/>
          <p14:tracePt t="14083" x="6440488" y="2301875"/>
          <p14:tracePt t="14086" x="6450013" y="2301875"/>
          <p14:tracePt t="14089" x="6459538" y="2301875"/>
          <p14:tracePt t="14090" x="6459538" y="2292350"/>
          <p14:tracePt t="14095" x="6470650" y="2292350"/>
          <p14:tracePt t="14123" x="6480175" y="2292350"/>
          <p14:tracePt t="14136" x="6480175" y="2301875"/>
          <p14:tracePt t="14140" x="6489700" y="2301875"/>
          <p14:tracePt t="14141" x="6489700" y="2311400"/>
          <p14:tracePt t="14144" x="6489700" y="2322513"/>
          <p14:tracePt t="14147" x="6489700" y="2332038"/>
          <p14:tracePt t="14149" x="6499225" y="2332038"/>
          <p14:tracePt t="14150" x="6499225" y="2341563"/>
          <p14:tracePt t="14153" x="6499225" y="2351088"/>
          <p14:tracePt t="14154" x="6508750" y="2351088"/>
          <p14:tracePt t="14156" x="6508750" y="2360613"/>
          <p14:tracePt t="14158" x="6518275" y="2360613"/>
          <p14:tracePt t="14158" x="6518275" y="2370138"/>
          <p14:tracePt t="14162" x="6518275" y="2379663"/>
          <p14:tracePt t="14163" x="6529388" y="2379663"/>
          <p14:tracePt t="14165" x="6529388" y="2390775"/>
          <p14:tracePt t="14166" x="6529388" y="2400300"/>
          <p14:tracePt t="14167" x="6538913" y="2400300"/>
          <p14:tracePt t="14168" x="6538913" y="2409825"/>
          <p14:tracePt t="14171" x="6538913" y="2419350"/>
          <p14:tracePt t="14172" x="6548438" y="2419350"/>
          <p14:tracePt t="14173" x="6548438" y="2428875"/>
          <p14:tracePt t="14177" x="6557963" y="2438400"/>
          <p14:tracePt t="14178" x="6567488" y="2447925"/>
          <p14:tracePt t="14182" x="6567488" y="2459038"/>
          <p14:tracePt t="14183" x="6577013" y="2459038"/>
          <p14:tracePt t="14184" x="6577013" y="2468563"/>
          <p14:tracePt t="14185" x="6586538" y="2468563"/>
          <p14:tracePt t="14187" x="6586538" y="2478088"/>
          <p14:tracePt t="14189" x="6586538" y="2487613"/>
          <p14:tracePt t="14190" x="6597650" y="2487613"/>
          <p14:tracePt t="14190" x="6607175" y="2487613"/>
          <p14:tracePt t="14191" x="6607175" y="2497138"/>
          <p14:tracePt t="14193" x="6616700" y="2497138"/>
          <p14:tracePt t="14195" x="6616700" y="2506663"/>
          <p14:tracePt t="14197" x="6626225" y="2506663"/>
          <p14:tracePt t="14197" x="6626225" y="2516188"/>
          <p14:tracePt t="14200" x="6635750" y="2527300"/>
          <p14:tracePt t="14200" x="6645275" y="2527300"/>
          <p14:tracePt t="14202" x="6654800" y="2536825"/>
          <p14:tracePt t="14204" x="6665913" y="2536825"/>
          <p14:tracePt t="14206" x="6665913" y="2546350"/>
          <p14:tracePt t="14207" x="6684963" y="2546350"/>
          <p14:tracePt t="14208" x="6684963" y="2555875"/>
          <p14:tracePt t="14209" x="6684963" y="2565400"/>
          <p14:tracePt t="14210" x="6694488" y="2565400"/>
          <p14:tracePt t="14212" x="6704013" y="2565400"/>
          <p14:tracePt t="14214" x="6713538" y="2574925"/>
          <p14:tracePt t="14215" x="6723063" y="2574925"/>
          <p14:tracePt t="14218" x="6743700" y="2584450"/>
          <p14:tracePt t="14219" x="6753225" y="2595563"/>
          <p14:tracePt t="14221" x="6762750" y="2595563"/>
          <p14:tracePt t="14225" x="6772275" y="2605088"/>
          <p14:tracePt t="14226" x="6781800" y="2605088"/>
          <p14:tracePt t="14227" x="6792913" y="2605088"/>
          <p14:tracePt t="14229" x="6811963" y="2614613"/>
          <p14:tracePt t="14233" x="6821488" y="2624138"/>
          <p14:tracePt t="14233" x="6831013" y="2624138"/>
          <p14:tracePt t="14234" x="6840538" y="2624138"/>
          <p14:tracePt t="14236" x="6850063" y="2624138"/>
          <p14:tracePt t="14238" x="6861175" y="2633663"/>
          <p14:tracePt t="14240" x="6870700" y="2633663"/>
          <p14:tracePt t="14244" x="6880225" y="2633663"/>
          <p14:tracePt t="14245" x="6889750" y="2633663"/>
          <p14:tracePt t="14246" x="6899275" y="2633663"/>
          <p14:tracePt t="14248" x="6908800" y="2633663"/>
          <p14:tracePt t="14250" x="6908800" y="2643188"/>
          <p14:tracePt t="14250" x="6918325" y="2643188"/>
          <p14:tracePt t="14251" x="6929438" y="2643188"/>
          <p14:tracePt t="14255" x="6938963" y="2643188"/>
          <p14:tracePt t="14256" x="6948488" y="2643188"/>
          <p14:tracePt t="14260" x="6958013" y="2643188"/>
          <p14:tracePt t="14260" x="6967538" y="2643188"/>
          <p14:tracePt t="14262" x="6977063" y="2643188"/>
          <p14:tracePt t="14264" x="6986588" y="2643188"/>
          <p14:tracePt t="14266" x="6997700" y="2652713"/>
          <p14:tracePt t="14268" x="7007225" y="2652713"/>
          <p14:tracePt t="14269" x="7016750" y="2652713"/>
          <p14:tracePt t="14271" x="7026275" y="2652713"/>
          <p14:tracePt t="14274" x="7035800" y="2652713"/>
          <p14:tracePt t="14274" x="7045325" y="2652713"/>
          <p14:tracePt t="14276" x="7054850" y="2652713"/>
          <p14:tracePt t="14278" x="7065963" y="2652713"/>
          <p14:tracePt t="14281" x="7075488" y="2652713"/>
          <p14:tracePt t="14281" x="7085013" y="2652713"/>
          <p14:tracePt t="14285" x="7094538" y="2652713"/>
          <p14:tracePt t="14286" x="7104063" y="2652713"/>
          <p14:tracePt t="14289" x="7113588" y="2652713"/>
          <p14:tracePt t="14290" x="7124700" y="2652713"/>
          <p14:tracePt t="14290" x="7134225" y="2652713"/>
          <p14:tracePt t="14294" x="7143750" y="2652713"/>
          <p14:tracePt t="14295" x="7153275" y="2652713"/>
          <p14:tracePt t="14297" x="7162800" y="2652713"/>
          <p14:tracePt t="14299" x="7172325" y="2652713"/>
          <p14:tracePt t="14302" x="7181850" y="2652713"/>
          <p14:tracePt t="14303" x="7192963" y="2652713"/>
          <p14:tracePt t="14304" x="7202488" y="2652713"/>
          <p14:tracePt t="14307" x="7212013" y="2652713"/>
          <p14:tracePt t="14308" x="7221538" y="2652713"/>
          <p14:tracePt t="14311" x="7221538" y="2643188"/>
          <p14:tracePt t="14311" x="7231063" y="2643188"/>
          <p14:tracePt t="14312" x="7240588" y="2643188"/>
          <p14:tracePt t="14316" x="7250113" y="2643188"/>
          <p14:tracePt t="14317" x="7250113" y="2633663"/>
          <p14:tracePt t="14320" x="7261225" y="2633663"/>
          <p14:tracePt t="14320" x="7261225" y="2624138"/>
          <p14:tracePt t="14322" x="7270750" y="2614613"/>
          <p14:tracePt t="14324" x="7280275" y="2614613"/>
          <p14:tracePt t="14327" x="7280275" y="2605088"/>
          <p14:tracePt t="14327" x="7289800" y="2605088"/>
          <p14:tracePt t="14329" x="7289800" y="2595563"/>
          <p14:tracePt t="14331" x="7299325" y="2595563"/>
          <p14:tracePt t="14332" x="7299325" y="2584450"/>
          <p14:tracePt t="14334" x="7308850" y="2574925"/>
          <p14:tracePt t="14338" x="7318375" y="2565400"/>
          <p14:tracePt t="14341" x="7329488" y="2555875"/>
          <p14:tracePt t="14343" x="7329488" y="2546350"/>
          <p14:tracePt t="14344" x="7339013" y="2536825"/>
          <p14:tracePt t="14347" x="7339013" y="2527300"/>
          <p14:tracePt t="14348" x="7339013" y="2516188"/>
          <p14:tracePt t="14349" x="7348538" y="2516188"/>
          <p14:tracePt t="14350" x="7348538" y="2506663"/>
          <p14:tracePt t="14351" x="7348538" y="2497138"/>
          <p14:tracePt t="14353" x="7358063" y="2497138"/>
          <p14:tracePt t="14356" x="7358063" y="2487613"/>
          <p14:tracePt t="14357" x="7358063" y="2478088"/>
          <p14:tracePt t="14359" x="7358063" y="2468563"/>
          <p14:tracePt t="14360" x="7358063" y="2459038"/>
          <p14:tracePt t="14362" x="7367588" y="2447925"/>
          <p14:tracePt t="14365" x="7367588" y="2438400"/>
          <p14:tracePt t="14367" x="7367588" y="2428875"/>
          <p14:tracePt t="14367" x="7367588" y="2419350"/>
          <p14:tracePt t="14371" x="7367588" y="2409825"/>
          <p14:tracePt t="14373" x="7367588" y="2400300"/>
          <p14:tracePt t="14374" x="7367588" y="2390775"/>
          <p14:tracePt t="14376" x="7367588" y="2379663"/>
          <p14:tracePt t="14378" x="7367588" y="2370138"/>
          <p14:tracePt t="14379" x="7367588" y="2360613"/>
          <p14:tracePt t="14382" x="7367588" y="2351088"/>
          <p14:tracePt t="14382" x="7367588" y="2341563"/>
          <p14:tracePt t="14384" x="7367588" y="2332038"/>
          <p14:tracePt t="14386" x="7367588" y="2322513"/>
          <p14:tracePt t="14387" x="7358063" y="2322513"/>
          <p14:tracePt t="14388" x="7358063" y="2311400"/>
          <p14:tracePt t="14389" x="7348538" y="2301875"/>
          <p14:tracePt t="14393" x="7348538" y="2292350"/>
          <p14:tracePt t="14394" x="7339013" y="2282825"/>
          <p14:tracePt t="14396" x="7339013" y="2263775"/>
          <p14:tracePt t="14397" x="7329488" y="2263775"/>
          <p14:tracePt t="14398" x="7329488" y="2254250"/>
          <p14:tracePt t="14400" x="7318375" y="2243138"/>
          <p14:tracePt t="14403" x="7308850" y="2233613"/>
          <p14:tracePt t="14404" x="7308850" y="2224088"/>
          <p14:tracePt t="14405" x="7299325" y="2214563"/>
          <p14:tracePt t="14407" x="7289800" y="2205038"/>
          <p14:tracePt t="14410" x="7289800" y="2195513"/>
          <p14:tracePt t="14410" x="7280275" y="2185988"/>
          <p14:tracePt t="14411" x="7270750" y="2185988"/>
          <p14:tracePt t="14413" x="7270750" y="2174875"/>
          <p14:tracePt t="14414" x="7261225" y="2174875"/>
          <p14:tracePt t="14414" x="7261225" y="2165350"/>
          <p14:tracePt t="14415" x="7250113" y="2165350"/>
          <p14:tracePt t="14416" x="7250113" y="2155825"/>
          <p14:tracePt t="14417" x="7240588" y="2146300"/>
          <p14:tracePt t="14418" x="7231063" y="2146300"/>
          <p14:tracePt t="14419" x="7231063" y="2136775"/>
          <p14:tracePt t="14420" x="7221538" y="2136775"/>
          <p14:tracePt t="14421" x="7221538" y="2127250"/>
          <p14:tracePt t="14423" x="7212013" y="2116138"/>
          <p14:tracePt t="14424" x="7202488" y="2106613"/>
          <p14:tracePt t="14426" x="7192963" y="2106613"/>
          <p14:tracePt t="14427" x="7192963" y="2097088"/>
          <p14:tracePt t="14428" x="7181850" y="2097088"/>
          <p14:tracePt t="14429" x="7181850" y="2087563"/>
          <p14:tracePt t="14430" x="7172325" y="2087563"/>
          <p14:tracePt t="14432" x="7162800" y="2078038"/>
          <p14:tracePt t="14433" x="7162800" y="2068513"/>
          <p14:tracePt t="14434" x="7153275" y="2068513"/>
          <p14:tracePt t="14435" x="7143750" y="2058988"/>
          <p14:tracePt t="14438" x="7134225" y="2047875"/>
          <p14:tracePt t="14438" x="7124700" y="2047875"/>
          <p14:tracePt t="14440" x="7124700" y="2038350"/>
          <p14:tracePt t="14442" x="7113588" y="2038350"/>
          <p14:tracePt t="14443" x="7113588" y="2028825"/>
          <p14:tracePt t="14444" x="7104063" y="2028825"/>
          <p14:tracePt t="14445" x="7104063" y="2019300"/>
          <p14:tracePt t="14446" x="7094538" y="2019300"/>
          <p14:tracePt t="14448" x="7085013" y="2009775"/>
          <p14:tracePt t="14450" x="7075488" y="2009775"/>
          <p14:tracePt t="14451" x="7075488" y="2000250"/>
          <p14:tracePt t="14453" x="7065963" y="2000250"/>
          <p14:tracePt t="14453" x="7065963" y="1990725"/>
          <p14:tracePt t="14456" x="7054850" y="1990725"/>
          <p14:tracePt t="14456" x="7054850" y="1979613"/>
          <p14:tracePt t="14457" x="7045325" y="1979613"/>
          <p14:tracePt t="14458" x="7035800" y="1979613"/>
          <p14:tracePt t="14460" x="7035800" y="1970088"/>
          <p14:tracePt t="14461" x="7026275" y="1970088"/>
          <p14:tracePt t="14463" x="7016750" y="1970088"/>
          <p14:tracePt t="14464" x="7016750" y="1960563"/>
          <p14:tracePt t="14466" x="7007225" y="1951038"/>
          <p14:tracePt t="14468" x="6997700" y="1951038"/>
          <p14:tracePt t="14469" x="6986588" y="1951038"/>
          <p14:tracePt t="14471" x="6986588" y="1941513"/>
          <p14:tracePt t="14471" x="6977063" y="1941513"/>
          <p14:tracePt t="14473" x="6967538" y="1941513"/>
          <p14:tracePt t="14475" x="6958013" y="1941513"/>
          <p14:tracePt t="14476" x="6958013" y="1931988"/>
          <p14:tracePt t="14477" x="6948488" y="1931988"/>
          <p14:tracePt t="14479" x="6938963" y="1931988"/>
          <p14:tracePt t="14481" x="6929438" y="1931988"/>
          <p14:tracePt t="14482" x="6918325" y="1931988"/>
          <p14:tracePt t="14483" x="6918325" y="1922463"/>
          <p14:tracePt t="14484" x="6908800" y="1922463"/>
          <p14:tracePt t="14486" x="6899275" y="1911350"/>
          <p14:tracePt t="14488" x="6889750" y="1911350"/>
          <p14:tracePt t="14490" x="6880225" y="1911350"/>
          <p14:tracePt t="14499" x="6821488" y="1901825"/>
          <p14:tracePt t="14500" x="6811963" y="1901825"/>
          <p14:tracePt t="14500" x="6802438" y="1901825"/>
          <p14:tracePt t="14502" x="6792913" y="1901825"/>
          <p14:tracePt t="14503" x="6781800" y="1901825"/>
          <p14:tracePt t="14504" x="6772275" y="1901825"/>
          <p14:tracePt t="14506" x="6762750" y="1901825"/>
          <p14:tracePt t="14507" x="6753225" y="1901825"/>
          <p14:tracePt t="14508" x="6743700" y="1901825"/>
          <p14:tracePt t="14509" x="6734175" y="1901825"/>
          <p14:tracePt t="14511" x="6723063" y="1901825"/>
          <p14:tracePt t="14511" x="6713538" y="1901825"/>
          <p14:tracePt t="14512" x="6704013" y="1901825"/>
          <p14:tracePt t="14513" x="6694488" y="1901825"/>
          <p14:tracePt t="14514" x="6684963" y="1901825"/>
          <p14:tracePt t="14515" x="6675438" y="1901825"/>
          <p14:tracePt t="14517" x="6654800" y="1901825"/>
          <p14:tracePt t="14519" x="6645275" y="1901825"/>
          <p14:tracePt t="14521" x="6626225" y="1901825"/>
          <p14:tracePt t="14521" x="6607175" y="1901825"/>
          <p14:tracePt t="14522" x="6597650" y="1901825"/>
          <p14:tracePt t="14523" x="6586538" y="1901825"/>
          <p14:tracePt t="14524" x="6567488" y="1901825"/>
          <p14:tracePt t="14526" x="6557963" y="1901825"/>
          <p14:tracePt t="14527" x="6538913" y="1901825"/>
          <p14:tracePt t="14529" x="6529388" y="1901825"/>
          <p14:tracePt t="14530" x="6518275" y="1901825"/>
          <p14:tracePt t="14530" x="6508750" y="1901825"/>
          <p14:tracePt t="14531" x="6499225" y="1901825"/>
          <p14:tracePt t="14532" x="6480175" y="1901825"/>
          <p14:tracePt t="14533" x="6470650" y="1901825"/>
          <p14:tracePt t="14535" x="6450013" y="1901825"/>
          <p14:tracePt t="14535" x="6440488" y="1901825"/>
          <p14:tracePt t="14536" x="6421438" y="1901825"/>
          <p14:tracePt t="14537" x="6411913" y="1901825"/>
          <p14:tracePt t="14538" x="6391275" y="1901825"/>
          <p14:tracePt t="14539" x="6381750" y="1901825"/>
          <p14:tracePt t="14540" x="6372225" y="1901825"/>
          <p14:tracePt t="14541" x="6362700" y="1901825"/>
          <p14:tracePt t="14542" x="6353175" y="1901825"/>
          <p14:tracePt t="14543" x="6343650" y="1901825"/>
          <p14:tracePt t="14544" x="6323013" y="1901825"/>
          <p14:tracePt t="14547" x="6313488" y="1901825"/>
          <p14:tracePt t="14548" x="6294438" y="1901825"/>
          <p14:tracePt t="14548" x="6275388" y="1901825"/>
          <p14:tracePt t="14549" x="6265863" y="1901825"/>
          <p14:tracePt t="14550" x="6254750" y="1901825"/>
          <p14:tracePt t="14551" x="6235700" y="1901825"/>
          <p14:tracePt t="14552" x="6226175" y="1901825"/>
          <p14:tracePt t="14553" x="6216650" y="1901825"/>
          <p14:tracePt t="14554" x="6207125" y="1911350"/>
          <p14:tracePt t="14555" x="6197600" y="1911350"/>
          <p14:tracePt t="14556" x="6186488" y="1911350"/>
          <p14:tracePt t="14557" x="6167438" y="1911350"/>
          <p14:tracePt t="14559" x="6157913" y="1911350"/>
          <p14:tracePt t="14560" x="6148388" y="1911350"/>
          <p14:tracePt t="14561" x="6138863" y="1911350"/>
          <p14:tracePt t="14562" x="6127750" y="1911350"/>
          <p14:tracePt t="14563" x="6118225" y="1911350"/>
          <p14:tracePt t="14564" x="6108700" y="1911350"/>
          <p14:tracePt t="14566" x="6089650" y="1922463"/>
          <p14:tracePt t="14568" x="6070600" y="1922463"/>
          <p14:tracePt t="14570" x="6059488" y="1922463"/>
          <p14:tracePt t="14572" x="6049963" y="1931988"/>
          <p14:tracePt t="14573" x="6040438" y="1931988"/>
          <p14:tracePt t="14575" x="6030913" y="1931988"/>
          <p14:tracePt t="14575" x="6021388" y="1931988"/>
          <p14:tracePt t="14577" x="6011863" y="1931988"/>
          <p14:tracePt t="14578" x="6002338" y="1931988"/>
          <p14:tracePt t="14579" x="5991225" y="1931988"/>
          <p14:tracePt t="14580" x="5981700" y="1931988"/>
          <p14:tracePt t="14581" x="5972175" y="1931988"/>
          <p14:tracePt t="14582" x="5972175" y="1941513"/>
          <p14:tracePt t="14583" x="5962650" y="1941513"/>
          <p14:tracePt t="14585" x="5943600" y="1941513"/>
          <p14:tracePt t="14587" x="5934075" y="1941513"/>
          <p14:tracePt t="14591" x="5922963" y="1941513"/>
          <p14:tracePt t="14592" x="5913438" y="1941513"/>
          <p14:tracePt t="14593" x="5903913" y="1941513"/>
          <p14:tracePt t="14593" x="5903913" y="1951038"/>
          <p14:tracePt t="14594" x="5894388" y="1951038"/>
          <p14:tracePt t="14596" x="5884863" y="1951038"/>
          <p14:tracePt t="14599" x="5875338" y="1960563"/>
          <p14:tracePt t="14599" x="5865813" y="1960563"/>
          <p14:tracePt t="14602" x="5854700" y="1960563"/>
          <p14:tracePt t="14603" x="5845175" y="1960563"/>
          <p14:tracePt t="14606" x="5835650" y="1960563"/>
          <p14:tracePt t="14607" x="5826125" y="1960563"/>
          <p14:tracePt t="14608" x="5816600" y="1970088"/>
          <p14:tracePt t="14610" x="5807075" y="1970088"/>
          <p14:tracePt t="14612" x="5795963" y="1970088"/>
          <p14:tracePt t="14614" x="5786438" y="1970088"/>
          <p14:tracePt t="14617" x="5776913" y="1970088"/>
          <p14:tracePt t="14618" x="5767388" y="1970088"/>
          <p14:tracePt t="14620" x="5767388" y="1979613"/>
          <p14:tracePt t="14621" x="5757863" y="1979613"/>
          <p14:tracePt t="14625" x="5748338" y="1979613"/>
          <p14:tracePt t="14626" x="5738813" y="1979613"/>
          <p14:tracePt t="14630" x="5727700" y="1979613"/>
          <p14:tracePt t="14630" x="5727700" y="1990725"/>
          <p14:tracePt t="14633" x="5718175" y="1990725"/>
          <p14:tracePt t="14634" x="5718175" y="2000250"/>
          <p14:tracePt t="14640" x="5708650" y="2000250"/>
          <p14:tracePt t="14645" x="5699125" y="2000250"/>
          <p14:tracePt t="14645" x="5699125" y="2009775"/>
          <p14:tracePt t="14656" x="5699125" y="2019300"/>
          <p14:tracePt t="14663" x="5699125" y="2028825"/>
          <p14:tracePt t="14669" x="5699125" y="2038350"/>
          <p14:tracePt t="14671" x="5699125" y="2047875"/>
          <p14:tracePt t="14677" x="5699125" y="2058988"/>
          <p14:tracePt t="14681" x="5699125" y="2068513"/>
          <p14:tracePt t="14685" x="5699125" y="2078038"/>
          <p14:tracePt t="14686" x="5699125" y="2087563"/>
          <p14:tracePt t="14692" x="5699125" y="2097088"/>
          <p14:tracePt t="14695" x="5699125" y="2106613"/>
          <p14:tracePt t="14699" x="5699125" y="2116138"/>
          <p14:tracePt t="14701" x="5708650" y="2127250"/>
          <p14:tracePt t="14704" x="5708650" y="2136775"/>
          <p14:tracePt t="14706" x="5708650" y="2146300"/>
          <p14:tracePt t="14707" x="5718175" y="2146300"/>
          <p14:tracePt t="14710" x="5718175" y="2155825"/>
          <p14:tracePt t="14711" x="5718175" y="2165350"/>
          <p14:tracePt t="14712" x="5727700" y="2165350"/>
          <p14:tracePt t="14714" x="5727700" y="2174875"/>
          <p14:tracePt t="14717" x="5738813" y="2185988"/>
          <p14:tracePt t="14721" x="5748338" y="2195513"/>
          <p14:tracePt t="14723" x="5748338" y="2205038"/>
          <p14:tracePt t="14724" x="5757863" y="2214563"/>
          <p14:tracePt t="14728" x="5757863" y="2224088"/>
          <p14:tracePt t="14729" x="5767388" y="2224088"/>
          <p14:tracePt t="14730" x="5767388" y="2233613"/>
          <p14:tracePt t="14731" x="5767388" y="2243138"/>
          <p14:tracePt t="14732" x="5776913" y="2243138"/>
          <p14:tracePt t="14735" x="5776913" y="2254250"/>
          <p14:tracePt t="14737" x="5786438" y="2254250"/>
          <p14:tracePt t="14737" x="5795963" y="2263775"/>
          <p14:tracePt t="14739" x="5795963" y="2273300"/>
          <p14:tracePt t="14741" x="5807075" y="2282825"/>
          <p14:tracePt t="14744" x="5807075" y="2292350"/>
          <p14:tracePt t="14744" x="5816600" y="2292350"/>
          <p14:tracePt t="14746" x="5816600" y="2301875"/>
          <p14:tracePt t="14748" x="5826125" y="2301875"/>
          <p14:tracePt t="14749" x="5835650" y="2301875"/>
          <p14:tracePt t="14749" x="5835650" y="2311400"/>
          <p14:tracePt t="14752" x="5845175" y="2322513"/>
          <p14:tracePt t="14753" x="5845175" y="2332038"/>
          <p14:tracePt t="14754" x="5854700" y="2332038"/>
          <p14:tracePt t="14756" x="5854700" y="2341563"/>
          <p14:tracePt t="14758" x="5865813" y="2341563"/>
          <p14:tracePt t="14759" x="5875338" y="2351088"/>
          <p14:tracePt t="14761" x="5884863" y="2360613"/>
          <p14:tracePt t="14764" x="5884863" y="2370138"/>
          <p14:tracePt t="14765" x="5894388" y="2370138"/>
          <p14:tracePt t="14767" x="5903913" y="2379663"/>
          <p14:tracePt t="14768" x="5913438" y="2379663"/>
          <p14:tracePt t="14770" x="5913438" y="2390775"/>
          <p14:tracePt t="14770" x="5922963" y="2390775"/>
          <p14:tracePt t="14772" x="5934075" y="2400300"/>
          <p14:tracePt t="14773" x="5934075" y="2409825"/>
          <p14:tracePt t="14774" x="5943600" y="2409825"/>
          <p14:tracePt t="14775" x="5953125" y="2409825"/>
          <p14:tracePt t="14776" x="5953125" y="2419350"/>
          <p14:tracePt t="14778" x="5962650" y="2419350"/>
          <p14:tracePt t="14781" x="5972175" y="2428875"/>
          <p14:tracePt t="14783" x="5981700" y="2428875"/>
          <p14:tracePt t="14783" x="5991225" y="2428875"/>
          <p14:tracePt t="14784" x="5991225" y="2438400"/>
          <p14:tracePt t="14787" x="6002338" y="2447925"/>
          <p14:tracePt t="14788" x="6011863" y="2447925"/>
          <p14:tracePt t="14791" x="6021388" y="2459038"/>
          <p14:tracePt t="14791" x="6030913" y="2459038"/>
          <p14:tracePt t="14795" x="6040438" y="2459038"/>
          <p14:tracePt t="14796" x="6049963" y="2468563"/>
          <p14:tracePt t="14800" x="6059488" y="2468563"/>
          <p14:tracePt t="14801" x="6070600" y="2468563"/>
          <p14:tracePt t="14804" x="6080125" y="2478088"/>
          <p14:tracePt t="14807" x="6089650" y="2478088"/>
          <p14:tracePt t="14808" x="6089650" y="2487613"/>
          <p14:tracePt t="14810" x="6099175" y="2487613"/>
          <p14:tracePt t="14815" x="6108700" y="2487613"/>
          <p14:tracePt t="14816" x="6118225" y="2487613"/>
          <p14:tracePt t="14819" x="6118225" y="2497138"/>
          <p14:tracePt t="14820" x="6127750" y="2497138"/>
          <p14:tracePt t="14827" x="6138863" y="2497138"/>
          <p14:tracePt t="14832" x="6148388" y="2497138"/>
          <p14:tracePt t="14836" x="6157913" y="2506663"/>
          <p14:tracePt t="14841" x="6167438" y="2506663"/>
          <p14:tracePt t="14847" x="6176963" y="2506663"/>
          <p14:tracePt t="14851" x="6186488" y="2506663"/>
          <p14:tracePt t="14852" x="6197600" y="2506663"/>
          <p14:tracePt t="14857" x="6197600" y="2516188"/>
          <p14:tracePt t="14857" x="6207125" y="2516188"/>
          <p14:tracePt t="14862" x="6216650" y="2516188"/>
          <p14:tracePt t="14864" x="6226175" y="2516188"/>
          <p14:tracePt t="14866" x="6226175" y="2527300"/>
          <p14:tracePt t="14866" x="6235700" y="2527300"/>
          <p14:tracePt t="14871" x="6245225" y="2527300"/>
          <p14:tracePt t="14875" x="6254750" y="2527300"/>
          <p14:tracePt t="14883" x="6265863" y="2527300"/>
          <p14:tracePt t="14887" x="6275388" y="2527300"/>
          <p14:tracePt t="14893" x="6275388" y="2536825"/>
          <p14:tracePt t="30544" x="6265863" y="2536825"/>
          <p14:tracePt t="30546" x="6254750" y="2536825"/>
          <p14:tracePt t="30550" x="6245225" y="2536825"/>
          <p14:tracePt t="30551" x="6235700" y="2536825"/>
          <p14:tracePt t="30552" x="6226175" y="2536825"/>
          <p14:tracePt t="30556" x="6216650" y="2536825"/>
          <p14:tracePt t="30558" x="6207125" y="2536825"/>
          <p14:tracePt t="30559" x="6197600" y="2536825"/>
          <p14:tracePt t="30560" x="6186488" y="2536825"/>
          <p14:tracePt t="30563" x="6176963" y="2536825"/>
          <p14:tracePt t="30564" x="6167438" y="2536825"/>
          <p14:tracePt t="30566" x="6157913" y="2536825"/>
          <p14:tracePt t="30567" x="6148388" y="2536825"/>
          <p14:tracePt t="30569" x="6138863" y="2546350"/>
          <p14:tracePt t="30570" x="6127750" y="2546350"/>
          <p14:tracePt t="30573" x="6118225" y="2546350"/>
          <p14:tracePt t="30574" x="6108700" y="2555875"/>
          <p14:tracePt t="30574" x="6099175" y="2555875"/>
          <p14:tracePt t="30576" x="6089650" y="2555875"/>
          <p14:tracePt t="30577" x="6080125" y="2555875"/>
          <p14:tracePt t="30579" x="6070600" y="2555875"/>
          <p14:tracePt t="30580" x="6059488" y="2555875"/>
          <p14:tracePt t="30581" x="6049963" y="2555875"/>
          <p14:tracePt t="30582" x="6049963" y="2565400"/>
          <p14:tracePt t="30583" x="6040438" y="2565400"/>
          <p14:tracePt t="30584" x="6021388" y="2565400"/>
          <p14:tracePt t="30586" x="6011863" y="2565400"/>
          <p14:tracePt t="30588" x="6002338" y="2565400"/>
          <p14:tracePt t="30588" x="5991225" y="2574925"/>
          <p14:tracePt t="30589" x="5981700" y="2574925"/>
          <p14:tracePt t="30591" x="5972175" y="2574925"/>
          <p14:tracePt t="30592" x="5962650" y="2584450"/>
          <p14:tracePt t="30594" x="5953125" y="2584450"/>
          <p14:tracePt t="30594" x="5943600" y="2595563"/>
          <p14:tracePt t="30595" x="5934075" y="2595563"/>
          <p14:tracePt t="30596" x="5922963" y="2595563"/>
          <p14:tracePt t="30598" x="5903913" y="2605088"/>
          <p14:tracePt t="30600" x="5894388" y="2614613"/>
          <p14:tracePt t="30601" x="5884863" y="2614613"/>
          <p14:tracePt t="30602" x="5875338" y="2614613"/>
          <p14:tracePt t="30603" x="5865813" y="2614613"/>
          <p14:tracePt t="30604" x="5854700" y="2624138"/>
          <p14:tracePt t="30606" x="5845175" y="2624138"/>
          <p14:tracePt t="30607" x="5826125" y="2624138"/>
          <p14:tracePt t="30609" x="5826125" y="2633663"/>
          <p14:tracePt t="30609" x="5816600" y="2643188"/>
          <p14:tracePt t="30610" x="5807075" y="2643188"/>
          <p14:tracePt t="30612" x="5795963" y="2643188"/>
          <p14:tracePt t="30613" x="5776913" y="2643188"/>
          <p14:tracePt t="30613" x="5776913" y="2652713"/>
          <p14:tracePt t="30614" x="5757863" y="2652713"/>
          <p14:tracePt t="30615" x="5748338" y="2652713"/>
          <p14:tracePt t="30616" x="5738813" y="2663825"/>
          <p14:tracePt t="30617" x="5727700" y="2663825"/>
          <p14:tracePt t="30618" x="5708650" y="2673350"/>
          <p14:tracePt t="30620" x="5699125" y="2673350"/>
          <p14:tracePt t="30621" x="5689600" y="2673350"/>
          <p14:tracePt t="30622" x="5680075" y="2673350"/>
          <p14:tracePt t="30624" x="5659438" y="2682875"/>
          <p14:tracePt t="30625" x="5649913" y="2692400"/>
          <p14:tracePt t="30626" x="5630863" y="2692400"/>
          <p14:tracePt t="30626" x="5611813" y="2692400"/>
          <p14:tracePt t="30627" x="5602288" y="2692400"/>
          <p14:tracePt t="30628" x="5572125" y="2701925"/>
          <p14:tracePt t="30629" x="5562600" y="2711450"/>
          <p14:tracePt t="30630" x="5534025" y="2711450"/>
          <p14:tracePt t="30632" x="5513388" y="2711450"/>
          <p14:tracePt t="30633" x="5503863" y="2720975"/>
          <p14:tracePt t="30634" x="5484813" y="2720975"/>
          <p14:tracePt t="30635" x="5475288" y="2732088"/>
          <p14:tracePt t="30636" x="5445125" y="2741613"/>
          <p14:tracePt t="30637" x="5426075" y="2741613"/>
          <p14:tracePt t="30638" x="5395913" y="2741613"/>
          <p14:tracePt t="30639" x="5376863" y="2751138"/>
          <p14:tracePt t="30641" x="5348288" y="2751138"/>
          <p14:tracePt t="30643" x="5327650" y="2760663"/>
          <p14:tracePt t="30643" x="5299075" y="2770188"/>
          <p14:tracePt t="30644" x="5280025" y="2770188"/>
          <p14:tracePt t="30645" x="5249863" y="2770188"/>
          <p14:tracePt t="30646" x="5230813" y="2770188"/>
          <p14:tracePt t="30647" x="5211763" y="2779713"/>
          <p14:tracePt t="30648" x="5172075" y="2779713"/>
          <p14:tracePt t="30649" x="5143500" y="2789238"/>
          <p14:tracePt t="30650" x="5122863" y="2789238"/>
          <p14:tracePt t="30651" x="5094288" y="2800350"/>
          <p14:tracePt t="30652" x="5064125" y="2800350"/>
          <p14:tracePt t="30653" x="5054600" y="2800350"/>
          <p14:tracePt t="30654" x="5016500" y="2800350"/>
          <p14:tracePt t="30655" x="4995863" y="2800350"/>
          <p14:tracePt t="30656" x="4976813" y="2800350"/>
          <p14:tracePt t="30657" x="4938713" y="2809875"/>
          <p14:tracePt t="30658" x="4908550" y="2809875"/>
          <p14:tracePt t="30659" x="4899025" y="2809875"/>
          <p14:tracePt t="30661" x="4859338" y="2819400"/>
          <p14:tracePt t="30662" x="4849813" y="2819400"/>
          <p14:tracePt t="30662" x="4791075" y="2819400"/>
          <p14:tracePt t="30663" x="4772025" y="2819400"/>
          <p14:tracePt t="30664" x="4732338" y="2828925"/>
          <p14:tracePt t="30665" x="4703763" y="2828925"/>
          <p14:tracePt t="30666" x="4684713" y="2828925"/>
          <p14:tracePt t="30667" x="4654550" y="2828925"/>
          <p14:tracePt t="30668" x="4625975" y="2828925"/>
          <p14:tracePt t="30669" x="4616450" y="2828925"/>
          <p14:tracePt t="30670" x="4576763" y="2828925"/>
          <p14:tracePt t="30671" x="4527550" y="2828925"/>
          <p14:tracePt t="30672" x="4498975" y="2838450"/>
          <p14:tracePt t="30673" x="4489450" y="2838450"/>
          <p14:tracePt t="30674" x="4459288" y="2838450"/>
          <p14:tracePt t="30675" x="4400550" y="2838450"/>
          <p14:tracePt t="30676" x="4371975" y="2838450"/>
          <p14:tracePt t="30679" x="4332288" y="2838450"/>
          <p14:tracePt t="30680" x="4294188" y="2838450"/>
          <p14:tracePt t="30680" x="4264025" y="2838450"/>
          <p14:tracePt t="30681" x="4254500" y="2838450"/>
          <p14:tracePt t="30682" x="4216400" y="2838450"/>
          <p14:tracePt t="30683" x="4176713" y="2838450"/>
          <p14:tracePt t="30684" x="4148138" y="2838450"/>
          <p14:tracePt t="30685" x="4127500" y="2838450"/>
          <p14:tracePt t="30686" x="4089400" y="2838450"/>
          <p14:tracePt t="30687" x="4049713" y="2838450"/>
          <p14:tracePt t="30688" x="4021138" y="2838450"/>
          <p14:tracePt t="30689" x="4011613" y="2838450"/>
          <p14:tracePt t="30691" x="3971925" y="2838450"/>
          <p14:tracePt t="30691" x="3932238" y="2838450"/>
          <p14:tracePt t="30692" x="3903663" y="2838450"/>
          <p14:tracePt t="30693" x="3894138" y="2838450"/>
          <p14:tracePt t="30694" x="3854450" y="2838450"/>
          <p14:tracePt t="30695" x="3816350" y="2838450"/>
          <p14:tracePt t="30696" x="3786188" y="2838450"/>
          <p14:tracePt t="30697" x="3776663" y="2838450"/>
          <p14:tracePt t="30698" x="3748088" y="2838450"/>
          <p14:tracePt t="30699" x="3717925" y="2838450"/>
          <p14:tracePt t="30700" x="3698875" y="2838450"/>
          <p14:tracePt t="30701" x="3659188" y="2838450"/>
          <p14:tracePt t="30703" x="3640138" y="2838450"/>
          <p14:tracePt t="30703" x="3630613" y="2838450"/>
          <p14:tracePt t="30704" x="3590925" y="2838450"/>
          <p14:tracePt t="30705" x="3571875" y="2838450"/>
          <p14:tracePt t="30706" x="3552825" y="2847975"/>
          <p14:tracePt t="30707" x="3532188" y="2847975"/>
          <p14:tracePt t="30708" x="3503613" y="2847975"/>
          <p14:tracePt t="30710" x="3484563" y="2847975"/>
          <p14:tracePt t="30710" x="3463925" y="2847975"/>
          <p14:tracePt t="30711" x="3454400" y="2847975"/>
          <p14:tracePt t="30712" x="3435350" y="2847975"/>
          <p14:tracePt t="30713" x="3416300" y="2847975"/>
          <p14:tracePt t="30715" x="3376613" y="2847975"/>
          <p14:tracePt t="30715" x="3357563" y="2847975"/>
          <p14:tracePt t="30716" x="3336925" y="2847975"/>
          <p14:tracePt t="30718" x="3317875" y="2859088"/>
          <p14:tracePt t="30718" x="3308350" y="2859088"/>
          <p14:tracePt t="30719" x="3278188" y="2859088"/>
          <p14:tracePt t="30720" x="3268663" y="2859088"/>
          <p14:tracePt t="30721" x="3259138" y="2868613"/>
          <p14:tracePt t="30722" x="3249613" y="2868613"/>
          <p14:tracePt t="30723" x="3221038" y="2868613"/>
          <p14:tracePt t="30724" x="3209925" y="2868613"/>
          <p14:tracePt t="30725" x="3200400" y="2878138"/>
          <p14:tracePt t="30726" x="3181350" y="2878138"/>
          <p14:tracePt t="30728" x="3152775" y="2878138"/>
          <p14:tracePt t="30728" x="3141663" y="2878138"/>
          <p14:tracePt t="30729" x="3122613" y="2878138"/>
          <p14:tracePt t="30730" x="3113088" y="2887663"/>
          <p14:tracePt t="30731" x="3094038" y="2887663"/>
          <p14:tracePt t="30733" x="3084513" y="2887663"/>
          <p14:tracePt t="30733" x="3073400" y="2897188"/>
          <p14:tracePt t="30734" x="3054350" y="2897188"/>
          <p14:tracePt t="30735" x="3044825" y="2897188"/>
          <p14:tracePt t="30736" x="3035300" y="2897188"/>
          <p14:tracePt t="30737" x="3016250" y="2897188"/>
          <p14:tracePt t="30740" x="3005138" y="2906713"/>
          <p14:tracePt t="30740" x="2995613" y="2906713"/>
          <p14:tracePt t="30741" x="2986088" y="2906713"/>
          <p14:tracePt t="30742" x="2967038" y="2916238"/>
          <p14:tracePt t="30743" x="2957513" y="2916238"/>
          <p14:tracePt t="30744" x="2946400" y="2916238"/>
          <p14:tracePt t="30746" x="2927350" y="2916238"/>
          <p14:tracePt t="30746" x="2908300" y="2916238"/>
          <p14:tracePt t="30747" x="2908300" y="2927350"/>
          <p14:tracePt t="30748" x="2889250" y="2927350"/>
          <p14:tracePt t="30749" x="2878138" y="2927350"/>
          <p14:tracePt t="30750" x="2868613" y="2927350"/>
          <p14:tracePt t="30751" x="2859088" y="2927350"/>
          <p14:tracePt t="30752" x="2849563" y="2927350"/>
          <p14:tracePt t="30753" x="2840038" y="2927350"/>
          <p14:tracePt t="30754" x="2830513" y="2927350"/>
          <p14:tracePt t="30755" x="2800350" y="2936875"/>
          <p14:tracePt t="30756" x="2790825" y="2936875"/>
          <p14:tracePt t="30758" x="2781300" y="2936875"/>
          <p14:tracePt t="30758" x="2762250" y="2936875"/>
          <p14:tracePt t="30760" x="2741613" y="2936875"/>
          <p14:tracePt t="30761" x="2732088" y="2936875"/>
          <p14:tracePt t="30762" x="2722563" y="2936875"/>
          <p14:tracePt t="30764" x="2713038" y="2946400"/>
          <p14:tracePt t="30765" x="2693988" y="2946400"/>
          <p14:tracePt t="30765" x="2684463" y="2946400"/>
          <p14:tracePt t="30766" x="2663825" y="2946400"/>
          <p14:tracePt t="30767" x="2654300" y="2946400"/>
          <p14:tracePt t="30768" x="2635250" y="2946400"/>
          <p14:tracePt t="30769" x="2614613" y="2946400"/>
          <p14:tracePt t="30770" x="2595563" y="2946400"/>
          <p14:tracePt t="30771" x="2586038" y="2946400"/>
          <p14:tracePt t="30772" x="2576513" y="2946400"/>
          <p14:tracePt t="30773" x="2566988" y="2946400"/>
          <p14:tracePt t="30774" x="2557463" y="2946400"/>
          <p14:tracePt t="30776" x="2536825" y="2946400"/>
          <p14:tracePt t="30776" x="2517775" y="2946400"/>
          <p14:tracePt t="30777" x="2498725" y="2946400"/>
          <p14:tracePt t="30778" x="2489200" y="2946400"/>
          <p14:tracePt t="30779" x="2478088" y="2946400"/>
          <p14:tracePt t="30780" x="2468563" y="2946400"/>
          <p14:tracePt t="30781" x="2449513" y="2946400"/>
          <p14:tracePt t="30782" x="2439988" y="2946400"/>
          <p14:tracePt t="30783" x="2420938" y="2946400"/>
          <p14:tracePt t="30784" x="2409825" y="2946400"/>
          <p14:tracePt t="30785" x="2400300" y="2946400"/>
          <p14:tracePt t="30786" x="2390775" y="2946400"/>
          <p14:tracePt t="30787" x="2371725" y="2946400"/>
          <p14:tracePt t="30788" x="2351088" y="2946400"/>
          <p14:tracePt t="30790" x="2341563" y="2946400"/>
          <p14:tracePt t="30790" x="2332038" y="2946400"/>
          <p14:tracePt t="30791" x="2322513" y="2936875"/>
          <p14:tracePt t="30792" x="2312988" y="2936875"/>
          <p14:tracePt t="30794" x="2303463" y="2936875"/>
          <p14:tracePt t="30795" x="2293938" y="2936875"/>
          <p14:tracePt t="30795" x="2282825" y="2936875"/>
          <p14:tracePt t="30796" x="2273300" y="2936875"/>
          <p14:tracePt t="30797" x="2263775" y="2936875"/>
          <p14:tracePt t="30798" x="2254250" y="2936875"/>
          <p14:tracePt t="30800" x="2244725" y="2936875"/>
          <p14:tracePt t="30801" x="2235200" y="2936875"/>
          <p14:tracePt t="30803" x="2214563" y="2936875"/>
          <p14:tracePt t="30806" x="2205038" y="2927350"/>
          <p14:tracePt t="30807" x="2195513" y="2927350"/>
          <p14:tracePt t="30810" x="2185988" y="2927350"/>
          <p14:tracePt t="30811" x="2176463" y="2927350"/>
          <p14:tracePt t="30860" x="2185988" y="2927350"/>
          <p14:tracePt t="30861" x="2185988" y="2916238"/>
          <p14:tracePt t="30863" x="2195513" y="2916238"/>
          <p14:tracePt t="30867" x="2205038" y="2916238"/>
          <p14:tracePt t="30869" x="2214563" y="2916238"/>
          <p14:tracePt t="30871" x="2225675" y="2916238"/>
          <p14:tracePt t="30873" x="2225675" y="2906713"/>
          <p14:tracePt t="30874" x="2235200" y="2906713"/>
          <p14:tracePt t="30876" x="2244725" y="2906713"/>
          <p14:tracePt t="30877" x="2244725" y="2897188"/>
          <p14:tracePt t="30879" x="2254250" y="2897188"/>
          <p14:tracePt t="30883" x="2263775" y="2897188"/>
          <p14:tracePt t="30883" x="2273300" y="2897188"/>
          <p14:tracePt t="30885" x="2282825" y="2897188"/>
          <p14:tracePt t="30887" x="2293938" y="2897188"/>
          <p14:tracePt t="30890" x="2303463" y="2897188"/>
          <p14:tracePt t="30891" x="2312988" y="2887663"/>
          <p14:tracePt t="30892" x="2322513" y="2887663"/>
          <p14:tracePt t="30894" x="2332038" y="2887663"/>
          <p14:tracePt t="30895" x="2341563" y="2887663"/>
          <p14:tracePt t="30896" x="2351088" y="2887663"/>
          <p14:tracePt t="30898" x="2362200" y="2887663"/>
          <p14:tracePt t="30900" x="2371725" y="2887663"/>
          <p14:tracePt t="30901" x="2381250" y="2887663"/>
          <p14:tracePt t="30903" x="2390775" y="2887663"/>
          <p14:tracePt t="30905" x="2409825" y="2878138"/>
          <p14:tracePt t="30907" x="2420938" y="2878138"/>
          <p14:tracePt t="30909" x="2430463" y="2878138"/>
          <p14:tracePt t="30910" x="2439988" y="2878138"/>
          <p14:tracePt t="30911" x="2449513" y="2878138"/>
          <p14:tracePt t="30912" x="2459038" y="2878138"/>
          <p14:tracePt t="30914" x="2468563" y="2878138"/>
          <p14:tracePt t="30915" x="2478088" y="2868613"/>
          <p14:tracePt t="30916" x="2489200" y="2868613"/>
          <p14:tracePt t="30918" x="2508250" y="2868613"/>
          <p14:tracePt t="30919" x="2517775" y="2868613"/>
          <p14:tracePt t="30920" x="2527300" y="2868613"/>
          <p14:tracePt t="30921" x="2536825" y="2868613"/>
          <p14:tracePt t="30923" x="2546350" y="2868613"/>
          <p14:tracePt t="30924" x="2557463" y="2868613"/>
          <p14:tracePt t="30925" x="2566988" y="2868613"/>
          <p14:tracePt t="30926" x="2576513" y="2868613"/>
          <p14:tracePt t="30928" x="2595563" y="2868613"/>
          <p14:tracePt t="30929" x="2605088" y="2868613"/>
          <p14:tracePt t="30931" x="2614613" y="2868613"/>
          <p14:tracePt t="30932" x="2625725" y="2859088"/>
          <p14:tracePt t="30933" x="2635250" y="2859088"/>
          <p14:tracePt t="30934" x="2644775" y="2859088"/>
          <p14:tracePt t="30935" x="2654300" y="2859088"/>
          <p14:tracePt t="30936" x="2663825" y="2859088"/>
          <p14:tracePt t="30938" x="2684463" y="2859088"/>
          <p14:tracePt t="30939" x="2693988" y="2859088"/>
          <p14:tracePt t="30941" x="2713038" y="2847975"/>
          <p14:tracePt t="30943" x="2722563" y="2847975"/>
          <p14:tracePt t="30944" x="2732088" y="2847975"/>
          <p14:tracePt t="30946" x="2741613" y="2838450"/>
          <p14:tracePt t="30946" x="2752725" y="2838450"/>
          <p14:tracePt t="30947" x="2762250" y="2838450"/>
          <p14:tracePt t="30948" x="2771775" y="2838450"/>
          <p14:tracePt t="30949" x="2781300" y="2838450"/>
          <p14:tracePt t="30950" x="2790825" y="2838450"/>
          <p14:tracePt t="30951" x="2800350" y="2828925"/>
          <p14:tracePt t="30952" x="2809875" y="2828925"/>
          <p14:tracePt t="30953" x="2820988" y="2828925"/>
          <p14:tracePt t="30954" x="2830513" y="2828925"/>
          <p14:tracePt t="30955" x="2840038" y="2828925"/>
          <p14:tracePt t="30956" x="2849563" y="2819400"/>
          <p14:tracePt t="30958" x="2859088" y="2809875"/>
          <p14:tracePt t="30959" x="2878138" y="2809875"/>
          <p14:tracePt t="30961" x="2898775" y="2800350"/>
          <p14:tracePt t="30963" x="2908300" y="2800350"/>
          <p14:tracePt t="30964" x="2917825" y="2800350"/>
          <p14:tracePt t="30965" x="2917825" y="2789238"/>
          <p14:tracePt t="30966" x="2936875" y="2789238"/>
          <p14:tracePt t="30967" x="2936875" y="2779713"/>
          <p14:tracePt t="30968" x="2946400" y="2779713"/>
          <p14:tracePt t="30969" x="2957513" y="2779713"/>
          <p14:tracePt t="30970" x="2967038" y="2770188"/>
          <p14:tracePt t="30971" x="2976563" y="2770188"/>
          <p14:tracePt t="30973" x="2995613" y="2760663"/>
          <p14:tracePt t="30976" x="3005138" y="2751138"/>
          <p14:tracePt t="30977" x="3016250" y="2751138"/>
          <p14:tracePt t="30977" x="3025775" y="2751138"/>
          <p14:tracePt t="30978" x="3025775" y="2741613"/>
          <p14:tracePt t="30979" x="3035300" y="2741613"/>
          <p14:tracePt t="30980" x="3044825" y="2741613"/>
          <p14:tracePt t="30981" x="3054350" y="2732088"/>
          <p14:tracePt t="30982" x="3063875" y="2720975"/>
          <p14:tracePt t="30984" x="3084513" y="2720975"/>
          <p14:tracePt t="30985" x="3084513" y="2711450"/>
          <p14:tracePt t="30986" x="3094038" y="2711450"/>
          <p14:tracePt t="30987" x="3103563" y="2701925"/>
          <p14:tracePt t="30988" x="3113088" y="2701925"/>
          <p14:tracePt t="30990" x="3122613" y="2692400"/>
          <p14:tracePt t="30991" x="3132138" y="2692400"/>
          <p14:tracePt t="30992" x="3132138" y="2682875"/>
          <p14:tracePt t="30994" x="3152775" y="2682875"/>
          <p14:tracePt t="30995" x="3152775" y="2673350"/>
          <p14:tracePt t="30996" x="3162300" y="2673350"/>
          <p14:tracePt t="30998" x="3181350" y="2663825"/>
          <p14:tracePt t="30998" x="3181350" y="2652713"/>
          <p14:tracePt t="30999" x="3190875" y="2652713"/>
          <p14:tracePt t="31001" x="3200400" y="2643188"/>
          <p14:tracePt t="31002" x="3209925" y="2643188"/>
          <p14:tracePt t="31003" x="3221038" y="2633663"/>
          <p14:tracePt t="31005" x="3230563" y="2624138"/>
          <p14:tracePt t="31006" x="3240088" y="2624138"/>
          <p14:tracePt t="31007" x="3240088" y="2614613"/>
          <p14:tracePt t="31008" x="3249613" y="2614613"/>
          <p14:tracePt t="31009" x="3259138" y="2605088"/>
          <p14:tracePt t="31010" x="3268663" y="2605088"/>
          <p14:tracePt t="31012" x="3268663" y="2595563"/>
          <p14:tracePt t="31013" x="3278188" y="2584450"/>
          <p14:tracePt t="31014" x="3289300" y="2574925"/>
          <p14:tracePt t="31015" x="3298825" y="2574925"/>
          <p14:tracePt t="31017" x="3308350" y="2565400"/>
          <p14:tracePt t="31019" x="3317875" y="2555875"/>
          <p14:tracePt t="31020" x="3317875" y="2546350"/>
          <p14:tracePt t="31021" x="3327400" y="2546350"/>
          <p14:tracePt t="31022" x="3327400" y="2536825"/>
          <p14:tracePt t="31025" x="3336925" y="2536825"/>
          <p14:tracePt t="31026" x="3348038" y="2527300"/>
          <p14:tracePt t="31027" x="3348038" y="2516188"/>
          <p14:tracePt t="31028" x="3357563" y="2506663"/>
          <p14:tracePt t="31030" x="3357563" y="2497138"/>
          <p14:tracePt t="31031" x="3367088" y="2487613"/>
          <p14:tracePt t="31032" x="3367088" y="2478088"/>
          <p14:tracePt t="31033" x="3376613" y="2478088"/>
          <p14:tracePt t="31034" x="3376613" y="2468563"/>
          <p14:tracePt t="31038" x="3376613" y="2459038"/>
          <p14:tracePt t="31038" x="3386138" y="2459038"/>
          <p14:tracePt t="31039" x="3386138" y="2447925"/>
          <p14:tracePt t="31040" x="3386138" y="2438400"/>
          <p14:tracePt t="31043" x="3386138" y="2428875"/>
          <p14:tracePt t="31044" x="3395663" y="2419350"/>
          <p14:tracePt t="31046" x="3395663" y="2409825"/>
          <p14:tracePt t="31047" x="3395663" y="2400300"/>
          <p14:tracePt t="31051" x="3395663" y="2390775"/>
          <p14:tracePt t="31052" x="3395663" y="2379663"/>
          <p14:tracePt t="31055" x="3395663" y="2370138"/>
          <p14:tracePt t="31056" x="3395663" y="2360613"/>
          <p14:tracePt t="31058" x="3395663" y="2351088"/>
          <p14:tracePt t="31061" x="3395663" y="2341563"/>
          <p14:tracePt t="31062" x="3395663" y="2332038"/>
          <p14:tracePt t="31064" x="3395663" y="2322513"/>
          <p14:tracePt t="31067" x="3395663" y="2311400"/>
          <p14:tracePt t="31068" x="3395663" y="2301875"/>
          <p14:tracePt t="31070" x="3395663" y="2292350"/>
          <p14:tracePt t="31073" x="3395663" y="2282825"/>
          <p14:tracePt t="31074" x="3395663" y="2273300"/>
          <p14:tracePt t="31076" x="3395663" y="2263775"/>
          <p14:tracePt t="31080" x="3395663" y="2254250"/>
          <p14:tracePt t="31081" x="3395663" y="2243138"/>
          <p14:tracePt t="31082" x="3395663" y="2233613"/>
          <p14:tracePt t="31084" x="3395663" y="2224088"/>
          <p14:tracePt t="31088" x="3395663" y="2214563"/>
          <p14:tracePt t="31090" x="3395663" y="2205038"/>
          <p14:tracePt t="31090" x="3395663" y="2195513"/>
          <p14:tracePt t="31092" x="3395663" y="2185988"/>
          <p14:tracePt t="31094" x="3395663" y="2174875"/>
          <p14:tracePt t="31096" x="3395663" y="2165350"/>
          <p14:tracePt t="31097" x="3395663" y="2155825"/>
          <p14:tracePt t="31099" x="3395663" y="2146300"/>
          <p14:tracePt t="31101" x="3395663" y="2136775"/>
          <p14:tracePt t="31103" x="3386138" y="2127250"/>
          <p14:tracePt t="31104" x="3386138" y="2116138"/>
          <p14:tracePt t="31108" x="3386138" y="2106613"/>
          <p14:tracePt t="31110" x="3386138" y="2097088"/>
          <p14:tracePt t="31111" x="3376613" y="2087563"/>
          <p14:tracePt t="31114" x="3367088" y="2078038"/>
          <p14:tracePt t="31115" x="3367088" y="2068513"/>
          <p14:tracePt t="31119" x="3367088" y="2058988"/>
          <p14:tracePt t="31120" x="3367088" y="2047875"/>
          <p14:tracePt t="31121" x="3357563" y="2047875"/>
          <p14:tracePt t="31123" x="3357563" y="2038350"/>
          <p14:tracePt t="31127" x="3357563" y="2028825"/>
          <p14:tracePt t="31129" x="3348038" y="2019300"/>
          <p14:tracePt t="31134" x="3348038" y="2009775"/>
          <p14:tracePt t="31137" x="3336925" y="2009775"/>
          <p14:tracePt t="31137" x="3336925" y="2000250"/>
          <p14:tracePt t="31138" x="3327400" y="2000250"/>
          <p14:tracePt t="31140" x="3327400" y="1990725"/>
          <p14:tracePt t="31145" x="3327400" y="1979613"/>
          <p14:tracePt t="31146" x="3317875" y="1979613"/>
          <p14:tracePt t="31150" x="3317875" y="1970088"/>
          <p14:tracePt t="31152" x="3308350" y="1970088"/>
          <p14:tracePt t="31156" x="3308350" y="1960563"/>
          <p14:tracePt t="31158" x="3298825" y="1960563"/>
          <p14:tracePt t="31159" x="3298825" y="1951038"/>
          <p14:tracePt t="31161" x="3289300" y="1951038"/>
          <p14:tracePt t="31166" x="3289300" y="1941513"/>
          <p14:tracePt t="31170" x="3278188" y="1941513"/>
          <p14:tracePt t="31177" x="3278188" y="1931988"/>
          <p14:tracePt t="31181" x="3268663" y="1931988"/>
          <p14:tracePt t="31195" x="3259138" y="1931988"/>
          <p14:tracePt t="31199" x="3259138" y="1922463"/>
          <p14:tracePt t="31207" x="3249613" y="1922463"/>
          <p14:tracePt t="31213" x="3249613" y="1911350"/>
          <p14:tracePt t="31227" x="3240088" y="1911350"/>
          <p14:tracePt t="31233" x="3240088" y="1901825"/>
          <p14:tracePt t="31242" x="3230563" y="1901825"/>
          <p14:tracePt t="31256" x="3230563" y="1892300"/>
          <p14:tracePt t="31260" x="3221038" y="1892300"/>
          <p14:tracePt t="31271" x="3209925" y="1892300"/>
          <p14:tracePt t="31287" x="3200400" y="1882775"/>
          <p14:tracePt t="31300" x="3190875" y="1882775"/>
          <p14:tracePt t="31300" x="3190875" y="1873250"/>
          <p14:tracePt t="31310" x="3181350" y="1873250"/>
          <p14:tracePt t="31315" x="3171825" y="1873250"/>
          <p14:tracePt t="31322" x="3171825" y="1863725"/>
          <p14:tracePt t="31322" x="3162300" y="1863725"/>
          <p14:tracePt t="31332" x="3152775" y="1863725"/>
          <p14:tracePt t="31342" x="3141663" y="1863725"/>
          <p14:tracePt t="31345" x="3141663" y="1854200"/>
          <p14:tracePt t="31349" x="3132138" y="1854200"/>
          <p14:tracePt t="31368" x="3122613" y="1854200"/>
          <p14:tracePt t="31386" x="3122613" y="1843088"/>
          <p14:tracePt t="31388" x="3113088" y="1843088"/>
          <p14:tracePt t="31399" x="3103563" y="1843088"/>
          <p14:tracePt t="31401" x="3103563" y="1833563"/>
          <p14:tracePt t="31406" x="3094038" y="1833563"/>
          <p14:tracePt t="31412" x="3084513" y="1833563"/>
          <p14:tracePt t="31420" x="3073400" y="1833563"/>
          <p14:tracePt t="31425" x="3073400" y="1824038"/>
          <p14:tracePt t="31427" x="3063875" y="1824038"/>
          <p14:tracePt t="31433" x="3054350" y="1824038"/>
          <p14:tracePt t="31436" x="3044825" y="1824038"/>
          <p14:tracePt t="31439" x="3044825" y="1814513"/>
          <p14:tracePt t="31440" x="3035300" y="1814513"/>
          <p14:tracePt t="31445" x="3025775" y="1814513"/>
          <p14:tracePt t="31450" x="3016250" y="1814513"/>
          <p14:tracePt t="31452" x="3016250" y="1804988"/>
          <p14:tracePt t="31453" x="3005138" y="1804988"/>
          <p14:tracePt t="31459" x="2995613" y="1804988"/>
          <p14:tracePt t="31459" x="2995613" y="1795463"/>
          <p14:tracePt t="31464" x="2986088" y="1795463"/>
          <p14:tracePt t="31468" x="2976563" y="1795463"/>
          <p14:tracePt t="31472" x="2967038" y="1795463"/>
          <p14:tracePt t="31477" x="2967038" y="1785938"/>
          <p14:tracePt t="31477" x="2957513" y="1785938"/>
          <p14:tracePt t="31483" x="2946400" y="1785938"/>
          <p14:tracePt t="31488" x="2936875" y="1785938"/>
          <p14:tracePt t="31490" x="2927350" y="1785938"/>
          <p14:tracePt t="31496" x="2917825" y="1785938"/>
          <p14:tracePt t="31500" x="2908300" y="1785938"/>
          <p14:tracePt t="31503" x="2898775" y="1774825"/>
          <p14:tracePt t="31505" x="2889250" y="1774825"/>
          <p14:tracePt t="31510" x="2878138" y="1774825"/>
          <p14:tracePt t="31511" x="2868613" y="1774825"/>
          <p14:tracePt t="31516" x="2859088" y="1774825"/>
          <p14:tracePt t="31517" x="2849563" y="1774825"/>
          <p14:tracePt t="31520" x="2840038" y="1774825"/>
          <p14:tracePt t="31524" x="2830513" y="1774825"/>
          <p14:tracePt t="31525" x="2820988" y="1774825"/>
          <p14:tracePt t="31526" x="2809875" y="1774825"/>
          <p14:tracePt t="31528" x="2800350" y="1774825"/>
          <p14:tracePt t="31532" x="2790825" y="1774825"/>
          <p14:tracePt t="31535" x="2781300" y="1765300"/>
          <p14:tracePt t="31536" x="2771775" y="1765300"/>
          <p14:tracePt t="31538" x="2762250" y="1765300"/>
          <p14:tracePt t="31542" x="2752725" y="1765300"/>
          <p14:tracePt t="31546" x="2741613" y="1765300"/>
          <p14:tracePt t="31547" x="2732088" y="1765300"/>
          <p14:tracePt t="31550" x="2722563" y="1765300"/>
          <p14:tracePt t="31553" x="2713038" y="1765300"/>
          <p14:tracePt t="31558" x="2703513" y="1765300"/>
          <p14:tracePt t="31559" x="2693988" y="1765300"/>
          <p14:tracePt t="31565" x="2684463" y="1765300"/>
          <p14:tracePt t="31570" x="2673350" y="1765300"/>
          <p14:tracePt t="31576" x="2663825" y="1765300"/>
          <p14:tracePt t="31580" x="2654300" y="1765300"/>
          <p14:tracePt t="31588" x="2644775" y="1765300"/>
          <p14:tracePt t="31601" x="2635250" y="1765300"/>
          <p14:tracePt t="31618" x="2625725" y="1765300"/>
          <p14:tracePt t="31638" x="2614613" y="1765300"/>
          <p14:tracePt t="31643" x="2605088" y="1765300"/>
          <p14:tracePt t="31651" x="2595563" y="1765300"/>
          <p14:tracePt t="31658" x="2586038" y="1765300"/>
          <p14:tracePt t="31665" x="2576513" y="1765300"/>
          <p14:tracePt t="31668" x="2566988" y="1765300"/>
          <p14:tracePt t="31674" x="2557463" y="1765300"/>
          <p14:tracePt t="31679" x="2546350" y="1765300"/>
          <p14:tracePt t="31685" x="2536825" y="1765300"/>
          <p14:tracePt t="31686" x="2527300" y="1765300"/>
          <p14:tracePt t="31691" x="2517775" y="1765300"/>
          <p14:tracePt t="31692" x="2517775" y="1774825"/>
          <p14:tracePt t="31696" x="2508250" y="1774825"/>
          <p14:tracePt t="31700" x="2498725" y="1774825"/>
          <p14:tracePt t="31700" x="2489200" y="1774825"/>
          <p14:tracePt t="31704" x="2489200" y="1785938"/>
          <p14:tracePt t="31704" x="2478088" y="1785938"/>
          <p14:tracePt t="31708" x="2468563" y="1785938"/>
          <p14:tracePt t="31710" x="2459038" y="1785938"/>
          <p14:tracePt t="31711" x="2459038" y="1795463"/>
          <p14:tracePt t="31712" x="2449513" y="1795463"/>
          <p14:tracePt t="31714" x="2449513" y="1804988"/>
          <p14:tracePt t="31715" x="2439988" y="1804988"/>
          <p14:tracePt t="31719" x="2430463" y="1804988"/>
          <p14:tracePt t="31722" x="2420938" y="1814513"/>
          <p14:tracePt t="31724" x="2409825" y="1814513"/>
          <p14:tracePt t="31728" x="2400300" y="1814513"/>
          <p14:tracePt t="31729" x="2400300" y="1824038"/>
          <p14:tracePt t="31730" x="2390775" y="1824038"/>
          <p14:tracePt t="31734" x="2390775" y="1833563"/>
          <p14:tracePt t="31734" x="2381250" y="1833563"/>
          <p14:tracePt t="31735" x="2371725" y="1843088"/>
          <p14:tracePt t="31740" x="2362200" y="1843088"/>
          <p14:tracePt t="31740" x="2362200" y="1854200"/>
          <p14:tracePt t="31744" x="2351088" y="1854200"/>
          <p14:tracePt t="31744" x="2351088" y="1863725"/>
          <p14:tracePt t="31747" x="2341563" y="1863725"/>
          <p14:tracePt t="31748" x="2332038" y="1863725"/>
          <p14:tracePt t="31750" x="2332038" y="1873250"/>
          <p14:tracePt t="31759" x="2312988" y="1901825"/>
          <p14:tracePt t="31760" x="2303463" y="1901825"/>
          <p14:tracePt t="31762" x="2303463" y="1911350"/>
          <p14:tracePt t="31763" x="2303463" y="1922463"/>
          <p14:tracePt t="31764" x="2293938" y="1922463"/>
          <p14:tracePt t="31766" x="2282825" y="1922463"/>
          <p14:tracePt t="31767" x="2282825" y="1931988"/>
          <p14:tracePt t="31770" x="2273300" y="1931988"/>
          <p14:tracePt t="31771" x="2273300" y="1941513"/>
          <p14:tracePt t="31774" x="2263775" y="1951038"/>
          <p14:tracePt t="31775" x="2263775" y="1960563"/>
          <p14:tracePt t="31777" x="2263775" y="1970088"/>
          <p14:tracePt t="31778" x="2254250" y="1970088"/>
          <p14:tracePt t="31781" x="2244725" y="1979613"/>
          <p14:tracePt t="31783" x="2244725" y="1990725"/>
          <p14:tracePt t="31784" x="2235200" y="2000250"/>
          <p14:tracePt t="31788" x="2235200" y="2009775"/>
          <p14:tracePt t="31789" x="2225675" y="2019300"/>
          <p14:tracePt t="31793" x="2225675" y="2028825"/>
          <p14:tracePt t="31793" x="2225675" y="2038350"/>
          <p14:tracePt t="31796" x="2214563" y="2038350"/>
          <p14:tracePt t="31796" x="2214563" y="2047875"/>
          <p14:tracePt t="31800" x="2205038" y="2058988"/>
          <p14:tracePt t="31804" x="2205038" y="2068513"/>
          <p14:tracePt t="31805" x="2205038" y="2078038"/>
          <p14:tracePt t="31808" x="2205038" y="2087563"/>
          <p14:tracePt t="31811" x="2195513" y="2087563"/>
          <p14:tracePt t="31813" x="2195513" y="2097088"/>
          <p14:tracePt t="31815" x="2195513" y="2106613"/>
          <p14:tracePt t="31820" x="2195513" y="2116138"/>
          <p14:tracePt t="31821" x="2195513" y="2127250"/>
          <p14:tracePt t="31826" x="2195513" y="2136775"/>
          <p14:tracePt t="31830" x="2195513" y="2146300"/>
          <p14:tracePt t="31834" x="2195513" y="2155825"/>
          <p14:tracePt t="31835" x="2195513" y="2165350"/>
          <p14:tracePt t="31840" x="2195513" y="2174875"/>
          <p14:tracePt t="31844" x="2195513" y="2185988"/>
          <p14:tracePt t="31849" x="2195513" y="2195513"/>
          <p14:tracePt t="31850" x="2195513" y="2205038"/>
          <p14:tracePt t="31855" x="2195513" y="2214563"/>
          <p14:tracePt t="31857" x="2195513" y="2224088"/>
          <p14:tracePt t="31862" x="2195513" y="2233613"/>
          <p14:tracePt t="31863" x="2195513" y="2243138"/>
          <p14:tracePt t="31867" x="2195513" y="2254250"/>
          <p14:tracePt t="31871" x="2195513" y="2263775"/>
          <p14:tracePt t="31874" x="2195513" y="2273300"/>
          <p14:tracePt t="31875" x="2195513" y="2282825"/>
          <p14:tracePt t="31880" x="2195513" y="2292350"/>
          <p14:tracePt t="31882" x="2195513" y="2301875"/>
          <p14:tracePt t="31883" x="2205038" y="2301875"/>
          <p14:tracePt t="31886" x="2205038" y="2311400"/>
          <p14:tracePt t="31888" x="2214563" y="2322513"/>
          <p14:tracePt t="31893" x="2214563" y="2332038"/>
          <p14:tracePt t="31895" x="2214563" y="2341563"/>
          <p14:tracePt t="31896" x="2225675" y="2341563"/>
          <p14:tracePt t="31901" x="2225675" y="2351088"/>
          <p14:tracePt t="31902" x="2235200" y="2360613"/>
          <p14:tracePt t="31908" x="2235200" y="2370138"/>
          <p14:tracePt t="31908" x="2244725" y="2370138"/>
          <p14:tracePt t="31912" x="2254250" y="2370138"/>
          <p14:tracePt t="31914" x="2254250" y="2379663"/>
          <p14:tracePt t="31920" x="2263775" y="2379663"/>
          <p14:tracePt t="31924" x="2263775" y="2390775"/>
          <p14:tracePt t="31929" x="2273300" y="2390775"/>
          <p14:tracePt t="31973" x="2282825" y="2390775"/>
          <p14:tracePt t="45405" x="2293938" y="2390775"/>
          <p14:tracePt t="45409" x="2303463" y="2390775"/>
          <p14:tracePt t="45413" x="2312988" y="2390775"/>
          <p14:tracePt t="45416" x="2322513" y="2390775"/>
          <p14:tracePt t="45417" x="2322513" y="2379663"/>
          <p14:tracePt t="45418" x="2332038" y="2379663"/>
          <p14:tracePt t="45419" x="2341563" y="2379663"/>
          <p14:tracePt t="45421" x="2341563" y="2370138"/>
          <p14:tracePt t="45422" x="2351088" y="2370138"/>
          <p14:tracePt t="45426" x="2362200" y="2360613"/>
          <p14:tracePt t="45427" x="2362200" y="2351088"/>
          <p14:tracePt t="45429" x="2371725" y="2351088"/>
          <p14:tracePt t="45430" x="2381250" y="2351088"/>
          <p14:tracePt t="45431" x="2381250" y="2341563"/>
          <p14:tracePt t="45433" x="2390775" y="2341563"/>
          <p14:tracePt t="45436" x="2400300" y="2332038"/>
          <p14:tracePt t="45440" x="2409825" y="2332038"/>
          <p14:tracePt t="45441" x="2420938" y="2332038"/>
          <p14:tracePt t="45442" x="2420938" y="2322513"/>
          <p14:tracePt t="45446" x="2430463" y="2322513"/>
          <p14:tracePt t="45446" x="2430463" y="2311400"/>
          <p14:tracePt t="45451" x="2439988" y="2311400"/>
          <p14:tracePt t="45457" x="2449513" y="2311400"/>
          <p14:tracePt t="45464" x="2459038" y="2311400"/>
          <p14:tracePt t="45480" x="2468563" y="2311400"/>
          <p14:tracePt t="45488" x="2478088" y="2311400"/>
          <p14:tracePt t="45507" x="2536825" y="2341563"/>
          <p14:tracePt t="45508" x="2536825" y="2351088"/>
          <p14:tracePt t="45509" x="2546350" y="2351088"/>
          <p14:tracePt t="45510" x="2546350" y="2360613"/>
          <p14:tracePt t="45512" x="2557463" y="2360613"/>
          <p14:tracePt t="45513" x="2557463" y="2370138"/>
          <p14:tracePt t="45514" x="2566988" y="2370138"/>
          <p14:tracePt t="45515" x="2576513" y="2379663"/>
          <p14:tracePt t="45519" x="2586038" y="2390775"/>
          <p14:tracePt t="45519" x="2586038" y="2400300"/>
          <p14:tracePt t="45520" x="2595563" y="2400300"/>
          <p14:tracePt t="45521" x="2595563" y="2409825"/>
          <p14:tracePt t="45522" x="2605088" y="2409825"/>
          <p14:tracePt t="45524" x="2614613" y="2419350"/>
          <p14:tracePt t="45525" x="2625725" y="2428875"/>
          <p14:tracePt t="45526" x="2625725" y="2438400"/>
          <p14:tracePt t="45527" x="2635250" y="2438400"/>
          <p14:tracePt t="45528" x="2644775" y="2447925"/>
          <p14:tracePt t="45529" x="2654300" y="2459038"/>
          <p14:tracePt t="45530" x="2654300" y="2468563"/>
          <p14:tracePt t="45531" x="2663825" y="2468563"/>
          <p14:tracePt t="45532" x="2663825" y="2478088"/>
          <p14:tracePt t="45533" x="2673350" y="2478088"/>
          <p14:tracePt t="45534" x="2684463" y="2487613"/>
          <p14:tracePt t="45536" x="2693988" y="2487613"/>
          <p14:tracePt t="45537" x="2693988" y="2497138"/>
          <p14:tracePt t="45538" x="2703513" y="2506663"/>
          <p14:tracePt t="45541" x="2722563" y="2516188"/>
          <p14:tracePt t="45847" x="2722563" y="2527300"/>
          <p14:tracePt t="45848" x="2732088" y="2527300"/>
          <p14:tracePt t="45850" x="2732088" y="2536825"/>
          <p14:tracePt t="45852" x="2741613" y="2536825"/>
          <p14:tracePt t="45870" x="2752725" y="2536825"/>
          <p14:tracePt t="45873" x="2752725" y="2546350"/>
          <p14:tracePt t="45874" x="2762250" y="2546350"/>
          <p14:tracePt t="45878" x="2771775" y="2555875"/>
          <p14:tracePt t="45881" x="2781300" y="2555875"/>
          <p14:tracePt t="45882" x="2781300" y="2565400"/>
          <p14:tracePt t="45885" x="2781300" y="2574925"/>
          <p14:tracePt t="45885" x="2790825" y="2574925"/>
          <p14:tracePt t="45888" x="2800350" y="2574925"/>
          <p14:tracePt t="45890" x="2800350" y="2584450"/>
          <p14:tracePt t="45891" x="2809875" y="2584450"/>
          <p14:tracePt t="45897" x="2820988" y="2584450"/>
          <p14:tracePt t="45897" x="2820988" y="2595563"/>
          <p14:tracePt t="45903" x="2830513" y="2595563"/>
          <p14:tracePt t="45906" x="2840038" y="2595563"/>
          <p14:tracePt t="45907" x="2840038" y="2605088"/>
          <p14:tracePt t="45916" x="2849563" y="2605088"/>
          <p14:tracePt t="45929" x="2859088" y="2605088"/>
          <p14:tracePt t="45943" x="2868613" y="2605088"/>
          <p14:tracePt t="45943" x="2868613" y="2595563"/>
          <p14:tracePt t="45944" x="2878138" y="2595563"/>
          <p14:tracePt t="45948" x="2878138" y="2584450"/>
          <p14:tracePt t="45948" x="2889250" y="2584450"/>
          <p14:tracePt t="45952" x="2889250" y="2574925"/>
          <p14:tracePt t="45952" x="2898775" y="2574925"/>
          <p14:tracePt t="45953" x="2898775" y="2565400"/>
          <p14:tracePt t="45955" x="2898775" y="2555875"/>
          <p14:tracePt t="45956" x="2908300" y="2555875"/>
          <p14:tracePt t="45959" x="2908300" y="2546350"/>
          <p14:tracePt t="45959" x="2917825" y="2546350"/>
          <p14:tracePt t="45961" x="2917825" y="2536825"/>
          <p14:tracePt t="45961" x="2917825" y="2527300"/>
          <p14:tracePt t="45962" x="2927350" y="2527300"/>
          <p14:tracePt t="45963" x="2927350" y="2516188"/>
          <p14:tracePt t="45965" x="2936875" y="2506663"/>
          <p14:tracePt t="45967" x="2936875" y="2497138"/>
          <p14:tracePt t="45968" x="2946400" y="2487613"/>
          <p14:tracePt t="45969" x="2957513" y="2487613"/>
          <p14:tracePt t="45970" x="2957513" y="2478088"/>
          <p14:tracePt t="45971" x="2957513" y="2468563"/>
          <p14:tracePt t="45972" x="2967038" y="2468563"/>
          <p14:tracePt t="45974" x="2967038" y="2447925"/>
          <p14:tracePt t="45974" x="2976563" y="2438400"/>
          <p14:tracePt t="45975" x="2986088" y="2428875"/>
          <p14:tracePt t="45976" x="2986088" y="2419350"/>
          <p14:tracePt t="45977" x="2986088" y="2409825"/>
          <p14:tracePt t="45978" x="2995613" y="2400300"/>
          <p14:tracePt t="45979" x="2995613" y="2390775"/>
          <p14:tracePt t="45980" x="3005138" y="2379663"/>
          <p14:tracePt t="45981" x="3016250" y="2370138"/>
          <p14:tracePt t="45982" x="3016250" y="2360613"/>
          <p14:tracePt t="45983" x="3025775" y="2351088"/>
          <p14:tracePt t="45984" x="3035300" y="2332038"/>
          <p14:tracePt t="45986" x="3035300" y="2322513"/>
          <p14:tracePt t="45986" x="3035300" y="2311400"/>
          <p14:tracePt t="45987" x="3044825" y="2301875"/>
          <p14:tracePt t="45988" x="3044825" y="2292350"/>
          <p14:tracePt t="45989" x="3054350" y="2273300"/>
          <p14:tracePt t="45990" x="3063875" y="2254250"/>
          <p14:tracePt t="45992" x="3073400" y="2243138"/>
          <p14:tracePt t="45993" x="3073400" y="2224088"/>
          <p14:tracePt t="45994" x="3084513" y="2214563"/>
          <p14:tracePt t="45996" x="3094038" y="2195513"/>
          <p14:tracePt t="45996" x="3094038" y="2165350"/>
          <p14:tracePt t="45997" x="3103563" y="2155825"/>
          <p14:tracePt t="45998" x="3103563" y="2146300"/>
          <p14:tracePt t="45999" x="3113088" y="2136775"/>
          <p14:tracePt t="46000" x="3113088" y="2127250"/>
          <p14:tracePt t="46001" x="3113088" y="2106613"/>
          <p14:tracePt t="46002" x="3122613" y="2097088"/>
          <p14:tracePt t="46003" x="3132138" y="2058988"/>
          <p14:tracePt t="46005" x="3132138" y="2047875"/>
          <p14:tracePt t="46005" x="3132138" y="2028825"/>
          <p14:tracePt t="46006" x="3141663" y="2019300"/>
          <p14:tracePt t="46007" x="3152775" y="2000250"/>
          <p14:tracePt t="46008" x="3152775" y="1979613"/>
          <p14:tracePt t="46009" x="3152775" y="1970088"/>
          <p14:tracePt t="46011" x="3152775" y="1960563"/>
          <p14:tracePt t="46011" x="3162300" y="1941513"/>
          <p14:tracePt t="46012" x="3162300" y="1922463"/>
          <p14:tracePt t="46015" x="3162300" y="1901825"/>
          <p14:tracePt t="46015" x="3171825" y="1892300"/>
          <p14:tracePt t="46016" x="3171825" y="1863725"/>
          <p14:tracePt t="46017" x="3171825" y="1854200"/>
          <p14:tracePt t="46018" x="3171825" y="1843088"/>
          <p14:tracePt t="46019" x="3171825" y="1833563"/>
          <p14:tracePt t="46020" x="3171825" y="1814513"/>
          <p14:tracePt t="46022" x="3181350" y="1804988"/>
          <p14:tracePt t="46022" x="3181350" y="1785938"/>
          <p14:tracePt t="46023" x="3181350" y="1774825"/>
          <p14:tracePt t="46024" x="3181350" y="1746250"/>
          <p14:tracePt t="46025" x="3190875" y="1727200"/>
          <p14:tracePt t="46026" x="3190875" y="1717675"/>
          <p14:tracePt t="46028" x="3190875" y="1706563"/>
          <p14:tracePt t="46028" x="3190875" y="1697038"/>
          <p14:tracePt t="46029" x="3190875" y="1687513"/>
          <p14:tracePt t="46030" x="3190875" y="1677988"/>
          <p14:tracePt t="46031" x="3200400" y="1658938"/>
          <p14:tracePt t="46032" x="3200400" y="1638300"/>
          <p14:tracePt t="46033" x="3200400" y="1628775"/>
          <p14:tracePt t="46034" x="3200400" y="1619250"/>
          <p14:tracePt t="46035" x="3200400" y="1600200"/>
          <p14:tracePt t="46036" x="3200400" y="1590675"/>
          <p14:tracePt t="46037" x="3200400" y="1581150"/>
          <p14:tracePt t="46038" x="3200400" y="1560513"/>
          <p14:tracePt t="46040" x="3200400" y="1550988"/>
          <p14:tracePt t="46041" x="3209925" y="1550988"/>
          <p14:tracePt t="46041" x="3209925" y="1531938"/>
          <p14:tracePt t="46042" x="3209925" y="1511300"/>
          <p14:tracePt t="46043" x="3221038" y="1492250"/>
          <p14:tracePt t="46044" x="3221038" y="1473200"/>
          <p14:tracePt t="46045" x="3221038" y="1463675"/>
          <p14:tracePt t="46046" x="3221038" y="1443038"/>
          <p14:tracePt t="46049" x="3230563" y="1433513"/>
          <p14:tracePt t="46049" x="3230563" y="1414463"/>
          <p14:tracePt t="46050" x="3240088" y="1385888"/>
          <p14:tracePt t="46052" x="3240088" y="1374775"/>
          <p14:tracePt t="46052" x="3240088" y="1365250"/>
          <p14:tracePt t="46053" x="3249613" y="1346200"/>
          <p14:tracePt t="46055" x="3259138" y="1327150"/>
          <p14:tracePt t="46056" x="3259138" y="1306513"/>
          <p14:tracePt t="46057" x="3259138" y="1287463"/>
          <p14:tracePt t="46059" x="3268663" y="1277938"/>
          <p14:tracePt t="46059" x="3278188" y="1258888"/>
          <p14:tracePt t="46060" x="3278188" y="1228725"/>
          <p14:tracePt t="46063" x="3289300" y="1209675"/>
          <p14:tracePt t="46063" x="3308350" y="1181100"/>
          <p14:tracePt t="46064" x="3308350" y="1160463"/>
          <p14:tracePt t="46065" x="3317875" y="1141413"/>
          <p14:tracePt t="46068" x="3327400" y="1122363"/>
          <p14:tracePt t="46068" x="3327400" y="1101725"/>
          <p14:tracePt t="46069" x="3348038" y="1073150"/>
          <p14:tracePt t="46071" x="3357563" y="1054100"/>
          <p14:tracePt t="46071" x="3367088" y="1033463"/>
          <p14:tracePt t="46072" x="3367088" y="1014413"/>
          <p14:tracePt t="46073" x="3376613" y="995363"/>
          <p14:tracePt t="46074" x="3386138" y="985838"/>
          <p14:tracePt t="46075" x="3386138" y="976313"/>
          <p14:tracePt t="46076" x="3395663" y="955675"/>
          <p14:tracePt t="46077" x="3416300" y="917575"/>
          <p14:tracePt t="46078" x="3416300" y="906463"/>
          <p14:tracePt t="46079" x="3425825" y="877888"/>
          <p14:tracePt t="46080" x="3435350" y="858838"/>
          <p14:tracePt t="46082" x="3444875" y="838200"/>
          <p14:tracePt t="46083" x="3463925" y="809625"/>
          <p14:tracePt t="46084" x="3463925" y="800100"/>
          <p14:tracePt t="46085" x="3473450" y="781050"/>
          <p14:tracePt t="46086" x="3484563" y="760413"/>
          <p14:tracePt t="46087" x="3484563" y="741363"/>
          <p14:tracePt t="46089" x="3503613" y="731838"/>
          <p14:tracePt t="46090" x="3513138" y="712788"/>
          <p14:tracePt t="46090" x="3513138" y="692150"/>
          <p14:tracePt t="46091" x="3522663" y="673100"/>
          <p14:tracePt t="46092" x="3532188" y="663575"/>
          <p14:tracePt t="46093" x="3541713" y="644525"/>
          <p14:tracePt t="46094" x="3562350" y="614363"/>
          <p14:tracePt t="46095" x="3562350" y="604838"/>
          <p14:tracePt t="46096" x="3571875" y="585788"/>
          <p14:tracePt t="46097" x="3581400" y="576263"/>
          <p14:tracePt t="46098" x="3590925" y="565150"/>
          <p14:tracePt t="46099" x="3600450" y="536575"/>
          <p14:tracePt t="46101" x="3609975" y="527050"/>
          <p14:tracePt t="46102" x="3621088" y="508000"/>
          <p14:tracePt t="46103" x="3621088" y="496888"/>
          <p14:tracePt t="46104" x="3630613" y="477838"/>
          <p14:tracePt t="46105" x="3640138" y="468313"/>
          <p14:tracePt t="46107" x="3649663" y="458788"/>
          <p14:tracePt t="46107" x="3649663" y="449263"/>
          <p14:tracePt t="46109" x="3659188" y="439738"/>
          <p14:tracePt t="46109" x="3668713" y="419100"/>
          <p14:tracePt t="46110" x="3679825" y="409575"/>
          <p14:tracePt t="46111" x="3679825" y="400050"/>
          <p14:tracePt t="46112" x="3689350" y="381000"/>
          <p14:tracePt t="46113" x="3698875" y="371475"/>
          <p14:tracePt t="46114" x="3698875" y="360363"/>
          <p14:tracePt t="46115" x="3708400" y="360363"/>
          <p14:tracePt t="46116" x="3717925" y="350838"/>
          <p14:tracePt t="46117" x="3717925" y="341313"/>
          <p14:tracePt t="46118" x="3736975" y="322263"/>
          <p14:tracePt t="46119" x="3736975" y="312738"/>
          <p14:tracePt t="46120" x="3748088" y="301625"/>
          <p14:tracePt t="46121" x="3748088" y="292100"/>
          <p14:tracePt t="46122" x="3757613" y="292100"/>
          <p14:tracePt t="46123" x="3757613" y="282575"/>
          <p14:tracePt t="46125" x="3767138" y="273050"/>
          <p14:tracePt t="46126" x="3776663" y="263525"/>
          <p14:tracePt t="46126" x="3776663" y="254000"/>
          <p14:tracePt t="46127" x="3786188" y="254000"/>
          <p14:tracePt t="46128" x="3795713" y="244475"/>
          <p14:tracePt t="46129" x="3795713" y="233363"/>
          <p14:tracePt t="46131" x="3805238" y="223838"/>
          <p14:tracePt t="46132" x="3816350" y="204788"/>
          <p14:tracePt t="46134" x="3825875" y="195263"/>
          <p14:tracePt t="46134" x="3835400" y="185738"/>
          <p14:tracePt t="46135" x="3844925" y="176213"/>
          <p14:tracePt t="46137" x="3844925" y="165100"/>
          <p14:tracePt t="46138" x="3854450" y="165100"/>
          <p14:tracePt t="46138" x="3863975" y="155575"/>
          <p14:tracePt t="46139" x="3863975" y="146050"/>
          <p14:tracePt t="46140" x="3873500" y="136525"/>
          <p14:tracePt t="46141" x="3884613" y="117475"/>
          <p14:tracePt t="46143" x="3894138" y="107950"/>
          <p14:tracePt t="46143" x="3894138" y="96838"/>
          <p14:tracePt t="46144" x="3903663" y="87313"/>
          <p14:tracePt t="46145" x="3913188" y="77788"/>
          <p14:tracePt t="46146" x="3922713" y="68263"/>
          <p14:tracePt t="46147" x="3932238" y="58738"/>
          <p14:tracePt t="46149" x="3943350" y="39688"/>
          <p14:tracePt t="46149" x="3952875" y="28575"/>
          <p14:tracePt t="46150" x="3952875" y="19050"/>
          <p14:tracePt t="46151" x="3971925" y="9525"/>
          <p14:tracePt t="46152" x="3971925" y="0"/>
          <p14:tracePt t="48051" x="3736975" y="39688"/>
          <p14:tracePt t="48052" x="3717925" y="68263"/>
          <p14:tracePt t="48053" x="3717925" y="87313"/>
          <p14:tracePt t="48054" x="3708400" y="107950"/>
          <p14:tracePt t="48055" x="3698875" y="127000"/>
          <p14:tracePt t="48056" x="3679825" y="165100"/>
          <p14:tracePt t="48057" x="3668713" y="185738"/>
          <p14:tracePt t="48058" x="3668713" y="204788"/>
          <p14:tracePt t="48059" x="3659188" y="223838"/>
          <p14:tracePt t="48061" x="3649663" y="233363"/>
          <p14:tracePt t="48061" x="3649663" y="244475"/>
          <p14:tracePt t="48062" x="3640138" y="273050"/>
          <p14:tracePt t="48063" x="3640138" y="282575"/>
          <p14:tracePt t="48064" x="3630613" y="301625"/>
          <p14:tracePt t="48065" x="3621088" y="322263"/>
          <p14:tracePt t="48066" x="3609975" y="350838"/>
          <p14:tracePt t="48067" x="3609975" y="371475"/>
          <p14:tracePt t="48068" x="3600450" y="390525"/>
          <p14:tracePt t="48069" x="3600450" y="400050"/>
          <p14:tracePt t="48070" x="3600450" y="409575"/>
          <p14:tracePt t="48071" x="3590925" y="449263"/>
          <p14:tracePt t="48073" x="3581400" y="458788"/>
          <p14:tracePt t="48074" x="3581400" y="468313"/>
          <p14:tracePt t="48075" x="3571875" y="487363"/>
          <p14:tracePt t="48075" x="3571875" y="508000"/>
          <p14:tracePt t="48076" x="3571875" y="536575"/>
          <p14:tracePt t="48077" x="3562350" y="546100"/>
          <p14:tracePt t="48078" x="3562350" y="565150"/>
          <p14:tracePt t="48079" x="3552825" y="576263"/>
          <p14:tracePt t="48080" x="3552825" y="614363"/>
          <p14:tracePt t="48081" x="3552825" y="623888"/>
          <p14:tracePt t="48082" x="3541713" y="633413"/>
          <p14:tracePt t="48083" x="3541713" y="654050"/>
          <p14:tracePt t="48084" x="3541713" y="663575"/>
          <p14:tracePt t="48085" x="3532188" y="673100"/>
          <p14:tracePt t="48086" x="3532188" y="682625"/>
          <p14:tracePt t="48087" x="3532188" y="712788"/>
          <p14:tracePt t="48088" x="3532188" y="731838"/>
          <p14:tracePt t="48089" x="3532188" y="741363"/>
          <p14:tracePt t="48091" x="3532188" y="750888"/>
          <p14:tracePt t="48091" x="3522663" y="781050"/>
          <p14:tracePt t="48092" x="3522663" y="790575"/>
          <p14:tracePt t="48094" x="3513138" y="809625"/>
          <p14:tracePt t="48095" x="3513138" y="828675"/>
          <p14:tracePt t="48097" x="3513138" y="849313"/>
          <p14:tracePt t="48098" x="3513138" y="858838"/>
          <p14:tracePt t="48099" x="3503613" y="868363"/>
          <p14:tracePt t="48100" x="3503613" y="877888"/>
          <p14:tracePt t="48101" x="3503613" y="887413"/>
          <p14:tracePt t="48102" x="3503613" y="896938"/>
          <p14:tracePt t="48103" x="3503613" y="906463"/>
          <p14:tracePt t="48104" x="3503613" y="917575"/>
          <p14:tracePt t="48106" x="3503613" y="936625"/>
          <p14:tracePt t="48106" x="3503613" y="946150"/>
          <p14:tracePt t="48107" x="3503613" y="965200"/>
          <p14:tracePt t="48109" x="3494088" y="985838"/>
          <p14:tracePt t="48111" x="3494088" y="995363"/>
          <p14:tracePt t="48112" x="3494088" y="1004888"/>
          <p14:tracePt t="48113" x="3494088" y="1014413"/>
          <p14:tracePt t="48114" x="3494088" y="1023938"/>
          <p14:tracePt t="48116" x="3494088" y="1033463"/>
          <p14:tracePt t="48117" x="3494088" y="1044575"/>
          <p14:tracePt t="48118" x="3494088" y="1054100"/>
          <p14:tracePt t="48120" x="3494088" y="1063625"/>
          <p14:tracePt t="48121" x="3494088" y="1073150"/>
          <p14:tracePt t="48122" x="3494088" y="1082675"/>
          <p14:tracePt t="48123" x="3494088" y="1092200"/>
          <p14:tracePt t="48125" x="3494088" y="1101725"/>
          <p14:tracePt t="48127" x="3494088" y="1122363"/>
          <p14:tracePt t="48129" x="3494088" y="1131888"/>
          <p14:tracePt t="48131" x="3494088" y="1150938"/>
          <p14:tracePt t="48133" x="3484563" y="1160463"/>
          <p14:tracePt t="48135" x="3484563" y="1169988"/>
          <p14:tracePt t="48138" x="3484563" y="1181100"/>
          <p14:tracePt t="48139" x="3484563" y="1190625"/>
          <p14:tracePt t="48140" x="3484563" y="1200150"/>
          <p14:tracePt t="48141" x="3484563" y="1209675"/>
          <p14:tracePt t="48143" x="3484563" y="1219200"/>
          <p14:tracePt t="48144" x="3484563" y="1228725"/>
          <p14:tracePt t="48146" x="3473450" y="1238250"/>
          <p14:tracePt t="48147" x="3473450" y="1249363"/>
          <p14:tracePt t="48148" x="3473450" y="1258888"/>
          <p14:tracePt t="48151" x="3463925" y="1268413"/>
          <p14:tracePt t="48152" x="3463925" y="1277938"/>
          <p14:tracePt t="48154" x="3463925" y="1287463"/>
          <p14:tracePt t="48157" x="3463925" y="1296988"/>
          <p14:tracePt t="48158" x="3454400" y="1306513"/>
          <p14:tracePt t="48159" x="3454400" y="1317625"/>
          <p14:tracePt t="48162" x="3444875" y="1327150"/>
          <p14:tracePt t="48162" x="3444875" y="1336675"/>
          <p14:tracePt t="48163" x="3444875" y="1346200"/>
          <p14:tracePt t="48167" x="3435350" y="1365250"/>
          <p14:tracePt t="48168" x="3435350" y="1374775"/>
          <p14:tracePt t="48169" x="3425825" y="1374775"/>
          <p14:tracePt t="48170" x="3425825" y="1385888"/>
          <p14:tracePt t="48172" x="3416300" y="1404938"/>
          <p14:tracePt t="48175" x="3416300" y="1414463"/>
          <p14:tracePt t="48176" x="3416300" y="1423988"/>
          <p14:tracePt t="48177" x="3405188" y="1433513"/>
          <p14:tracePt t="48180" x="3395663" y="1443038"/>
          <p14:tracePt t="48181" x="3395663" y="1463675"/>
          <p14:tracePt t="48183" x="3386138" y="1473200"/>
          <p14:tracePt t="48185" x="3386138" y="1482725"/>
          <p14:tracePt t="48188" x="3386138" y="1492250"/>
          <p14:tracePt t="48188" x="3376613" y="1501775"/>
          <p14:tracePt t="48192" x="3376613" y="1511300"/>
          <p14:tracePt t="48194" x="3367088" y="1522413"/>
          <p14:tracePt t="48195" x="3367088" y="1531938"/>
          <p14:tracePt t="48196" x="3357563" y="1541463"/>
          <p14:tracePt t="48199" x="3357563" y="1550988"/>
          <p14:tracePt t="48200" x="3357563" y="1560513"/>
          <p14:tracePt t="48203" x="3348038" y="1570038"/>
          <p14:tracePt t="48203" x="3348038" y="1581150"/>
          <p14:tracePt t="48206" x="3348038" y="1590675"/>
          <p14:tracePt t="48207" x="3348038" y="1600200"/>
          <p14:tracePt t="48210" x="3348038" y="1609725"/>
          <p14:tracePt t="48210" x="3336925" y="1619250"/>
          <p14:tracePt t="48213" x="3336925" y="1628775"/>
          <p14:tracePt t="48215" x="3336925" y="1638300"/>
          <p14:tracePt t="48218" x="3336925" y="1649413"/>
          <p14:tracePt t="48219" x="3336925" y="1658938"/>
          <p14:tracePt t="48221" x="3336925" y="1668463"/>
          <p14:tracePt t="48222" x="3327400" y="1668463"/>
          <p14:tracePt t="48224" x="3327400" y="1677988"/>
          <p14:tracePt t="48227" x="3327400" y="1687513"/>
          <p14:tracePt t="48228" x="3327400" y="1697038"/>
          <p14:tracePt t="48230" x="3327400" y="1706563"/>
          <p14:tracePt t="48233" x="3327400" y="1717675"/>
          <p14:tracePt t="48234" x="3327400" y="1727200"/>
          <p14:tracePt t="48236" x="3327400" y="1736725"/>
          <p14:tracePt t="48237" x="3327400" y="1746250"/>
          <p14:tracePt t="48241" x="3327400" y="1755775"/>
          <p14:tracePt t="48243" x="3327400" y="1765300"/>
          <p14:tracePt t="48245" x="3327400" y="1774825"/>
          <p14:tracePt t="48247" x="3327400" y="1785938"/>
          <p14:tracePt t="48249" x="3327400" y="1795463"/>
          <p14:tracePt t="48253" x="3327400" y="1804988"/>
          <p14:tracePt t="48256" x="3327400" y="1814513"/>
          <p14:tracePt t="48256" x="3327400" y="1824038"/>
          <p14:tracePt t="48260" x="3327400" y="1833563"/>
          <p14:tracePt t="48263" x="3327400" y="1843088"/>
          <p14:tracePt t="48266" x="3327400" y="1854200"/>
          <p14:tracePt t="48267" x="3327400" y="1863725"/>
          <p14:tracePt t="48271" x="3327400" y="1873250"/>
          <p14:tracePt t="48273" x="3327400" y="1882775"/>
          <p14:tracePt t="48277" x="3327400" y="1892300"/>
          <p14:tracePt t="48278" x="3327400" y="1901825"/>
          <p14:tracePt t="48283" x="3327400" y="1911350"/>
          <p14:tracePt t="48285" x="3327400" y="1922463"/>
          <p14:tracePt t="48290" x="3336925" y="1931988"/>
          <p14:tracePt t="48291" x="3336925" y="1941513"/>
          <p14:tracePt t="48295" x="3336925" y="1951038"/>
          <p14:tracePt t="48297" x="3336925" y="1960563"/>
          <p14:tracePt t="48302" x="3336925" y="1970088"/>
          <p14:tracePt t="48303" x="3336925" y="1979613"/>
          <p14:tracePt t="48307" x="3336925" y="1990725"/>
          <p14:tracePt t="48310" x="3336925" y="2000250"/>
          <p14:tracePt t="48314" x="3348038" y="2000250"/>
          <p14:tracePt t="48314" x="3348038" y="2009775"/>
          <p14:tracePt t="48316" x="3348038" y="2019300"/>
          <p14:tracePt t="48320" x="3348038" y="2028825"/>
          <p14:tracePt t="48324" x="3348038" y="2038350"/>
          <p14:tracePt t="48327" x="3348038" y="2047875"/>
          <p14:tracePt t="48329" x="3348038" y="2058988"/>
          <p14:tracePt t="48332" x="3348038" y="2068513"/>
          <p14:tracePt t="48333" x="3357563" y="2068513"/>
          <p14:tracePt t="48334" x="3357563" y="2078038"/>
          <p14:tracePt t="48339" x="3357563" y="2087563"/>
          <p14:tracePt t="48340" x="3367088" y="2087563"/>
          <p14:tracePt t="48341" x="3367088" y="2097088"/>
          <p14:tracePt t="48342" x="3367088" y="2106613"/>
          <p14:tracePt t="48346" x="3367088" y="2116138"/>
          <p14:tracePt t="48349" x="3367088" y="2127250"/>
          <p14:tracePt t="48352" x="3367088" y="2136775"/>
          <p14:tracePt t="48352" x="3367088" y="2146300"/>
          <p14:tracePt t="48354" x="3376613" y="2146300"/>
          <p14:tracePt t="48355" x="3376613" y="2155825"/>
          <p14:tracePt t="48361" x="3376613" y="2165350"/>
          <p14:tracePt t="48363" x="3376613" y="2174875"/>
          <p14:tracePt t="48366" x="3376613" y="2185988"/>
          <p14:tracePt t="48368" x="3386138" y="2185988"/>
          <p14:tracePt t="48369" x="3386138" y="2195513"/>
          <p14:tracePt t="48372" x="3386138" y="2205038"/>
          <p14:tracePt t="48377" x="3386138" y="2214563"/>
          <p14:tracePt t="48380" x="3386138" y="2224088"/>
          <p14:tracePt t="48380" x="3395663" y="2224088"/>
          <p14:tracePt t="48383" x="3405188" y="2224088"/>
          <p14:tracePt t="48384" x="3405188" y="2233613"/>
          <p14:tracePt t="48390" x="3405188" y="2243138"/>
          <p14:tracePt t="48391" x="3416300" y="2243138"/>
          <p14:tracePt t="48395" x="3416300" y="2254250"/>
          <p14:tracePt t="48398" x="3416300" y="2263775"/>
          <p14:tracePt t="48401" x="3425825" y="2263775"/>
          <p14:tracePt t="48404" x="3425825" y="2273300"/>
          <p14:tracePt t="48407" x="3435350" y="2273300"/>
          <p14:tracePt t="48408" x="3435350" y="2282825"/>
          <p14:tracePt t="48410" x="3444875" y="2282825"/>
          <p14:tracePt t="48414" x="3444875" y="2292350"/>
          <p14:tracePt t="48415" x="3454400" y="2301875"/>
          <p14:tracePt t="48421" x="3463925" y="2311400"/>
          <p14:tracePt t="48424" x="3473450" y="2311400"/>
          <p14:tracePt t="48425" x="3473450" y="2322513"/>
          <p14:tracePt t="48428" x="3484563" y="2322513"/>
          <p14:tracePt t="48429" x="3484563" y="2332038"/>
          <p14:tracePt t="48429" x="3494088" y="2332038"/>
          <p14:tracePt t="48430" x="3494088" y="2341563"/>
          <p14:tracePt t="48433" x="3503613" y="2341563"/>
          <p14:tracePt t="48434" x="3503613" y="2351088"/>
          <p14:tracePt t="48435" x="3513138" y="2351088"/>
          <p14:tracePt t="48437" x="3513138" y="2360613"/>
          <p14:tracePt t="48438" x="3522663" y="2360613"/>
          <p14:tracePt t="48439" x="3532188" y="2360613"/>
          <p14:tracePt t="48441" x="3532188" y="2370138"/>
          <p14:tracePt t="48443" x="3541713" y="2370138"/>
          <p14:tracePt t="48444" x="3552825" y="2379663"/>
          <p14:tracePt t="48446" x="3552825" y="2390775"/>
          <p14:tracePt t="48447" x="3562350" y="2390775"/>
          <p14:tracePt t="48448" x="3571875" y="2390775"/>
          <p14:tracePt t="48449" x="3571875" y="2400300"/>
          <p14:tracePt t="48450" x="3581400" y="2400300"/>
          <p14:tracePt t="48452" x="3590925" y="2400300"/>
          <p14:tracePt t="48454" x="3590925" y="2409825"/>
          <p14:tracePt t="48454" x="3600450" y="2409825"/>
          <p14:tracePt t="48455" x="3609975" y="2409825"/>
          <p14:tracePt t="48456" x="3609975" y="2419350"/>
          <p14:tracePt t="48458" x="3621088" y="2428875"/>
          <p14:tracePt t="48458" x="3630613" y="2428875"/>
          <p14:tracePt t="48459" x="3640138" y="2428875"/>
          <p14:tracePt t="48461" x="3640138" y="2438400"/>
          <p14:tracePt t="48462" x="3649663" y="2438400"/>
          <p14:tracePt t="48463" x="3659188" y="2438400"/>
          <p14:tracePt t="48464" x="3668713" y="2447925"/>
          <p14:tracePt t="48465" x="3679825" y="2459038"/>
          <p14:tracePt t="48467" x="3689350" y="2459038"/>
          <p14:tracePt t="48468" x="3698875" y="2468563"/>
          <p14:tracePt t="48469" x="3708400" y="2468563"/>
          <p14:tracePt t="48470" x="3717925" y="2468563"/>
          <p14:tracePt t="48472" x="3727450" y="2478088"/>
          <p14:tracePt t="48473" x="3736975" y="2478088"/>
          <p14:tracePt t="48474" x="3748088" y="2478088"/>
          <p14:tracePt t="48476" x="3767138" y="2487613"/>
          <p14:tracePt t="48477" x="3776663" y="2497138"/>
          <p14:tracePt t="48478" x="3786188" y="2497138"/>
          <p14:tracePt t="48479" x="3795713" y="2497138"/>
          <p14:tracePt t="48481" x="3805238" y="2506663"/>
          <p14:tracePt t="48481" x="3816350" y="2506663"/>
          <p14:tracePt t="48482" x="3825875" y="2506663"/>
          <p14:tracePt t="48484" x="3835400" y="2506663"/>
          <p14:tracePt t="48485" x="3844925" y="2516188"/>
          <p14:tracePt t="48486" x="3854450" y="2516188"/>
          <p14:tracePt t="48488" x="3873500" y="2527300"/>
          <p14:tracePt t="48489" x="3884613" y="2527300"/>
          <p14:tracePt t="48491" x="3894138" y="2536825"/>
          <p14:tracePt t="48509" x="4030663" y="2574925"/>
          <p14:tracePt t="48510" x="4030663" y="2584450"/>
          <p14:tracePt t="48511" x="4040188" y="2584450"/>
          <p14:tracePt t="48511" x="4049713" y="2584450"/>
          <p14:tracePt t="48512" x="4059238" y="2584450"/>
          <p14:tracePt t="48513" x="4059238" y="2595563"/>
          <p14:tracePt t="48515" x="4068763" y="2595563"/>
          <p14:tracePt t="48516" x="4089400" y="2595563"/>
          <p14:tracePt t="48518" x="4098925" y="2595563"/>
          <p14:tracePt t="48519" x="4098925" y="2605088"/>
          <p14:tracePt t="48520" x="4108450" y="2605088"/>
          <p14:tracePt t="48522" x="4117975" y="2605088"/>
          <p14:tracePt t="48525" x="4127500" y="2605088"/>
          <p14:tracePt t="48527" x="4137025" y="2605088"/>
          <p14:tracePt t="48528" x="4148138" y="2605088"/>
          <p14:tracePt t="48530" x="4157663" y="2614613"/>
          <p14:tracePt t="48531" x="4167188" y="2614613"/>
          <p14:tracePt t="48534" x="4176713" y="2614613"/>
          <p14:tracePt t="48536" x="4186238" y="2614613"/>
          <p14:tracePt t="48538" x="4195763" y="2614613"/>
          <p14:tracePt t="48540" x="4205288" y="2624138"/>
          <p14:tracePt t="48543" x="4216400" y="2624138"/>
          <p14:tracePt t="48544" x="4225925" y="2624138"/>
          <p14:tracePt t="48547" x="4235450" y="2624138"/>
          <p14:tracePt t="48548" x="4244975" y="2624138"/>
          <p14:tracePt t="48552" x="4254500" y="2624138"/>
          <p14:tracePt t="48555" x="4264025" y="2624138"/>
          <p14:tracePt t="48558" x="4275138" y="2624138"/>
          <p14:tracePt t="48559" x="4284663" y="2624138"/>
          <p14:tracePt t="48563" x="4294188" y="2624138"/>
          <p14:tracePt t="48567" x="4303713" y="2624138"/>
          <p14:tracePt t="48572" x="4313238" y="2624138"/>
          <p14:tracePt t="48573" x="4322763" y="2624138"/>
          <p14:tracePt t="48580" x="4332288" y="2624138"/>
          <p14:tracePt t="48588" x="4343400" y="2624138"/>
          <p14:tracePt t="48601" x="4352925" y="2624138"/>
          <p14:tracePt t="48609" x="4362450" y="2624138"/>
          <p14:tracePt t="48615" x="4362450" y="2614613"/>
          <p14:tracePt t="48620" x="4371975" y="2614613"/>
          <p14:tracePt t="48625" x="4381500" y="2614613"/>
          <p14:tracePt t="48626" x="4381500" y="2605088"/>
          <p14:tracePt t="48630" x="4391025" y="2605088"/>
          <p14:tracePt t="48631" x="4400550" y="2605088"/>
          <p14:tracePt t="48632" x="4400550" y="2595563"/>
          <p14:tracePt t="48636" x="4411663" y="2595563"/>
          <p14:tracePt t="48638" x="4421188" y="2584450"/>
          <p14:tracePt t="48642" x="4430713" y="2574925"/>
          <p14:tracePt t="48644" x="4440238" y="2565400"/>
          <p14:tracePt t="48646" x="4449763" y="2565400"/>
          <p14:tracePt t="48649" x="4449763" y="2555875"/>
          <p14:tracePt t="48649" x="4459288" y="2555875"/>
          <p14:tracePt t="48651" x="4468813" y="2546350"/>
          <p14:tracePt t="48655" x="4479925" y="2546350"/>
          <p14:tracePt t="48655" x="4489450" y="2536825"/>
          <p14:tracePt t="48658" x="4489450" y="2527300"/>
          <p14:tracePt t="48658" x="4498975" y="2527300"/>
          <p14:tracePt t="48661" x="4508500" y="2527300"/>
          <p14:tracePt t="48662" x="4508500" y="2516188"/>
          <p14:tracePt t="48663" x="4518025" y="2516188"/>
          <p14:tracePt t="48666" x="4527550" y="2506663"/>
          <p14:tracePt t="48667" x="4537075" y="2506663"/>
          <p14:tracePt t="48671" x="4537075" y="2497138"/>
          <p14:tracePt t="48671" x="4548188" y="2497138"/>
          <p14:tracePt t="48673" x="4548188" y="2487613"/>
          <p14:tracePt t="48674" x="4557713" y="2487613"/>
          <p14:tracePt t="48675" x="4567238" y="2487613"/>
          <p14:tracePt t="48677" x="4567238" y="2478088"/>
          <p14:tracePt t="48679" x="4576763" y="2478088"/>
          <p14:tracePt t="48681" x="4586288" y="2478088"/>
          <p14:tracePt t="48682" x="4586288" y="2468563"/>
          <p14:tracePt t="48685" x="4595813" y="2468563"/>
          <p14:tracePt t="48686" x="4606925" y="2468563"/>
          <p14:tracePt t="48687" x="4606925" y="2459038"/>
          <p14:tracePt t="48689" x="4616450" y="2459038"/>
          <p14:tracePt t="48692" x="4616450" y="2447925"/>
          <p14:tracePt t="48692" x="4625975" y="2447925"/>
          <p14:tracePt t="48696" x="4635500" y="2447925"/>
          <p14:tracePt t="48697" x="4645025" y="2447925"/>
          <p14:tracePt t="48697" x="4645025" y="2438400"/>
          <p14:tracePt t="48700" x="4654550" y="2438400"/>
          <p14:tracePt t="48701" x="4664075" y="2438400"/>
          <p14:tracePt t="48703" x="4664075" y="2428875"/>
          <p14:tracePt t="48704" x="4675188" y="2428875"/>
          <p14:tracePt t="48705" x="4684713" y="2428875"/>
          <p14:tracePt t="48709" x="4694238" y="2428875"/>
          <p14:tracePt t="48710" x="4694238" y="2419350"/>
          <p14:tracePt t="48710" x="4703763" y="2419350"/>
          <p14:tracePt t="48711" x="4703763" y="2409825"/>
          <p14:tracePt t="48712" x="4713288" y="2409825"/>
          <p14:tracePt t="48713" x="4722813" y="2409825"/>
          <p14:tracePt t="48715" x="4732338" y="2409825"/>
          <p14:tracePt t="48716" x="4732338" y="2400300"/>
          <p14:tracePt t="48717" x="4743450" y="2400300"/>
          <p14:tracePt t="48720" x="4752975" y="2400300"/>
          <p14:tracePt t="48721" x="4762500" y="2390775"/>
          <p14:tracePt t="48723" x="4772025" y="2390775"/>
          <p14:tracePt t="48724" x="4781550" y="2390775"/>
          <p14:tracePt t="48725" x="4791075" y="2379663"/>
          <p14:tracePt t="48726" x="4800600" y="2379663"/>
          <p14:tracePt t="48728" x="4811713" y="2370138"/>
          <p14:tracePt t="48730" x="4821238" y="2370138"/>
          <p14:tracePt t="48732" x="4830763" y="2370138"/>
          <p14:tracePt t="48733" x="4840288" y="2370138"/>
          <p14:tracePt t="48734" x="4840288" y="2360613"/>
          <p14:tracePt t="48735" x="4849813" y="2360613"/>
          <p14:tracePt t="48738" x="4868863" y="2360613"/>
          <p14:tracePt t="48740" x="4879975" y="2360613"/>
          <p14:tracePt t="48740" x="4879975" y="2351088"/>
          <p14:tracePt t="48741" x="4889500" y="2351088"/>
          <p14:tracePt t="48742" x="4899025" y="2351088"/>
          <p14:tracePt t="48743" x="4908550" y="2351088"/>
          <p14:tracePt t="48744" x="4918075" y="2341563"/>
          <p14:tracePt t="48746" x="4927600" y="2341563"/>
          <p14:tracePt t="48747" x="4938713" y="2341563"/>
          <p14:tracePt t="48750" x="4948238" y="2341563"/>
          <p14:tracePt t="48752" x="4957763" y="2341563"/>
          <p14:tracePt t="48752" x="4967288" y="2332038"/>
          <p14:tracePt t="48753" x="4976813" y="2332038"/>
          <p14:tracePt t="48757" x="4986338" y="2332038"/>
          <p14:tracePt t="48758" x="4995863" y="2332038"/>
          <p14:tracePt t="48761" x="5006975" y="2322513"/>
          <p14:tracePt t="48762" x="5016500" y="2322513"/>
          <p14:tracePt t="48766" x="5026025" y="2322513"/>
          <p14:tracePt t="48769" x="5035550" y="2322513"/>
          <p14:tracePt t="48769" x="5035550" y="2311400"/>
          <p14:tracePt t="48772" x="5045075" y="2311400"/>
          <p14:tracePt t="48773" x="5045075" y="2301875"/>
          <p14:tracePt t="48776" x="5054600" y="2301875"/>
          <p14:tracePt t="48786" x="5064125" y="2301875"/>
          <p14:tracePt t="48792" x="5064125" y="2292350"/>
          <p14:tracePt t="48810" x="5075238" y="2292350"/>
          <p14:tracePt t="48824" x="5084763" y="2282825"/>
          <p14:tracePt t="48826" x="5094288" y="2282825"/>
          <p14:tracePt t="48833" x="5094288" y="2273300"/>
          <p14:tracePt t="48835" x="5103813" y="2273300"/>
          <p14:tracePt t="48838" x="5103813" y="2263775"/>
          <p14:tracePt t="48840" x="5113338" y="2263775"/>
          <p14:tracePt t="48847" x="5113338" y="2254250"/>
          <p14:tracePt t="48848" x="5122863" y="2254250"/>
          <p14:tracePt t="48854" x="5132388" y="2254250"/>
          <p14:tracePt t="48856" x="5132388" y="2243138"/>
          <p14:tracePt t="48862" x="5143500" y="2243138"/>
          <p14:tracePt t="48863" x="5143500" y="2233613"/>
          <p14:tracePt t="48869" x="5143500" y="2224088"/>
          <p14:tracePt t="48871" x="5153025" y="2224088"/>
          <p14:tracePt t="48872" x="5153025" y="2214563"/>
          <p14:tracePt t="48879" x="5162550" y="2205038"/>
          <p14:tracePt t="48882" x="5172075" y="2205038"/>
          <p14:tracePt t="48882" x="5172075" y="2195513"/>
          <p14:tracePt t="48886" x="5181600" y="2195513"/>
          <p14:tracePt t="48887" x="5181600" y="2185988"/>
          <p14:tracePt t="48889" x="5181600" y="2174875"/>
          <p14:tracePt t="48892" x="5191125" y="2174875"/>
          <p14:tracePt t="48893" x="5191125" y="2165350"/>
          <p14:tracePt t="48897" x="5200650" y="2165350"/>
          <p14:tracePt t="48898" x="5200650" y="2155825"/>
          <p14:tracePt t="48903" x="5200650" y="2146300"/>
          <p14:tracePt t="48903" x="5211763" y="2146300"/>
          <p14:tracePt t="48905" x="5211763" y="2136775"/>
          <p14:tracePt t="48905" x="5221288" y="2136775"/>
          <p14:tracePt t="48908" x="5221288" y="2127250"/>
          <p14:tracePt t="48910" x="5230813" y="2127250"/>
          <p14:tracePt t="48912" x="5230813" y="2116138"/>
          <p14:tracePt t="48916" x="5240338" y="2106613"/>
          <p14:tracePt t="48918" x="5240338" y="2097088"/>
          <p14:tracePt t="48922" x="5249863" y="2097088"/>
          <p14:tracePt t="48922" x="5249863" y="2087563"/>
          <p14:tracePt t="48924" x="5259388" y="2087563"/>
          <p14:tracePt t="48926" x="5259388" y="2078038"/>
          <p14:tracePt t="48929" x="5270500" y="2078038"/>
          <p14:tracePt t="48930" x="5270500" y="2068513"/>
          <p14:tracePt t="48932" x="5270500" y="2058988"/>
          <p14:tracePt t="48934" x="5280025" y="2058988"/>
          <p14:tracePt t="48935" x="5280025" y="2047875"/>
          <p14:tracePt t="48940" x="5289550" y="2038350"/>
          <p14:tracePt t="48941" x="5299075" y="2038350"/>
          <p14:tracePt t="48942" x="5299075" y="2028825"/>
          <p14:tracePt t="48943" x="5299075" y="2019300"/>
          <p14:tracePt t="48945" x="5308600" y="2019300"/>
          <p14:tracePt t="48946" x="5308600" y="2009775"/>
          <p14:tracePt t="48949" x="5318125" y="2000250"/>
          <p14:tracePt t="48952" x="5318125" y="1990725"/>
          <p14:tracePt t="48953" x="5327650" y="1979613"/>
          <p14:tracePt t="48955" x="5338763" y="1970088"/>
          <p14:tracePt t="48958" x="5338763" y="1960563"/>
          <p14:tracePt t="48959" x="5348288" y="1960563"/>
          <p14:tracePt t="48960" x="5348288" y="1951038"/>
          <p14:tracePt t="48961" x="5348288" y="1941513"/>
          <p14:tracePt t="48962" x="5357813" y="1941513"/>
          <p14:tracePt t="48963" x="5357813" y="1931988"/>
          <p14:tracePt t="48965" x="5357813" y="1922463"/>
          <p14:tracePt t="48966" x="5367338" y="1922463"/>
          <p14:tracePt t="48969" x="5376863" y="1911350"/>
          <p14:tracePt t="48970" x="5376863" y="1901825"/>
          <p14:tracePt t="48972" x="5376863" y="1892300"/>
          <p14:tracePt t="48973" x="5386388" y="1882775"/>
          <p14:tracePt t="48976" x="5386388" y="1873250"/>
          <p14:tracePt t="48977" x="5395913" y="1863725"/>
          <p14:tracePt t="48978" x="5395913" y="1854200"/>
          <p14:tracePt t="48982" x="5395913" y="1843088"/>
          <p14:tracePt t="48982" x="5407025" y="1843088"/>
          <p14:tracePt t="48983" x="5407025" y="1833563"/>
          <p14:tracePt t="48986" x="5416550" y="1824038"/>
          <p14:tracePt t="48986" x="5416550" y="1814513"/>
          <p14:tracePt t="48989" x="5416550" y="1804988"/>
          <p14:tracePt t="48990" x="5426075" y="1795463"/>
          <p14:tracePt t="48993" x="5426075" y="1785938"/>
          <p14:tracePt t="48993" x="5426075" y="1774825"/>
          <p14:tracePt t="48995" x="5426075" y="1765300"/>
          <p14:tracePt t="48997" x="5435600" y="1755775"/>
          <p14:tracePt t="48999" x="5435600" y="1746250"/>
          <p14:tracePt t="49000" x="5435600" y="1736725"/>
          <p14:tracePt t="49004" x="5435600" y="1727200"/>
          <p14:tracePt t="49004" x="5445125" y="1717675"/>
          <p14:tracePt t="49007" x="5445125" y="1706563"/>
          <p14:tracePt t="49008" x="5445125" y="1697038"/>
          <p14:tracePt t="49009" x="5454650" y="1697038"/>
          <p14:tracePt t="49010" x="5454650" y="1687513"/>
          <p14:tracePt t="49013" x="5454650" y="1677988"/>
          <p14:tracePt t="49016" x="5454650" y="1668463"/>
          <p14:tracePt t="49017" x="5454650" y="1658938"/>
          <p14:tracePt t="49019" x="5454650" y="1649413"/>
          <p14:tracePt t="49022" x="5454650" y="1638300"/>
          <p14:tracePt t="49023" x="5464175" y="1628775"/>
          <p14:tracePt t="49025" x="5464175" y="1619250"/>
          <p14:tracePt t="49028" x="5464175" y="1609725"/>
          <p14:tracePt t="49029" x="5464175" y="1600200"/>
          <p14:tracePt t="49032" x="5464175" y="1590675"/>
          <p14:tracePt t="49033" x="5464175" y="1581150"/>
          <p14:tracePt t="49036" x="5464175" y="1570038"/>
          <p14:tracePt t="49037" x="5464175" y="1560513"/>
          <p14:tracePt t="49039" x="5464175" y="1550988"/>
          <p14:tracePt t="49040" x="5464175" y="1541463"/>
          <p14:tracePt t="49043" x="5464175" y="1531938"/>
          <p14:tracePt t="49044" x="5464175" y="1522413"/>
          <p14:tracePt t="49047" x="5464175" y="1511300"/>
          <p14:tracePt t="49047" x="5464175" y="1501775"/>
          <p14:tracePt t="49049" x="5454650" y="1492250"/>
          <p14:tracePt t="49051" x="5454650" y="1482725"/>
          <p14:tracePt t="49052" x="5445125" y="1482725"/>
          <p14:tracePt t="49053" x="5445125" y="1473200"/>
          <p14:tracePt t="49054" x="5445125" y="1463675"/>
          <p14:tracePt t="49056" x="5445125" y="1454150"/>
          <p14:tracePt t="49057" x="5435600" y="1454150"/>
          <p14:tracePt t="49058" x="5435600" y="1443038"/>
          <p14:tracePt t="49061" x="5435600" y="1433513"/>
          <p14:tracePt t="49062" x="5426075" y="1433513"/>
          <p14:tracePt t="49062" x="5426075" y="1423988"/>
          <p14:tracePt t="49063" x="5426075" y="1414463"/>
          <p14:tracePt t="49065" x="5416550" y="1404938"/>
          <p14:tracePt t="49066" x="5407025" y="1404938"/>
          <p14:tracePt t="49067" x="5407025" y="1395413"/>
          <p14:tracePt t="49069" x="5407025" y="1385888"/>
          <p14:tracePt t="49070" x="5395913" y="1374775"/>
          <p14:tracePt t="49073" x="5395913" y="1365250"/>
          <p14:tracePt t="49074" x="5386388" y="1365250"/>
          <p14:tracePt t="49074" x="5386388" y="1355725"/>
          <p14:tracePt t="49076" x="5376863" y="1346200"/>
          <p14:tracePt t="49078" x="5367338" y="1336675"/>
          <p14:tracePt t="49079" x="5357813" y="1327150"/>
          <p14:tracePt t="49080" x="5357813" y="1317625"/>
          <p14:tracePt t="49081" x="5348288" y="1306513"/>
          <p14:tracePt t="49083" x="5348288" y="1296988"/>
          <p14:tracePt t="49084" x="5338763" y="1296988"/>
          <p14:tracePt t="49085" x="5327650" y="1296988"/>
          <p14:tracePt t="49086" x="5327650" y="1287463"/>
          <p14:tracePt t="49087" x="5318125" y="1287463"/>
          <p14:tracePt t="49088" x="5318125" y="1277938"/>
          <p14:tracePt t="49089" x="5318125" y="1268413"/>
          <p14:tracePt t="49090" x="5308600" y="1268413"/>
          <p14:tracePt t="49092" x="5308600" y="1258888"/>
          <p14:tracePt t="49092" x="5299075" y="1258888"/>
          <p14:tracePt t="49093" x="5289550" y="1258888"/>
          <p14:tracePt t="49094" x="5289550" y="1249363"/>
          <p14:tracePt t="49095" x="5280025" y="1249363"/>
          <p14:tracePt t="49096" x="5280025" y="1238250"/>
          <p14:tracePt t="49097" x="5280025" y="1228725"/>
          <p14:tracePt t="49098" x="5270500" y="1228725"/>
          <p14:tracePt t="49099" x="5270500" y="1219200"/>
          <p14:tracePt t="49100" x="5259388" y="1219200"/>
          <p14:tracePt t="49101" x="5249863" y="1219200"/>
          <p14:tracePt t="49102" x="5249863" y="1209675"/>
          <p14:tracePt t="49103" x="5240338" y="1209675"/>
          <p14:tracePt t="49104" x="5240338" y="1200150"/>
          <p14:tracePt t="49105" x="5230813" y="1200150"/>
          <p14:tracePt t="49106" x="5230813" y="1190625"/>
          <p14:tracePt t="49107" x="5221288" y="1181100"/>
          <p14:tracePt t="49109" x="5211763" y="1181100"/>
          <p14:tracePt t="49110" x="5211763" y="1169988"/>
          <p14:tracePt t="49111" x="5200650" y="1169988"/>
          <p14:tracePt t="49111" x="5191125" y="1160463"/>
          <p14:tracePt t="49112" x="5181600" y="1150938"/>
          <p14:tracePt t="49115" x="5172075" y="1141413"/>
          <p14:tracePt t="49116" x="5162550" y="1141413"/>
          <p14:tracePt t="49118" x="5153025" y="1131888"/>
          <p14:tracePt t="49119" x="5143500" y="1131888"/>
          <p14:tracePt t="49120" x="5143500" y="1122363"/>
          <p14:tracePt t="49121" x="5132388" y="1112838"/>
          <p14:tracePt t="49122" x="5122863" y="1112838"/>
          <p14:tracePt t="49123" x="5113338" y="1101725"/>
          <p14:tracePt t="49125" x="5103813" y="1092200"/>
          <p14:tracePt t="49126" x="5094288" y="1082675"/>
          <p14:tracePt t="49128" x="5084763" y="1082675"/>
          <p14:tracePt t="49129" x="5075238" y="1073150"/>
          <p14:tracePt t="49130" x="5064125" y="1073150"/>
          <p14:tracePt t="49131" x="5054600" y="1073150"/>
          <p14:tracePt t="49132" x="5054600" y="1063625"/>
          <p14:tracePt t="49133" x="5045075" y="1054100"/>
          <p14:tracePt t="49134" x="5035550" y="1054100"/>
          <p14:tracePt t="49137" x="5026025" y="1044575"/>
          <p14:tracePt t="49137" x="5016500" y="1044575"/>
          <p14:tracePt t="49138" x="5016500" y="1033463"/>
          <p14:tracePt t="49140" x="5006975" y="1033463"/>
          <p14:tracePt t="49141" x="4995863" y="1023938"/>
          <p14:tracePt t="49142" x="4986338" y="1023938"/>
          <p14:tracePt t="49143" x="4976813" y="1014413"/>
          <p14:tracePt t="49146" x="4967288" y="1004888"/>
          <p14:tracePt t="49148" x="4957763" y="1004888"/>
          <p14:tracePt t="49149" x="4948238" y="1004888"/>
          <p14:tracePt t="49150" x="4948238" y="995363"/>
          <p14:tracePt t="49151" x="4938713" y="995363"/>
          <p14:tracePt t="49153" x="4927600" y="985838"/>
          <p14:tracePt t="49156" x="4918075" y="976313"/>
          <p14:tracePt t="49157" x="4908550" y="976313"/>
          <p14:tracePt t="49160" x="4899025" y="976313"/>
          <p14:tracePt t="49163" x="4899025" y="965200"/>
          <p14:tracePt t="49164" x="4889500" y="965200"/>
          <p14:tracePt t="49169" x="4879975" y="965200"/>
          <p14:tracePt t="49172" x="4868863" y="955675"/>
          <p14:tracePt t="49177" x="4859338" y="955675"/>
          <p14:tracePt t="49182" x="4849813" y="955675"/>
          <p14:tracePt t="49187" x="4840288" y="955675"/>
          <p14:tracePt t="49187" x="4840288" y="946150"/>
          <p14:tracePt t="49189" x="4830763" y="946150"/>
          <p14:tracePt t="49194" x="4821238" y="946150"/>
          <p14:tracePt t="49198" x="4811713" y="946150"/>
          <p14:tracePt t="49201" x="4800600" y="946150"/>
          <p14:tracePt t="49202" x="4791075" y="946150"/>
          <p14:tracePt t="49206" x="4791075" y="936625"/>
          <p14:tracePt t="49207" x="4781550" y="936625"/>
          <p14:tracePt t="49210" x="4772025" y="936625"/>
          <p14:tracePt t="49212" x="4762500" y="936625"/>
          <p14:tracePt t="49213" x="4752975" y="936625"/>
          <p14:tracePt t="49217" x="4743450" y="936625"/>
          <p14:tracePt t="49219" x="4732338" y="936625"/>
          <p14:tracePt t="49222" x="4722813" y="936625"/>
          <p14:tracePt t="49222" x="4713288" y="936625"/>
          <p14:tracePt t="49225" x="4703763" y="936625"/>
          <p14:tracePt t="49228" x="4694238" y="936625"/>
          <p14:tracePt t="49229" x="4684713" y="936625"/>
          <p14:tracePt t="49231" x="4675188" y="936625"/>
          <p14:tracePt t="49234" x="4664075" y="936625"/>
          <p14:tracePt t="49234" x="4654550" y="936625"/>
          <p14:tracePt t="49237" x="4645025" y="936625"/>
          <p14:tracePt t="49238" x="4635500" y="936625"/>
          <p14:tracePt t="49240" x="4625975" y="936625"/>
          <p14:tracePt t="49241" x="4616450" y="936625"/>
          <p14:tracePt t="49242" x="4606925" y="936625"/>
          <p14:tracePt t="49244" x="4595813" y="936625"/>
          <p14:tracePt t="49247" x="4586288" y="936625"/>
          <p14:tracePt t="49249" x="4576763" y="936625"/>
          <p14:tracePt t="49249" x="4567238" y="936625"/>
          <p14:tracePt t="49251" x="4557713" y="936625"/>
          <p14:tracePt t="49253" x="4548188" y="936625"/>
          <p14:tracePt t="49254" x="4537075" y="936625"/>
          <p14:tracePt t="49255" x="4527550" y="946150"/>
          <p14:tracePt t="49258" x="4518025" y="946150"/>
          <p14:tracePt t="49259" x="4508500" y="946150"/>
          <p14:tracePt t="49261" x="4498975" y="946150"/>
          <p14:tracePt t="49262" x="4489450" y="946150"/>
          <p14:tracePt t="49264" x="4479925" y="946150"/>
          <p14:tracePt t="49266" x="4468813" y="946150"/>
          <p14:tracePt t="49268" x="4449763" y="946150"/>
          <p14:tracePt t="49270" x="4440238" y="946150"/>
          <p14:tracePt t="49272" x="4430713" y="946150"/>
          <p14:tracePt t="49274" x="4421188" y="946150"/>
          <p14:tracePt t="49275" x="4411663" y="946150"/>
          <p14:tracePt t="49276" x="4411663" y="955675"/>
          <p14:tracePt t="49277" x="4400550" y="955675"/>
          <p14:tracePt t="49279" x="4391025" y="955675"/>
          <p14:tracePt t="49279" x="4381500" y="955675"/>
          <p14:tracePt t="49282" x="4371975" y="955675"/>
          <p14:tracePt t="49282" x="4362450" y="955675"/>
          <p14:tracePt t="49284" x="4352925" y="955675"/>
          <p14:tracePt t="49285" x="4343400" y="955675"/>
          <p14:tracePt t="49286" x="4332288" y="955675"/>
          <p14:tracePt t="49289" x="4322763" y="955675"/>
          <p14:tracePt t="49290" x="4313238" y="955675"/>
          <p14:tracePt t="49292" x="4303713" y="955675"/>
          <p14:tracePt t="49294" x="4294188" y="955675"/>
          <p14:tracePt t="49294" x="4284663" y="955675"/>
          <p14:tracePt t="49295" x="4275138" y="955675"/>
          <p14:tracePt t="49296" x="4264025" y="955675"/>
          <p14:tracePt t="49298" x="4254500" y="965200"/>
          <p14:tracePt t="49301" x="4235450" y="965200"/>
          <p14:tracePt t="49302" x="4225925" y="965200"/>
          <p14:tracePt t="49303" x="4216400" y="965200"/>
          <p14:tracePt t="49305" x="4205288" y="965200"/>
          <p14:tracePt t="49306" x="4195763" y="965200"/>
          <p14:tracePt t="49309" x="4186238" y="965200"/>
          <p14:tracePt t="49310" x="4167188" y="965200"/>
          <p14:tracePt t="49313" x="4157663" y="965200"/>
          <p14:tracePt t="49314" x="4137025" y="965200"/>
          <p14:tracePt t="49316" x="4127500" y="965200"/>
          <p14:tracePt t="49317" x="4117975" y="965200"/>
          <p14:tracePt t="49318" x="4108450" y="965200"/>
          <p14:tracePt t="49319" x="4098925" y="965200"/>
          <p14:tracePt t="49322" x="4089400" y="965200"/>
          <p14:tracePt t="49323" x="4068763" y="965200"/>
          <p14:tracePt t="49327" x="4059238" y="965200"/>
          <p14:tracePt t="49327" x="4049713" y="965200"/>
          <p14:tracePt t="49329" x="4040188" y="965200"/>
          <p14:tracePt t="49330" x="4030663" y="965200"/>
          <p14:tracePt t="49333" x="4011613" y="976313"/>
          <p14:tracePt t="49334" x="4000500" y="976313"/>
          <p14:tracePt t="49337" x="3990975" y="976313"/>
          <p14:tracePt t="49337" x="3981450" y="976313"/>
          <p14:tracePt t="49340" x="3971925" y="976313"/>
          <p14:tracePt t="49341" x="3962400" y="985838"/>
          <p14:tracePt t="49344" x="3952875" y="985838"/>
          <p14:tracePt t="49344" x="3943350" y="985838"/>
          <p14:tracePt t="49346" x="3932238" y="985838"/>
          <p14:tracePt t="49350" x="3922713" y="985838"/>
          <p14:tracePt t="49351" x="3913188" y="985838"/>
          <p14:tracePt t="49353" x="3903663" y="985838"/>
          <p14:tracePt t="49354" x="3903663" y="995363"/>
          <p14:tracePt t="49355" x="3894138" y="995363"/>
          <p14:tracePt t="49359" x="3884613" y="995363"/>
          <p14:tracePt t="49364" x="3873500" y="1004888"/>
          <p14:tracePt t="49365" x="3863975" y="1004888"/>
          <p14:tracePt t="49371" x="3854450" y="1004888"/>
          <p14:tracePt t="49373" x="3854450" y="1014413"/>
          <p14:tracePt t="49377" x="3844925" y="1023938"/>
          <p14:tracePt t="49381" x="3835400" y="1023938"/>
          <p14:tracePt t="49383" x="3825875" y="1033463"/>
          <p14:tracePt t="49388" x="3816350" y="1033463"/>
          <p14:tracePt t="49390" x="3816350" y="1044575"/>
          <p14:tracePt t="49396" x="3805238" y="1054100"/>
          <p14:tracePt t="49397" x="3805238" y="1063625"/>
          <p14:tracePt t="49398" x="3795713" y="1063625"/>
          <p14:tracePt t="49402" x="3786188" y="1063625"/>
          <p14:tracePt t="49402" x="3786188" y="1073150"/>
          <p14:tracePt t="49405" x="3776663" y="1082675"/>
          <p14:tracePt t="49409" x="3776663" y="1092200"/>
          <p14:tracePt t="49411" x="3767138" y="1092200"/>
          <p14:tracePt t="49411" x="3767138" y="1101725"/>
          <p14:tracePt t="49414" x="3757613" y="1101725"/>
          <p14:tracePt t="49415" x="3757613" y="1112838"/>
          <p14:tracePt t="49417" x="3748088" y="1112838"/>
          <p14:tracePt t="49419" x="3748088" y="1122363"/>
          <p14:tracePt t="49422" x="3736975" y="1131888"/>
          <p14:tracePt t="49422" x="3736975" y="1141413"/>
          <p14:tracePt t="49426" x="3727450" y="1150938"/>
          <p14:tracePt t="49427" x="3727450" y="1160463"/>
          <p14:tracePt t="49430" x="3717925" y="1169988"/>
          <p14:tracePt t="49431" x="3717925" y="1181100"/>
          <p14:tracePt t="49433" x="3708400" y="1181100"/>
          <p14:tracePt t="49434" x="3708400" y="1190625"/>
          <p14:tracePt t="49435" x="3708400" y="1200150"/>
          <p14:tracePt t="49437" x="3698875" y="1209675"/>
          <p14:tracePt t="49439" x="3698875" y="1219200"/>
          <p14:tracePt t="49440" x="3698875" y="1228725"/>
          <p14:tracePt t="49442" x="3689350" y="1228725"/>
          <p14:tracePt t="49444" x="3689350" y="1238250"/>
          <p14:tracePt t="49445" x="3689350" y="1249363"/>
          <p14:tracePt t="49446" x="3689350" y="1258888"/>
          <p14:tracePt t="49448" x="3679825" y="1268413"/>
          <p14:tracePt t="49450" x="3679825" y="1277938"/>
          <p14:tracePt t="49452" x="3679825" y="1287463"/>
          <p14:tracePt t="49453" x="3679825" y="1296988"/>
          <p14:tracePt t="49455" x="3668713" y="1306513"/>
          <p14:tracePt t="49457" x="3668713" y="1317625"/>
          <p14:tracePt t="49459" x="3668713" y="1327150"/>
          <p14:tracePt t="49460" x="3668713" y="1336675"/>
          <p14:tracePt t="49462" x="3659188" y="1336675"/>
          <p14:tracePt t="49462" x="3659188" y="1346200"/>
          <p14:tracePt t="49464" x="3659188" y="1355725"/>
          <p14:tracePt t="49466" x="3659188" y="1365250"/>
          <p14:tracePt t="49467" x="3659188" y="1374775"/>
          <p14:tracePt t="49469" x="3659188" y="1385888"/>
          <p14:tracePt t="49470" x="3659188" y="1395413"/>
          <p14:tracePt t="49473" x="3659188" y="1404938"/>
          <p14:tracePt t="49474" x="3659188" y="1414463"/>
          <p14:tracePt t="49475" x="3659188" y="1423988"/>
          <p14:tracePt t="49477" x="3659188" y="1433513"/>
          <p14:tracePt t="49478" x="3659188" y="1443038"/>
          <p14:tracePt t="49481" x="3659188" y="1454150"/>
          <p14:tracePt t="49482" x="3659188" y="1463675"/>
          <p14:tracePt t="49484" x="3659188" y="1473200"/>
          <p14:tracePt t="49485" x="3659188" y="1482725"/>
          <p14:tracePt t="49487" x="3659188" y="1492250"/>
          <p14:tracePt t="49491" x="3659188" y="1501775"/>
          <p14:tracePt t="49492" x="3659188" y="1511300"/>
          <p14:tracePt t="49493" x="3659188" y="1522413"/>
          <p14:tracePt t="49495" x="3659188" y="1531938"/>
          <p14:tracePt t="49496" x="3659188" y="1541463"/>
          <p14:tracePt t="49498" x="3659188" y="1550988"/>
          <p14:tracePt t="49499" x="3659188" y="1560513"/>
          <p14:tracePt t="49502" x="3659188" y="1570038"/>
          <p14:tracePt t="49504" x="3659188" y="1581150"/>
          <p14:tracePt t="49504" x="3659188" y="1590675"/>
          <p14:tracePt t="49506" x="3659188" y="1600200"/>
          <p14:tracePt t="49508" x="3659188" y="1619250"/>
          <p14:tracePt t="49510" x="3659188" y="1628775"/>
          <p14:tracePt t="49512" x="3659188" y="1638300"/>
          <p14:tracePt t="49514" x="3659188" y="1649413"/>
          <p14:tracePt t="49516" x="3659188" y="1658938"/>
          <p14:tracePt t="49519" x="3659188" y="1668463"/>
          <p14:tracePt t="49519" x="3659188" y="1677988"/>
          <p14:tracePt t="49520" x="3659188" y="1687513"/>
          <p14:tracePt t="49522" x="3668713" y="1687513"/>
          <p14:tracePt t="49522" x="3668713" y="1697038"/>
          <p14:tracePt t="49524" x="3668713" y="1706563"/>
          <p14:tracePt t="49526" x="3668713" y="1717675"/>
          <p14:tracePt t="49527" x="3668713" y="1727200"/>
          <p14:tracePt t="49529" x="3668713" y="1736725"/>
          <p14:tracePt t="49531" x="3679825" y="1746250"/>
          <p14:tracePt t="49533" x="3679825" y="1755775"/>
          <p14:tracePt t="49534" x="3679825" y="1765300"/>
          <p14:tracePt t="49536" x="3679825" y="1774825"/>
          <p14:tracePt t="49539" x="3689350" y="1785938"/>
          <p14:tracePt t="49540" x="3689350" y="1795463"/>
          <p14:tracePt t="49542" x="3689350" y="1804988"/>
          <p14:tracePt t="49543" x="3698875" y="1814513"/>
          <p14:tracePt t="49546" x="3698875" y="1833563"/>
          <p14:tracePt t="49546" x="3708400" y="1833563"/>
          <p14:tracePt t="49549" x="3708400" y="1843088"/>
          <p14:tracePt t="49550" x="3717925" y="1854200"/>
          <p14:tracePt t="49553" x="3717925" y="1863725"/>
          <p14:tracePt t="49554" x="3717925" y="1873250"/>
          <p14:tracePt t="49555" x="3727450" y="1873250"/>
          <p14:tracePt t="49557" x="3727450" y="1882775"/>
          <p14:tracePt t="49559" x="3736975" y="1892300"/>
          <p14:tracePt t="49560" x="3748088" y="1892300"/>
          <p14:tracePt t="49562" x="3748088" y="1901825"/>
          <p14:tracePt t="49563" x="3757613" y="1901825"/>
          <p14:tracePt t="49564" x="3757613" y="1911350"/>
          <p14:tracePt t="49568" x="3767138" y="1922463"/>
          <p14:tracePt t="49570" x="3776663" y="1931988"/>
          <p14:tracePt t="49572" x="3786188" y="1931988"/>
          <p14:tracePt t="49575" x="3786188" y="1941513"/>
          <p14:tracePt t="49575" x="3795713" y="1941513"/>
          <p14:tracePt t="49577" x="3795713" y="1951038"/>
          <p14:tracePt t="49578" x="3805238" y="1951038"/>
          <p14:tracePt t="49579" x="3805238" y="1960563"/>
          <p14:tracePt t="49582" x="3816350" y="1960563"/>
          <p14:tracePt t="49584" x="3825875" y="1970088"/>
          <p14:tracePt t="49586" x="3835400" y="1970088"/>
          <p14:tracePt t="49587" x="3835400" y="1979613"/>
          <p14:tracePt t="49588" x="3844925" y="1979613"/>
          <p14:tracePt t="49589" x="3844925" y="1990725"/>
          <p14:tracePt t="49591" x="3854450" y="1990725"/>
          <p14:tracePt t="49593" x="3854450" y="2000250"/>
          <p14:tracePt t="49595" x="3863975" y="2000250"/>
          <p14:tracePt t="49596" x="3873500" y="2000250"/>
          <p14:tracePt t="49597" x="3873500" y="2009775"/>
          <p14:tracePt t="49598" x="3884613" y="2009775"/>
          <p14:tracePt t="49602" x="3894138" y="2019300"/>
          <p14:tracePt t="49603" x="3903663" y="2028825"/>
          <p14:tracePt t="49606" x="3913188" y="2028825"/>
          <p14:tracePt t="49608" x="3922713" y="2028825"/>
          <p14:tracePt t="49608" x="3922713" y="2038350"/>
          <p14:tracePt t="49610" x="3932238" y="2038350"/>
          <p14:tracePt t="49612" x="3943350" y="2047875"/>
          <p14:tracePt t="49614" x="3952875" y="2047875"/>
          <p14:tracePt t="49617" x="3962400" y="2047875"/>
          <p14:tracePt t="49617" x="3962400" y="2058988"/>
          <p14:tracePt t="49619" x="3971925" y="2058988"/>
          <p14:tracePt t="49622" x="3981450" y="2068513"/>
          <p14:tracePt t="49623" x="3990975" y="2068513"/>
          <p14:tracePt t="49625" x="3990975" y="2078038"/>
          <p14:tracePt t="49626" x="4000500" y="2078038"/>
          <p14:tracePt t="49629" x="4011613" y="2078038"/>
          <p14:tracePt t="49632" x="4021138" y="2087563"/>
          <p14:tracePt t="49632" x="4030663" y="2087563"/>
          <p14:tracePt t="49635" x="4040188" y="2087563"/>
          <p14:tracePt t="49638" x="4049713" y="2097088"/>
          <p14:tracePt t="49640" x="4059238" y="2097088"/>
          <p14:tracePt t="49644" x="4068763" y="2097088"/>
          <p14:tracePt t="49645" x="4079875" y="2097088"/>
          <p14:tracePt t="49648" x="4089400" y="2106613"/>
          <p14:tracePt t="49650" x="4098925" y="2106613"/>
          <p14:tracePt t="49650" x="4108450" y="2106613"/>
          <p14:tracePt t="49651" x="4108450" y="2116138"/>
          <p14:tracePt t="49654" x="4117975" y="2116138"/>
          <p14:tracePt t="49656" x="4127500" y="2116138"/>
          <p14:tracePt t="49657" x="4137025" y="2116138"/>
          <p14:tracePt t="49658" x="4148138" y="2127250"/>
          <p14:tracePt t="49661" x="4157663" y="2127250"/>
          <p14:tracePt t="49662" x="4167188" y="2127250"/>
          <p14:tracePt t="49665" x="4186238" y="2127250"/>
          <p14:tracePt t="49665" x="4186238" y="2136775"/>
          <p14:tracePt t="49666" x="4195763" y="2136775"/>
          <p14:tracePt t="49669" x="4205288" y="2136775"/>
          <p14:tracePt t="49671" x="4216400" y="2136775"/>
          <p14:tracePt t="49671" x="4225925" y="2136775"/>
          <p14:tracePt t="49674" x="4235450" y="2146300"/>
          <p14:tracePt t="49677" x="4254500" y="2146300"/>
          <p14:tracePt t="49678" x="4264025" y="2155825"/>
          <p14:tracePt t="49680" x="4275138" y="2155825"/>
          <p14:tracePt t="49682" x="4284663" y="2155825"/>
          <p14:tracePt t="49684" x="4303713" y="2155825"/>
          <p14:tracePt t="49686" x="4313238" y="2155825"/>
          <p14:tracePt t="49689" x="4322763" y="2165350"/>
          <p14:tracePt t="49689" x="4332288" y="2165350"/>
          <p14:tracePt t="49692" x="4343400" y="2165350"/>
          <p14:tracePt t="49693" x="4352925" y="2165350"/>
          <p14:tracePt t="49696" x="4362450" y="2165350"/>
          <p14:tracePt t="49697" x="4371975" y="2165350"/>
          <p14:tracePt t="49698" x="4371975" y="2174875"/>
          <p14:tracePt t="49699" x="4381500" y="2174875"/>
          <p14:tracePt t="49702" x="4391025" y="2174875"/>
          <p14:tracePt t="49702" x="4400550" y="2174875"/>
          <p14:tracePt t="49704" x="4411663" y="2174875"/>
          <p14:tracePt t="49707" x="4421188" y="2174875"/>
          <p14:tracePt t="49710" x="4430713" y="2174875"/>
          <p14:tracePt t="49711" x="4440238" y="2174875"/>
          <p14:tracePt t="49729" x="4508500" y="2195513"/>
          <p14:tracePt t="49730" x="4518025" y="2195513"/>
          <p14:tracePt t="49733" x="4527550" y="2195513"/>
          <p14:tracePt t="49737" x="4537075" y="2195513"/>
          <p14:tracePt t="49741" x="4548188" y="2195513"/>
          <p14:tracePt t="49742" x="4548188" y="2205038"/>
          <p14:tracePt t="49743" x="4557713" y="2205038"/>
          <p14:tracePt t="49749" x="4567238" y="2205038"/>
          <p14:tracePt t="49755" x="4576763" y="2205038"/>
          <p14:tracePt t="49762" x="4586288" y="2205038"/>
          <p14:tracePt t="49766" x="4595813" y="2205038"/>
          <p14:tracePt t="49775" x="4606925" y="2205038"/>
          <p14:tracePt t="49785" x="4616450" y="2205038"/>
          <p14:tracePt t="49794" x="4625975" y="2205038"/>
          <p14:tracePt t="49798" x="4635500" y="2205038"/>
          <p14:tracePt t="49806" x="4645025" y="2205038"/>
          <p14:tracePt t="49814" x="4654550" y="2205038"/>
          <p14:tracePt t="49825" x="4664075" y="2205038"/>
          <p14:tracePt t="49828" x="4675188" y="2205038"/>
          <p14:tracePt t="49836" x="4684713" y="2205038"/>
          <p14:tracePt t="49844" x="4694238" y="2205038"/>
          <p14:tracePt t="49853" x="4703763" y="2205038"/>
          <p14:tracePt t="49861" x="4713288" y="2205038"/>
          <p14:tracePt t="49863" x="4722813" y="2205038"/>
          <p14:tracePt t="49871" x="4732338" y="2205038"/>
          <p14:tracePt t="49877" x="4743450" y="2205038"/>
          <p14:tracePt t="49882" x="4752975" y="2205038"/>
          <p14:tracePt t="49883" x="4762500" y="2205038"/>
          <p14:tracePt t="49889" x="4772025" y="2205038"/>
          <p14:tracePt t="49893" x="4781550" y="2205038"/>
          <p14:tracePt t="49898" x="4791075" y="2205038"/>
          <p14:tracePt t="49899" x="4800600" y="2205038"/>
          <p14:tracePt t="49904" x="4811713" y="2205038"/>
          <p14:tracePt t="49908" x="4821238" y="2205038"/>
          <p14:tracePt t="49911" x="4830763" y="2205038"/>
          <p14:tracePt t="49914" x="4840288" y="2205038"/>
          <p14:tracePt t="49917" x="4849813" y="2205038"/>
          <p14:tracePt t="49920" x="4859338" y="2205038"/>
          <p14:tracePt t="49924" x="4868863" y="2205038"/>
          <p14:tracePt t="49927" x="4879975" y="2205038"/>
          <p14:tracePt t="49930" x="4889500" y="2205038"/>
          <p14:tracePt t="49935" x="4899025" y="2205038"/>
          <p14:tracePt t="49939" x="4908550" y="2205038"/>
          <p14:tracePt t="49941" x="4918075" y="2205038"/>
          <p14:tracePt t="49946" x="4927600" y="2205038"/>
          <p14:tracePt t="49949" x="4927600" y="2195513"/>
          <p14:tracePt t="49950" x="4938713" y="2195513"/>
          <p14:tracePt t="49956" x="4948238" y="2195513"/>
          <p14:tracePt t="49957" x="4948238" y="2185988"/>
          <p14:tracePt t="49959" x="4957763" y="2185988"/>
          <p14:tracePt t="49965" x="4967288" y="2185988"/>
          <p14:tracePt t="49970" x="4976813" y="2185988"/>
          <p14:tracePt t="49973" x="4976813" y="2174875"/>
          <p14:tracePt t="49976" x="4986338" y="2174875"/>
          <p14:tracePt t="49983" x="4995863" y="2174875"/>
          <p14:tracePt t="49986" x="5006975" y="2174875"/>
          <p14:tracePt t="49991" x="5006975" y="2165350"/>
          <p14:tracePt t="49992" x="5016500" y="2165350"/>
          <p14:tracePt t="50000" x="5026025" y="2165350"/>
          <p14:tracePt t="50006" x="5026025" y="2155825"/>
          <p14:tracePt t="50008" x="5035550" y="2155825"/>
          <p14:tracePt t="50012" x="5045075" y="2155825"/>
          <p14:tracePt t="50018" x="5054600" y="2155825"/>
          <p14:tracePt t="50023" x="5054600" y="2146300"/>
          <p14:tracePt t="50026" x="5064125" y="2146300"/>
          <p14:tracePt t="50030" x="5064125" y="2136775"/>
          <p14:tracePt t="50034" x="5075238" y="2136775"/>
          <p14:tracePt t="50038" x="5084763" y="2136775"/>
          <p14:tracePt t="50045" x="5084763" y="2127250"/>
          <p14:tracePt t="50053" x="5094288" y="2127250"/>
          <p14:tracePt t="50074" x="5094288" y="2116138"/>
          <p14:tracePt t="50083" x="5103813" y="2116138"/>
          <p14:tracePt t="52562" x="5103813" y="2106613"/>
          <p14:tracePt t="52563" x="5103813" y="2097088"/>
          <p14:tracePt t="52564" x="5103813" y="2087563"/>
          <p14:tracePt t="52565" x="5103813" y="2078038"/>
          <p14:tracePt t="52566" x="5103813" y="2068513"/>
          <p14:tracePt t="52568" x="5103813" y="2058988"/>
          <p14:tracePt t="52569" x="5103813" y="2047875"/>
          <p14:tracePt t="52569" x="5103813" y="2038350"/>
          <p14:tracePt t="52570" x="5103813" y="2019300"/>
          <p14:tracePt t="52571" x="5103813" y="2009775"/>
          <p14:tracePt t="52572" x="5103813" y="1990725"/>
          <p14:tracePt t="52573" x="5103813" y="1970088"/>
          <p14:tracePt t="52574" x="5103813" y="1960563"/>
          <p14:tracePt t="52575" x="5103813" y="1941513"/>
          <p14:tracePt t="52576" x="5103813" y="1911350"/>
          <p14:tracePt t="52577" x="5103813" y="1882775"/>
          <p14:tracePt t="52578" x="5103813" y="1863725"/>
          <p14:tracePt t="52580" x="5103813" y="1833563"/>
          <p14:tracePt t="52580" x="5103813" y="1795463"/>
          <p14:tracePt t="52581" x="5103813" y="1774825"/>
          <p14:tracePt t="52582" x="5103813" y="1746250"/>
          <p14:tracePt t="52583" x="5103813" y="1736725"/>
          <p14:tracePt t="52584" x="5103813" y="1697038"/>
          <p14:tracePt t="52586" x="5103813" y="1628775"/>
          <p14:tracePt t="52586" x="5103813" y="1600200"/>
          <p14:tracePt t="52587" x="5103813" y="1570038"/>
          <p14:tracePt t="52588" x="5103813" y="1550988"/>
          <p14:tracePt t="52589" x="5103813" y="1511300"/>
          <p14:tracePt t="52590" x="5113338" y="1463675"/>
          <p14:tracePt t="52592" x="5113338" y="1414463"/>
          <p14:tracePt t="52593" x="5113338" y="1365250"/>
          <p14:tracePt t="52593" x="5113338" y="1327150"/>
          <p14:tracePt t="52594" x="5113338" y="1258888"/>
          <p14:tracePt t="52595" x="5122863" y="1228725"/>
          <p14:tracePt t="52596" x="5122863" y="1219200"/>
          <p14:tracePt t="52597" x="5122863" y="1181100"/>
          <p14:tracePt t="52598" x="5122863" y="1122363"/>
          <p14:tracePt t="52599" x="5132388" y="1073150"/>
          <p14:tracePt t="52600" x="5132388" y="995363"/>
          <p14:tracePt t="52601" x="5132388" y="955675"/>
          <p14:tracePt t="52603" x="5132388" y="896938"/>
          <p14:tracePt t="52604" x="5132388" y="858838"/>
          <p14:tracePt t="52604" x="5132388" y="849313"/>
          <p14:tracePt t="52605" x="5132388" y="819150"/>
          <p14:tracePt t="52606" x="5143500" y="750888"/>
          <p14:tracePt t="52607" x="5143500" y="722313"/>
          <p14:tracePt t="52608" x="5143500" y="654050"/>
          <p14:tracePt t="52609" x="5153025" y="623888"/>
          <p14:tracePt t="52611" x="5153025" y="585788"/>
          <p14:tracePt t="52611" x="5153025" y="576263"/>
          <p14:tracePt t="52612" x="5153025" y="546100"/>
          <p14:tracePt t="52613" x="5162550" y="477838"/>
          <p14:tracePt t="52614" x="5162550" y="439738"/>
          <p14:tracePt t="52615" x="5172075" y="390525"/>
          <p14:tracePt t="52616" x="5172075" y="350838"/>
          <p14:tracePt t="52617" x="5181600" y="292100"/>
          <p14:tracePt t="52618" x="5181600" y="254000"/>
          <p14:tracePt t="52619" x="5181600" y="214313"/>
          <p14:tracePt t="52621" x="5181600" y="195263"/>
          <p14:tracePt t="52621" x="5191125" y="155575"/>
          <p14:tracePt t="52622" x="5191125" y="107950"/>
          <p14:tracePt t="52623" x="5191125" y="68263"/>
          <p14:tracePt t="52625" x="5200650" y="9525"/>
          <p14:tracePt t="53120" x="4186238" y="146050"/>
          <p14:tracePt t="53122" x="4195763" y="185738"/>
          <p14:tracePt t="53123" x="4195763" y="223838"/>
          <p14:tracePt t="53124" x="4195763" y="244475"/>
          <p14:tracePt t="53124" x="4205288" y="273050"/>
          <p14:tracePt t="53125" x="4205288" y="331788"/>
          <p14:tracePt t="53126" x="4216400" y="381000"/>
          <p14:tracePt t="53127" x="4216400" y="409575"/>
          <p14:tracePt t="53128" x="4225925" y="468313"/>
          <p14:tracePt t="53129" x="4235450" y="508000"/>
          <p14:tracePt t="53130" x="4235450" y="517525"/>
          <p14:tracePt t="53131" x="4235450" y="546100"/>
          <p14:tracePt t="53132" x="4235450" y="595313"/>
          <p14:tracePt t="53133" x="4244975" y="644525"/>
          <p14:tracePt t="53135" x="4244975" y="682625"/>
          <p14:tracePt t="53135" x="4254500" y="712788"/>
          <p14:tracePt t="53136" x="4254500" y="731838"/>
          <p14:tracePt t="53145" x="4294188" y="985838"/>
          <p14:tracePt t="53146" x="4303713" y="1023938"/>
          <p14:tracePt t="53146" x="4303713" y="1082675"/>
          <p14:tracePt t="53147" x="4313238" y="1112838"/>
          <p14:tracePt t="53150" x="4322763" y="1160463"/>
          <p14:tracePt t="53150" x="4322763" y="1200150"/>
          <p14:tracePt t="53151" x="4332288" y="1228725"/>
          <p14:tracePt t="53152" x="4343400" y="1249363"/>
          <p14:tracePt t="53153" x="4352925" y="1296988"/>
          <p14:tracePt t="53154" x="4352925" y="1317625"/>
          <p14:tracePt t="53155" x="4352925" y="1327150"/>
          <p14:tracePt t="53156" x="4362450" y="1374775"/>
          <p14:tracePt t="53157" x="4371975" y="1404938"/>
          <p14:tracePt t="53158" x="4371975" y="1414463"/>
          <p14:tracePt t="53159" x="4391025" y="1463675"/>
          <p14:tracePt t="53160" x="4400550" y="1511300"/>
          <p14:tracePt t="53162" x="4411663" y="1560513"/>
          <p14:tracePt t="53163" x="4411663" y="1609725"/>
          <p14:tracePt t="53164" x="4421188" y="1628775"/>
          <p14:tracePt t="53165" x="4430713" y="1649413"/>
          <p14:tracePt t="53166" x="4440238" y="1677988"/>
          <p14:tracePt t="53167" x="4440238" y="1706563"/>
          <p14:tracePt t="53168" x="4440238" y="1717675"/>
          <p14:tracePt t="53169" x="4459288" y="1765300"/>
          <p14:tracePt t="53170" x="4468813" y="1795463"/>
          <p14:tracePt t="53171" x="4468813" y="1824038"/>
          <p14:tracePt t="53172" x="4479925" y="1843088"/>
          <p14:tracePt t="53173" x="4479925" y="1873250"/>
          <p14:tracePt t="53174" x="4489450" y="1873250"/>
          <p14:tracePt t="53175" x="4498975" y="1892300"/>
          <p14:tracePt t="53176" x="4498975" y="1922463"/>
          <p14:tracePt t="53177" x="4498975" y="1960563"/>
          <p14:tracePt t="53178" x="4518025" y="1990725"/>
          <p14:tracePt t="53179" x="4518025" y="2000250"/>
          <p14:tracePt t="53181" x="4527550" y="2038350"/>
          <p14:tracePt t="53182" x="4537075" y="2068513"/>
          <p14:tracePt t="53182" x="4537075" y="2078038"/>
          <p14:tracePt t="53183" x="4548188" y="2127250"/>
          <p14:tracePt t="53184" x="4557713" y="2146300"/>
          <p14:tracePt t="53185" x="4557713" y="2165350"/>
          <p14:tracePt t="53186" x="4576763" y="2205038"/>
          <p14:tracePt t="53187" x="4576763" y="2214563"/>
          <p14:tracePt t="53188" x="4576763" y="2233613"/>
          <p14:tracePt t="53189" x="4586288" y="2273300"/>
          <p14:tracePt t="53190" x="4595813" y="2301875"/>
          <p14:tracePt t="53191" x="4606925" y="2322513"/>
          <p14:tracePt t="53193" x="4606925" y="2360613"/>
          <p14:tracePt t="53194" x="4606925" y="2379663"/>
          <p14:tracePt t="53194" x="4616450" y="2400300"/>
          <p14:tracePt t="53195" x="4625975" y="2438400"/>
          <p14:tracePt t="53197" x="4635500" y="2468563"/>
          <p14:tracePt t="53197" x="4635500" y="2487613"/>
          <p14:tracePt t="53198" x="4635500" y="2516188"/>
          <p14:tracePt t="53199" x="4645025" y="2536825"/>
          <p14:tracePt t="53200" x="4645025" y="2546350"/>
          <p14:tracePt t="53201" x="4654550" y="2555875"/>
          <p14:tracePt t="53202" x="4664075" y="2595563"/>
          <p14:tracePt t="53203" x="4664075" y="2624138"/>
          <p14:tracePt t="53204" x="4664075" y="2643188"/>
          <p14:tracePt t="53205" x="4675188" y="2673350"/>
          <p14:tracePt t="53207" x="4684713" y="2692400"/>
          <p14:tracePt t="53208" x="4694238" y="2720975"/>
          <p14:tracePt t="53209" x="4694238" y="2760663"/>
          <p14:tracePt t="53211" x="4694238" y="2779713"/>
          <p14:tracePt t="53212" x="4703763" y="2800350"/>
          <p14:tracePt t="53212" x="4703763" y="2809875"/>
          <p14:tracePt t="53213" x="4703763" y="2819400"/>
          <p14:tracePt t="53214" x="4713288" y="2859088"/>
          <p14:tracePt t="53215" x="4722813" y="2878138"/>
          <p14:tracePt t="53216" x="4722813" y="2887663"/>
          <p14:tracePt t="53217" x="4722813" y="2897188"/>
          <p14:tracePt t="53218" x="4722813" y="2916238"/>
          <p14:tracePt t="53219" x="4732338" y="2955925"/>
          <p14:tracePt t="53221" x="4732338" y="2965450"/>
          <p14:tracePt t="53222" x="4743450" y="2995613"/>
          <p14:tracePt t="53223" x="4743450" y="3024188"/>
          <p14:tracePt t="53224" x="4743450" y="3033713"/>
          <p14:tracePt t="53225" x="4743450" y="3043238"/>
          <p14:tracePt t="53226" x="4743450" y="3063875"/>
          <p14:tracePt t="53227" x="4752975" y="3082925"/>
          <p14:tracePt t="53229" x="4752975" y="3092450"/>
          <p14:tracePt t="53230" x="4752975" y="3111500"/>
          <p14:tracePt t="53230" x="4762500" y="3121025"/>
          <p14:tracePt t="53233" x="4762500" y="3132138"/>
          <p14:tracePt t="53233" x="4762500" y="3151188"/>
          <p14:tracePt t="53234" x="4762500" y="3160713"/>
          <p14:tracePt t="53235" x="4762500" y="3179763"/>
          <p14:tracePt t="53236" x="4762500" y="3189288"/>
          <p14:tracePt t="53237" x="4772025" y="3200400"/>
          <p14:tracePt t="53238" x="4772025" y="3209925"/>
          <p14:tracePt t="53239" x="4772025" y="3228975"/>
          <p14:tracePt t="53242" x="4772025" y="3238500"/>
          <p14:tracePt t="53242" x="4781550" y="3248025"/>
          <p14:tracePt t="53243" x="4781550" y="3257550"/>
          <p14:tracePt t="53244" x="4781550" y="3268663"/>
          <p14:tracePt t="53246" x="4781550" y="3278188"/>
          <p14:tracePt t="53248" x="4781550" y="3287713"/>
          <p14:tracePt t="53248" x="4781550" y="3297238"/>
          <p14:tracePt t="53249" x="4791075" y="3297238"/>
          <p14:tracePt t="53250" x="4791075" y="3306763"/>
          <p14:tracePt t="53253" x="4791075" y="3316288"/>
          <p14:tracePt t="53254" x="4791075" y="3325813"/>
          <p14:tracePt t="53255" x="4800600" y="3336925"/>
          <p14:tracePt t="53258" x="4800600" y="3346450"/>
          <p14:tracePt t="53260" x="4800600" y="3355975"/>
          <p14:tracePt t="53260" x="4811713" y="3365500"/>
          <p14:tracePt t="53267" x="4811713" y="3375025"/>
          <p14:tracePt t="53270" x="4811713" y="3384550"/>
          <p14:tracePt t="53272" x="4821238" y="3384550"/>
          <p14:tracePt t="53316" x="4830763" y="3384550"/>
          <p14:tracePt t="53326" x="4840288" y="3384550"/>
          <p14:tracePt t="53330" x="4849813" y="3384550"/>
          <p14:tracePt t="53332" x="4849813" y="3375025"/>
          <p14:tracePt t="53335" x="4859338" y="3375025"/>
          <p14:tracePt t="53338" x="4859338" y="3365500"/>
          <p14:tracePt t="53340" x="4859338" y="3355975"/>
          <p14:tracePt t="53341" x="4868863" y="3355975"/>
          <p14:tracePt t="53345" x="4868863" y="3346450"/>
          <p14:tracePt t="53346" x="4879975" y="3346450"/>
          <p14:tracePt t="53350" x="4879975" y="3336925"/>
          <p14:tracePt t="53350" x="4889500" y="3336925"/>
          <p14:tracePt t="53354" x="4899025" y="3336925"/>
          <p14:tracePt t="53354" x="4899025" y="3325813"/>
          <p14:tracePt t="53357" x="4899025" y="3316288"/>
          <p14:tracePt t="53357" x="4908550" y="3316288"/>
          <p14:tracePt t="53361" x="4918075" y="3306763"/>
          <p14:tracePt t="53365" x="4927600" y="3297238"/>
          <p14:tracePt t="53365" x="4938713" y="3297238"/>
          <p14:tracePt t="53369" x="4938713" y="3287713"/>
          <p14:tracePt t="53369" x="4948238" y="3278188"/>
          <p14:tracePt t="53372" x="4957763" y="3268663"/>
          <p14:tracePt t="53374" x="4967288" y="3268663"/>
          <p14:tracePt t="53375" x="4976813" y="3257550"/>
          <p14:tracePt t="53378" x="4986338" y="3248025"/>
          <p14:tracePt t="53378" x="4986338" y="3238500"/>
          <p14:tracePt t="53379" x="4995863" y="3238500"/>
          <p14:tracePt t="53381" x="5006975" y="3228975"/>
          <p14:tracePt t="53382" x="5016500" y="3228975"/>
          <p14:tracePt t="53382" x="5016500" y="3219450"/>
          <p14:tracePt t="53383" x="5026025" y="3219450"/>
          <p14:tracePt t="53384" x="5035550" y="3209925"/>
          <p14:tracePt t="53385" x="5035550" y="3200400"/>
          <p14:tracePt t="53387" x="5045075" y="3200400"/>
          <p14:tracePt t="53387" x="5054600" y="3189288"/>
          <p14:tracePt t="53390" x="5064125" y="3179763"/>
          <p14:tracePt t="53390" x="5075238" y="3170238"/>
          <p14:tracePt t="53391" x="5084763" y="3160713"/>
          <p14:tracePt t="53394" x="5094288" y="3151188"/>
          <p14:tracePt t="53394" x="5103813" y="3141663"/>
          <p14:tracePt t="53395" x="5113338" y="3141663"/>
          <p14:tracePt t="53396" x="5113338" y="3132138"/>
          <p14:tracePt t="53397" x="5132388" y="3121025"/>
          <p14:tracePt t="53398" x="5132388" y="3111500"/>
          <p14:tracePt t="53399" x="5143500" y="3111500"/>
          <p14:tracePt t="53400" x="5153025" y="3101975"/>
          <p14:tracePt t="53401" x="5162550" y="3092450"/>
          <p14:tracePt t="53402" x="5172075" y="3082925"/>
          <p14:tracePt t="53403" x="5181600" y="3073400"/>
          <p14:tracePt t="53404" x="5191125" y="3063875"/>
          <p14:tracePt t="53405" x="5200650" y="3052763"/>
          <p14:tracePt t="53406" x="5211763" y="3043238"/>
          <p14:tracePt t="53407" x="5221288" y="3033713"/>
          <p14:tracePt t="53408" x="5230813" y="3024188"/>
          <p14:tracePt t="53409" x="5249863" y="3014663"/>
          <p14:tracePt t="53411" x="5249863" y="3005138"/>
          <p14:tracePt t="53412" x="5270500" y="2995613"/>
          <p14:tracePt t="53413" x="5270500" y="2984500"/>
          <p14:tracePt t="53413" x="5280025" y="2984500"/>
          <p14:tracePt t="53414" x="5289550" y="2965450"/>
          <p14:tracePt t="53415" x="5299075" y="2965450"/>
          <p14:tracePt t="53416" x="5308600" y="2955925"/>
          <p14:tracePt t="53418" x="5318125" y="2936875"/>
          <p14:tracePt t="53419" x="5327650" y="2936875"/>
          <p14:tracePt t="53420" x="5338763" y="2927350"/>
          <p14:tracePt t="53421" x="5348288" y="2916238"/>
          <p14:tracePt t="53422" x="5357813" y="2906713"/>
          <p14:tracePt t="53423" x="5367338" y="2897188"/>
          <p14:tracePt t="53424" x="5376863" y="2878138"/>
          <p14:tracePt t="53425" x="5395913" y="2868613"/>
          <p14:tracePt t="53428" x="5407025" y="2859088"/>
          <p14:tracePt t="53428" x="5416550" y="2847975"/>
          <p14:tracePt t="53430" x="5426075" y="2838450"/>
          <p14:tracePt t="53431" x="5435600" y="2828925"/>
          <p14:tracePt t="53432" x="5445125" y="2828925"/>
          <p14:tracePt t="53433" x="5454650" y="2809875"/>
          <p14:tracePt t="53435" x="5464175" y="2800350"/>
          <p14:tracePt t="53436" x="5475288" y="2789238"/>
          <p14:tracePt t="53437" x="5484813" y="2789238"/>
          <p14:tracePt t="53438" x="5494338" y="2770188"/>
          <p14:tracePt t="53439" x="5503863" y="2770188"/>
          <p14:tracePt t="53440" x="5503863" y="2760663"/>
          <p14:tracePt t="53441" x="5513388" y="2760663"/>
          <p14:tracePt t="53442" x="5522913" y="2751138"/>
          <p14:tracePt t="53443" x="5522913" y="2741613"/>
          <p14:tracePt t="53444" x="5534025" y="2741613"/>
          <p14:tracePt t="53445" x="5543550" y="2732088"/>
          <p14:tracePt t="53446" x="5553075" y="2720975"/>
          <p14:tracePt t="53448" x="5553075" y="2711450"/>
          <p14:tracePt t="53449" x="5562600" y="2711450"/>
          <p14:tracePt t="53449" x="5562600" y="2701925"/>
          <p14:tracePt t="53450" x="5572125" y="2701925"/>
          <p14:tracePt t="53451" x="5581650" y="2692400"/>
          <p14:tracePt t="53453" x="5591175" y="2682875"/>
          <p14:tracePt t="53454" x="5591175" y="2673350"/>
          <p14:tracePt t="53455" x="5602288" y="2673350"/>
          <p14:tracePt t="53458" x="5611813" y="2663825"/>
          <p14:tracePt t="53459" x="5621338" y="2663825"/>
          <p14:tracePt t="53460" x="5630863" y="2652713"/>
          <p14:tracePt t="53464" x="5640388" y="2643188"/>
          <p14:tracePt t="53466" x="5649913" y="2643188"/>
          <p14:tracePt t="53466" x="5659438" y="2633663"/>
          <p14:tracePt t="53467" x="5659438" y="2624138"/>
          <p14:tracePt t="53470" x="5670550" y="2624138"/>
          <p14:tracePt t="53471" x="5670550" y="2614613"/>
          <p14:tracePt t="53472" x="5680075" y="2614613"/>
          <p14:tracePt t="53474" x="5689600" y="2605088"/>
          <p14:tracePt t="53475" x="5699125" y="2605088"/>
          <p14:tracePt t="53478" x="5699125" y="2595563"/>
          <p14:tracePt t="53479" x="5708650" y="2595563"/>
          <p14:tracePt t="53479" x="5708650" y="2584450"/>
          <p14:tracePt t="53482" x="5718175" y="2584450"/>
          <p14:tracePt t="53482" x="5718175" y="2574925"/>
          <p14:tracePt t="53483" x="5727700" y="2574925"/>
          <p14:tracePt t="53486" x="5738813" y="2574925"/>
          <p14:tracePt t="53486" x="5738813" y="2565400"/>
          <p14:tracePt t="53487" x="5748338" y="2565400"/>
          <p14:tracePt t="53496" x="5786438" y="2536825"/>
          <p14:tracePt t="53497" x="5786438" y="2527300"/>
          <p14:tracePt t="53500" x="5795963" y="2516188"/>
          <p14:tracePt t="53502" x="5807075" y="2506663"/>
          <p14:tracePt t="53502" x="5816600" y="2506663"/>
          <p14:tracePt t="53503" x="5816600" y="2497138"/>
          <p14:tracePt t="53504" x="5826125" y="2497138"/>
          <p14:tracePt t="53507" x="5835650" y="2487613"/>
          <p14:tracePt t="53509" x="5845175" y="2478088"/>
          <p14:tracePt t="53509" x="5854700" y="2468563"/>
          <p14:tracePt t="53510" x="5865813" y="2459038"/>
          <p14:tracePt t="53513" x="5875338" y="2447925"/>
          <p14:tracePt t="53513" x="5884863" y="2438400"/>
          <p14:tracePt t="53515" x="5894388" y="2428875"/>
          <p14:tracePt t="53518" x="5903913" y="2419350"/>
          <p14:tracePt t="53518" x="5913438" y="2409825"/>
          <p14:tracePt t="53520" x="5913438" y="2400300"/>
          <p14:tracePt t="53520" x="5922963" y="2400300"/>
          <p14:tracePt t="53521" x="5934075" y="2379663"/>
          <p14:tracePt t="53522" x="5943600" y="2379663"/>
          <p14:tracePt t="53523" x="5943600" y="2370138"/>
          <p14:tracePt t="53524" x="5953125" y="2360613"/>
          <p14:tracePt t="53525" x="5953125" y="2351088"/>
          <p14:tracePt t="53527" x="5962650" y="2341563"/>
          <p14:tracePt t="53528" x="5972175" y="2322513"/>
          <p14:tracePt t="53529" x="5981700" y="2322513"/>
          <p14:tracePt t="53530" x="5981700" y="2311400"/>
          <p14:tracePt t="53531" x="5991225" y="2311400"/>
          <p14:tracePt t="53532" x="5991225" y="2301875"/>
          <p14:tracePt t="53533" x="6002338" y="2292350"/>
          <p14:tracePt t="53534" x="6011863" y="2282825"/>
          <p14:tracePt t="53535" x="6011863" y="2263775"/>
          <p14:tracePt t="53536" x="6021388" y="2254250"/>
          <p14:tracePt t="53537" x="6021388" y="2243138"/>
          <p14:tracePt t="53538" x="6030913" y="2243138"/>
          <p14:tracePt t="53539" x="6040438" y="2233613"/>
          <p14:tracePt t="53540" x="6040438" y="2224088"/>
          <p14:tracePt t="53541" x="6040438" y="2214563"/>
          <p14:tracePt t="53542" x="6049963" y="2205038"/>
          <p14:tracePt t="53543" x="6049963" y="2195513"/>
          <p14:tracePt t="53545" x="6059488" y="2185988"/>
          <p14:tracePt t="53545" x="6070600" y="2165350"/>
          <p14:tracePt t="53546" x="6080125" y="2155825"/>
          <p14:tracePt t="53547" x="6080125" y="2146300"/>
          <p14:tracePt t="53548" x="6080125" y="2136775"/>
          <p14:tracePt t="53549" x="6089650" y="2127250"/>
          <p14:tracePt t="53550" x="6089650" y="2116138"/>
          <p14:tracePt t="53551" x="6089650" y="2106613"/>
          <p14:tracePt t="53552" x="6089650" y="2097088"/>
          <p14:tracePt t="53553" x="6099175" y="2087563"/>
          <p14:tracePt t="53554" x="6099175" y="2078038"/>
          <p14:tracePt t="53555" x="6108700" y="2068513"/>
          <p14:tracePt t="53557" x="6108700" y="2047875"/>
          <p14:tracePt t="53559" x="6108700" y="2038350"/>
          <p14:tracePt t="53560" x="6118225" y="2019300"/>
          <p14:tracePt t="53563" x="6127750" y="2000250"/>
          <p14:tracePt t="53564" x="6127750" y="1990725"/>
          <p14:tracePt t="53565" x="6127750" y="1979613"/>
          <p14:tracePt t="53566" x="6127750" y="1970088"/>
          <p14:tracePt t="53567" x="6127750" y="1960563"/>
          <p14:tracePt t="53568" x="6127750" y="1951038"/>
          <p14:tracePt t="53569" x="6127750" y="1941513"/>
          <p14:tracePt t="53570" x="6138863" y="1941513"/>
          <p14:tracePt t="53571" x="6138863" y="1931988"/>
          <p14:tracePt t="53572" x="6138863" y="1922463"/>
          <p14:tracePt t="53573" x="6138863" y="1911350"/>
          <p14:tracePt t="53575" x="6138863" y="1901825"/>
          <p14:tracePt t="53576" x="6138863" y="1892300"/>
          <p14:tracePt t="53579" x="6138863" y="1882775"/>
          <p14:tracePt t="53579" x="6138863" y="1873250"/>
          <p14:tracePt t="53581" x="6138863" y="1863725"/>
          <p14:tracePt t="53582" x="6138863" y="1854200"/>
          <p14:tracePt t="53583" x="6148388" y="1854200"/>
          <p14:tracePt t="53584" x="6148388" y="1843088"/>
          <p14:tracePt t="53585" x="6148388" y="1833563"/>
          <p14:tracePt t="53586" x="6148388" y="1824038"/>
          <p14:tracePt t="53588" x="6148388" y="1814513"/>
          <p14:tracePt t="53589" x="6148388" y="1804988"/>
          <p14:tracePt t="53591" x="6148388" y="1795463"/>
          <p14:tracePt t="53593" x="6148388" y="1785938"/>
          <p14:tracePt t="53594" x="6148388" y="1774825"/>
          <p14:tracePt t="53595" x="6157913" y="1765300"/>
          <p14:tracePt t="53596" x="6157913" y="1755775"/>
          <p14:tracePt t="53598" x="6157913" y="1746250"/>
          <p14:tracePt t="53599" x="6157913" y="1736725"/>
          <p14:tracePt t="53602" x="6167438" y="1727200"/>
          <p14:tracePt t="53602" x="6167438" y="1717675"/>
          <p14:tracePt t="53605" x="6167438" y="1706563"/>
          <p14:tracePt t="53605" x="6167438" y="1697038"/>
          <p14:tracePt t="53606" x="6167438" y="1687513"/>
          <p14:tracePt t="53609" x="6167438" y="1668463"/>
          <p14:tracePt t="53610" x="6167438" y="1658938"/>
          <p14:tracePt t="53611" x="6167438" y="1649413"/>
          <p14:tracePt t="53612" x="6167438" y="1638300"/>
          <p14:tracePt t="53613" x="6176963" y="1628775"/>
          <p14:tracePt t="53617" x="6176963" y="1609725"/>
          <p14:tracePt t="53618" x="6176963" y="1590675"/>
          <p14:tracePt t="53619" x="6176963" y="1581150"/>
          <p14:tracePt t="53620" x="6176963" y="1570038"/>
          <p14:tracePt t="53622" x="6176963" y="1550988"/>
          <p14:tracePt t="53624" x="6176963" y="1541463"/>
          <p14:tracePt t="53625" x="6176963" y="1531938"/>
          <p14:tracePt t="53626" x="6176963" y="1522413"/>
          <p14:tracePt t="53627" x="6176963" y="1511300"/>
          <p14:tracePt t="53628" x="6176963" y="1501775"/>
          <p14:tracePt t="53630" x="6176963" y="1492250"/>
          <p14:tracePt t="53630" x="6176963" y="1482725"/>
          <p14:tracePt t="53631" x="6176963" y="1473200"/>
          <p14:tracePt t="53632" x="6176963" y="1463675"/>
          <p14:tracePt t="53633" x="6176963" y="1454150"/>
          <p14:tracePt t="53634" x="6176963" y="1443038"/>
          <p14:tracePt t="53635" x="6176963" y="1433513"/>
          <p14:tracePt t="53636" x="6176963" y="1423988"/>
          <p14:tracePt t="53638" x="6176963" y="1404938"/>
          <p14:tracePt t="53639" x="6176963" y="1395413"/>
          <p14:tracePt t="53641" x="6176963" y="1374775"/>
          <p14:tracePt t="53642" x="6176963" y="1365250"/>
          <p14:tracePt t="53644" x="6176963" y="1355725"/>
          <p14:tracePt t="53644" x="6176963" y="1346200"/>
          <p14:tracePt t="53646" x="6176963" y="1327150"/>
          <p14:tracePt t="53648" x="6167438" y="1317625"/>
          <p14:tracePt t="53649" x="6167438" y="1296988"/>
          <p14:tracePt t="53650" x="6157913" y="1296988"/>
          <p14:tracePt t="53651" x="6157913" y="1287463"/>
          <p14:tracePt t="53652" x="6157913" y="1268413"/>
          <p14:tracePt t="53654" x="6148388" y="1249363"/>
          <p14:tracePt t="53655" x="6148388" y="1238250"/>
          <p14:tracePt t="53656" x="6148388" y="1228725"/>
          <p14:tracePt t="53657" x="6138863" y="1219200"/>
          <p14:tracePt t="53658" x="6138863" y="1209675"/>
          <p14:tracePt t="53660" x="6127750" y="1200150"/>
          <p14:tracePt t="53660" x="6127750" y="1181100"/>
          <p14:tracePt t="53661" x="6118225" y="1169988"/>
          <p14:tracePt t="53662" x="6118225" y="1160463"/>
          <p14:tracePt t="53663" x="6108700" y="1150938"/>
          <p14:tracePt t="53664" x="6108700" y="1141413"/>
          <p14:tracePt t="53666" x="6099175" y="1122363"/>
          <p14:tracePt t="53667" x="6089650" y="1122363"/>
          <p14:tracePt t="53668" x="6089650" y="1112838"/>
          <p14:tracePt t="53669" x="6089650" y="1101725"/>
          <p14:tracePt t="53670" x="6080125" y="1092200"/>
          <p14:tracePt t="53671" x="6070600" y="1073150"/>
          <p14:tracePt t="53673" x="6059488" y="1063625"/>
          <p14:tracePt t="53675" x="6059488" y="1044575"/>
          <p14:tracePt t="53675" x="6049963" y="1044575"/>
          <p14:tracePt t="53676" x="6049963" y="1033463"/>
          <p14:tracePt t="53678" x="6040438" y="1023938"/>
          <p14:tracePt t="53679" x="6040438" y="1014413"/>
          <p14:tracePt t="53679" x="6030913" y="1004888"/>
          <p14:tracePt t="53682" x="6021388" y="985838"/>
          <p14:tracePt t="53684" x="6011863" y="985838"/>
          <p14:tracePt t="53684" x="6011863" y="976313"/>
          <p14:tracePt t="53685" x="6002338" y="955675"/>
          <p14:tracePt t="53686" x="5991225" y="955675"/>
          <p14:tracePt t="53687" x="5991225" y="946150"/>
          <p14:tracePt t="53688" x="5991225" y="936625"/>
          <p14:tracePt t="53689" x="5981700" y="936625"/>
          <p14:tracePt t="53690" x="5981700" y="927100"/>
          <p14:tracePt t="53691" x="5972175" y="917575"/>
          <p14:tracePt t="53692" x="5972175" y="906463"/>
          <p14:tracePt t="53695" x="5962650" y="906463"/>
          <p14:tracePt t="53695" x="5953125" y="896938"/>
          <p14:tracePt t="53698" x="5953125" y="887413"/>
          <p14:tracePt t="53698" x="5943600" y="887413"/>
          <p14:tracePt t="53699" x="5943600" y="877888"/>
          <p14:tracePt t="53702" x="5934075" y="868363"/>
          <p14:tracePt t="53704" x="5934075" y="858838"/>
          <p14:tracePt t="53704" x="5922963" y="858838"/>
          <p14:tracePt t="53706" x="5913438" y="849313"/>
          <p14:tracePt t="53708" x="5903913" y="838200"/>
          <p14:tracePt t="53710" x="5903913" y="828675"/>
          <p14:tracePt t="53711" x="5894388" y="828675"/>
          <p14:tracePt t="53712" x="5894388" y="819150"/>
          <p14:tracePt t="53714" x="5884863" y="809625"/>
          <p14:tracePt t="53716" x="5875338" y="809625"/>
          <p14:tracePt t="53717" x="5875338" y="800100"/>
          <p14:tracePt t="53720" x="5865813" y="800100"/>
          <p14:tracePt t="53720" x="5865813" y="790575"/>
          <p14:tracePt t="53722" x="5854700" y="781050"/>
          <p14:tracePt t="53726" x="5854700" y="769938"/>
          <p14:tracePt t="53727" x="5845175" y="769938"/>
          <p14:tracePt t="53728" x="5835650" y="769938"/>
          <p14:tracePt t="53730" x="5835650" y="760413"/>
          <p14:tracePt t="53733" x="5826125" y="760413"/>
          <p14:tracePt t="53733" x="5826125" y="750888"/>
          <p14:tracePt t="53736" x="5826125" y="741363"/>
          <p14:tracePt t="53736" x="5816600" y="741363"/>
          <p14:tracePt t="53739" x="5816600" y="731838"/>
          <p14:tracePt t="53740" x="5807075" y="731838"/>
          <p14:tracePt t="53745" x="5795963" y="722313"/>
          <p14:tracePt t="53746" x="5786438" y="722313"/>
          <p14:tracePt t="53750" x="5786438" y="712788"/>
          <p14:tracePt t="53751" x="5776913" y="712788"/>
          <p14:tracePt t="53752" x="5776913" y="701675"/>
          <p14:tracePt t="53756" x="5767388" y="701675"/>
          <p14:tracePt t="53757" x="5767388" y="692150"/>
          <p14:tracePt t="53761" x="5757863" y="692150"/>
          <p14:tracePt t="53763" x="5748338" y="682625"/>
          <p14:tracePt t="53768" x="5738813" y="682625"/>
          <p14:tracePt t="53769" x="5738813" y="673100"/>
          <p14:tracePt t="53770" x="5738813" y="663575"/>
          <p14:tracePt t="53771" x="5727700" y="663575"/>
          <p14:tracePt t="53776" x="5718175" y="654050"/>
          <p14:tracePt t="53777" x="5708650" y="654050"/>
          <p14:tracePt t="53781" x="5699125" y="644525"/>
          <p14:tracePt t="53785" x="5689600" y="633413"/>
          <p14:tracePt t="53786" x="5689600" y="623888"/>
          <p14:tracePt t="53787" x="5680075" y="623888"/>
          <p14:tracePt t="53790" x="5670550" y="623888"/>
          <p14:tracePt t="53790" x="5670550" y="614363"/>
          <p14:tracePt t="53791" x="5659438" y="614363"/>
          <p14:tracePt t="53794" x="5649913" y="604838"/>
          <p14:tracePt t="53798" x="5640388" y="604838"/>
          <p14:tracePt t="53798" x="5630863" y="595313"/>
          <p14:tracePt t="53800" x="5621338" y="585788"/>
          <p14:tracePt t="53802" x="5611813" y="585788"/>
          <p14:tracePt t="53804" x="5611813" y="576263"/>
          <p14:tracePt t="53804" x="5602288" y="576263"/>
          <p14:tracePt t="53808" x="5591175" y="576263"/>
          <p14:tracePt t="53808" x="5591175" y="565150"/>
          <p14:tracePt t="53809" x="5581650" y="565150"/>
          <p14:tracePt t="53810" x="5572125" y="555625"/>
          <p14:tracePt t="53812" x="5562600" y="555625"/>
          <p14:tracePt t="53812" x="5553075" y="546100"/>
          <p14:tracePt t="53814" x="5543550" y="546100"/>
          <p14:tracePt t="53815" x="5534025" y="536575"/>
          <p14:tracePt t="53817" x="5522913" y="536575"/>
          <p14:tracePt t="53820" x="5513388" y="527050"/>
          <p14:tracePt t="53820" x="5503863" y="517525"/>
          <p14:tracePt t="53821" x="5494338" y="517525"/>
          <p14:tracePt t="53824" x="5484813" y="517525"/>
          <p14:tracePt t="53824" x="5484813" y="508000"/>
          <p14:tracePt t="53825" x="5475288" y="508000"/>
          <p14:tracePt t="53828" x="5464175" y="508000"/>
          <p14:tracePt t="53828" x="5454650" y="496888"/>
          <p14:tracePt t="53830" x="5445125" y="496888"/>
          <p14:tracePt t="53831" x="5435600" y="496888"/>
          <p14:tracePt t="53831" x="5426075" y="487363"/>
          <p14:tracePt t="53832" x="5426075" y="477838"/>
          <p14:tracePt t="53833" x="5416550" y="477838"/>
          <p14:tracePt t="53834" x="5407025" y="477838"/>
          <p14:tracePt t="53835" x="5395913" y="477838"/>
          <p14:tracePt t="53836" x="5386388" y="468313"/>
          <p14:tracePt t="53838" x="5367338" y="468313"/>
          <p14:tracePt t="53839" x="5367338" y="458788"/>
          <p14:tracePt t="53840" x="5357813" y="449263"/>
          <p14:tracePt t="53841" x="5348288" y="449263"/>
          <p14:tracePt t="53842" x="5338763" y="449263"/>
          <p14:tracePt t="53843" x="5327650" y="449263"/>
          <p14:tracePt t="53844" x="5327650" y="439738"/>
          <p14:tracePt t="53845" x="5308600" y="439738"/>
          <p14:tracePt t="53846" x="5299075" y="439738"/>
          <p14:tracePt t="53849" x="5289550" y="428625"/>
          <p14:tracePt t="53849" x="5280025" y="428625"/>
          <p14:tracePt t="53850" x="5270500" y="428625"/>
          <p14:tracePt t="53851" x="5249863" y="419100"/>
          <p14:tracePt t="53852" x="5240338" y="419100"/>
          <p14:tracePt t="53853" x="5230813" y="409575"/>
          <p14:tracePt t="53854" x="5221288" y="409575"/>
          <p14:tracePt t="53855" x="5211763" y="409575"/>
          <p14:tracePt t="53856" x="5200650" y="409575"/>
          <p14:tracePt t="53857" x="5200650" y="400050"/>
          <p14:tracePt t="53858" x="5181600" y="400050"/>
          <p14:tracePt t="53860" x="5172075" y="400050"/>
          <p14:tracePt t="53861" x="5162550" y="390525"/>
          <p14:tracePt t="53861" x="5153025" y="390525"/>
          <p14:tracePt t="53862" x="5132388" y="390525"/>
          <p14:tracePt t="53863" x="5122863" y="390525"/>
          <p14:tracePt t="53864" x="5113338" y="381000"/>
          <p14:tracePt t="53866" x="5103813" y="381000"/>
          <p14:tracePt t="53867" x="5084763" y="371475"/>
          <p14:tracePt t="53870" x="5064125" y="371475"/>
          <p14:tracePt t="53870" x="5054600" y="371475"/>
          <p14:tracePt t="53871" x="5045075" y="371475"/>
          <p14:tracePt t="53872" x="5035550" y="360363"/>
          <p14:tracePt t="53873" x="5026025" y="360363"/>
          <p14:tracePt t="53874" x="5016500" y="360363"/>
          <p14:tracePt t="53876" x="4995863" y="350838"/>
          <p14:tracePt t="53876" x="4986338" y="350838"/>
          <p14:tracePt t="53877" x="4976813" y="350838"/>
          <p14:tracePt t="53879" x="4957763" y="350838"/>
          <p14:tracePt t="53879" x="4938713" y="350838"/>
          <p14:tracePt t="53880" x="4927600" y="350838"/>
          <p14:tracePt t="53881" x="4918075" y="350838"/>
          <p14:tracePt t="53882" x="4908550" y="341313"/>
          <p14:tracePt t="53883" x="4899025" y="341313"/>
          <p14:tracePt t="53884" x="4889500" y="341313"/>
          <p14:tracePt t="53885" x="4868863" y="341313"/>
          <p14:tracePt t="53887" x="4859338" y="341313"/>
          <p14:tracePt t="53888" x="4840288" y="341313"/>
          <p14:tracePt t="53889" x="4821238" y="341313"/>
          <p14:tracePt t="53890" x="4811713" y="331788"/>
          <p14:tracePt t="53891" x="4800600" y="331788"/>
          <p14:tracePt t="53892" x="4781550" y="331788"/>
          <p14:tracePt t="53893" x="4772025" y="331788"/>
          <p14:tracePt t="53894" x="4762500" y="331788"/>
          <p14:tracePt t="53895" x="4743450" y="331788"/>
          <p14:tracePt t="53897" x="4732338" y="331788"/>
          <p14:tracePt t="53897" x="4732338" y="322263"/>
          <p14:tracePt t="53898" x="4713288" y="322263"/>
          <p14:tracePt t="53899" x="4703763" y="322263"/>
          <p14:tracePt t="53900" x="4684713" y="322263"/>
          <p14:tracePt t="53901" x="4664075" y="322263"/>
          <p14:tracePt t="53902" x="4654550" y="322263"/>
          <p14:tracePt t="53903" x="4635500" y="322263"/>
          <p14:tracePt t="53906" x="4625975" y="322263"/>
          <p14:tracePt t="53907" x="4606925" y="322263"/>
          <p14:tracePt t="53908" x="4586288" y="322263"/>
          <p14:tracePt t="53908" x="4576763" y="322263"/>
          <p14:tracePt t="53909" x="4557713" y="312738"/>
          <p14:tracePt t="53910" x="4548188" y="312738"/>
          <p14:tracePt t="53913" x="4527550" y="312738"/>
          <p14:tracePt t="53913" x="4508500" y="312738"/>
          <p14:tracePt t="53915" x="4498975" y="312738"/>
          <p14:tracePt t="53916" x="4479925" y="301625"/>
          <p14:tracePt t="53917" x="4468813" y="301625"/>
          <p14:tracePt t="53918" x="4449763" y="301625"/>
          <p14:tracePt t="53919" x="4440238" y="301625"/>
          <p14:tracePt t="53920" x="4421188" y="301625"/>
          <p14:tracePt t="53921" x="4411663" y="301625"/>
          <p14:tracePt t="53923" x="4400550" y="301625"/>
          <p14:tracePt t="53923" x="4391025" y="301625"/>
          <p14:tracePt t="53924" x="4381500" y="301625"/>
          <p14:tracePt t="53926" x="4371975" y="301625"/>
          <p14:tracePt t="53927" x="4352925" y="301625"/>
          <p14:tracePt t="53928" x="4343400" y="301625"/>
          <p14:tracePt t="53929" x="4322763" y="301625"/>
          <p14:tracePt t="53930" x="4313238" y="292100"/>
          <p14:tracePt t="53931" x="4303713" y="292100"/>
          <p14:tracePt t="53932" x="4294188" y="292100"/>
          <p14:tracePt t="53935" x="4275138" y="292100"/>
          <p14:tracePt t="53935" x="4254500" y="292100"/>
          <p14:tracePt t="53938" x="4235450" y="292100"/>
          <p14:tracePt t="53938" x="4225925" y="292100"/>
          <p14:tracePt t="53940" x="4205288" y="292100"/>
          <p14:tracePt t="53941" x="4195763" y="292100"/>
          <p14:tracePt t="53943" x="4176713" y="292100"/>
          <p14:tracePt t="53945" x="4167188" y="292100"/>
          <p14:tracePt t="53946" x="4157663" y="292100"/>
          <p14:tracePt t="53947" x="4148138" y="292100"/>
          <p14:tracePt t="53948" x="4137025" y="292100"/>
          <p14:tracePt t="53951" x="4117975" y="292100"/>
          <p14:tracePt t="53951" x="4108450" y="292100"/>
          <p14:tracePt t="53952" x="4098925" y="292100"/>
          <p14:tracePt t="53953" x="4089400" y="292100"/>
          <p14:tracePt t="53956" x="4079875" y="292100"/>
          <p14:tracePt t="53956" x="4068763" y="292100"/>
          <p14:tracePt t="53957" x="4059238" y="292100"/>
          <p14:tracePt t="53958" x="4049713" y="292100"/>
          <p14:tracePt t="53960" x="4030663" y="292100"/>
          <p14:tracePt t="53961" x="4021138" y="292100"/>
          <p14:tracePt t="53962" x="4011613" y="292100"/>
          <p14:tracePt t="53964" x="4000500" y="292100"/>
          <p14:tracePt t="53964" x="3990975" y="292100"/>
          <p14:tracePt t="53967" x="3981450" y="292100"/>
          <p14:tracePt t="53967" x="3971925" y="292100"/>
          <p14:tracePt t="53968" x="3962400" y="292100"/>
          <p14:tracePt t="53970" x="3943350" y="292100"/>
          <p14:tracePt t="53973" x="3932238" y="292100"/>
          <p14:tracePt t="53973" x="3922713" y="292100"/>
          <p14:tracePt t="53974" x="3913188" y="292100"/>
          <p14:tracePt t="53976" x="3903663" y="292100"/>
          <p14:tracePt t="53977" x="3894138" y="301625"/>
          <p14:tracePt t="53978" x="3884613" y="301625"/>
          <p14:tracePt t="53979" x="3873500" y="301625"/>
          <p14:tracePt t="53981" x="3863975" y="301625"/>
          <p14:tracePt t="53982" x="3854450" y="301625"/>
          <p14:tracePt t="53983" x="3844925" y="312738"/>
          <p14:tracePt t="53984" x="3835400" y="322263"/>
          <p14:tracePt t="53987" x="3825875" y="322263"/>
          <p14:tracePt t="53987" x="3816350" y="322263"/>
          <p14:tracePt t="53988" x="3805238" y="322263"/>
          <p14:tracePt t="53989" x="3805238" y="331788"/>
          <p14:tracePt t="53990" x="3795713" y="331788"/>
          <p14:tracePt t="53993" x="3776663" y="331788"/>
          <p14:tracePt t="53994" x="3776663" y="341313"/>
          <p14:tracePt t="53994" x="3767138" y="341313"/>
          <p14:tracePt t="53997" x="3757613" y="350838"/>
          <p14:tracePt t="53999" x="3748088" y="350838"/>
          <p14:tracePt t="53999" x="3736975" y="360363"/>
          <p14:tracePt t="54000" x="3727450" y="371475"/>
          <p14:tracePt t="54003" x="3717925" y="371475"/>
          <p14:tracePt t="54003" x="3708400" y="371475"/>
          <p14:tracePt t="54004" x="3708400" y="381000"/>
          <p14:tracePt t="54005" x="3698875" y="381000"/>
          <p14:tracePt t="54006" x="3698875" y="390525"/>
          <p14:tracePt t="54007" x="3689350" y="390525"/>
          <p14:tracePt t="54008" x="3689350" y="400050"/>
          <p14:tracePt t="54009" x="3679825" y="400050"/>
          <p14:tracePt t="54010" x="3668713" y="400050"/>
          <p14:tracePt t="54012" x="3668713" y="409575"/>
          <p14:tracePt t="54012" x="3659188" y="409575"/>
          <p14:tracePt t="54015" x="3659188" y="419100"/>
          <p14:tracePt t="54015" x="3640138" y="419100"/>
          <p14:tracePt t="54016" x="3640138" y="428625"/>
          <p14:tracePt t="54017" x="3640138" y="439738"/>
          <p14:tracePt t="54018" x="3630613" y="439738"/>
          <p14:tracePt t="54022" x="3621088" y="449263"/>
          <p14:tracePt t="54023" x="3621088" y="458788"/>
          <p14:tracePt t="54024" x="3600450" y="458788"/>
          <p14:tracePt t="54025" x="3600450" y="468313"/>
          <p14:tracePt t="54026" x="3600450" y="477838"/>
          <p14:tracePt t="54027" x="3590925" y="477838"/>
          <p14:tracePt t="54030" x="3590925" y="487363"/>
          <p14:tracePt t="54031" x="3581400" y="487363"/>
          <p14:tracePt t="54032" x="3571875" y="496888"/>
          <p14:tracePt t="54035" x="3562350" y="508000"/>
          <p14:tracePt t="54035" x="3562350" y="517525"/>
          <p14:tracePt t="54039" x="3552825" y="527050"/>
          <p14:tracePt t="54040" x="3552825" y="536575"/>
          <p14:tracePt t="54041" x="3541713" y="536575"/>
          <p14:tracePt t="54042" x="3541713" y="546100"/>
          <p14:tracePt t="54045" x="3532188" y="555625"/>
          <p14:tracePt t="54046" x="3522663" y="565150"/>
          <p14:tracePt t="54049" x="3522663" y="576263"/>
          <p14:tracePt t="54049" x="3513138" y="576263"/>
          <p14:tracePt t="54052" x="3513138" y="585788"/>
          <p14:tracePt t="54052" x="3513138" y="595313"/>
          <p14:tracePt t="54053" x="3503613" y="595313"/>
          <p14:tracePt t="54054" x="3503613" y="604838"/>
          <p14:tracePt t="54058" x="3494088" y="614363"/>
          <p14:tracePt t="54060" x="3484563" y="623888"/>
          <p14:tracePt t="54061" x="3484563" y="633413"/>
          <p14:tracePt t="54062" x="3484563" y="644525"/>
          <p14:tracePt t="54063" x="3473450" y="644525"/>
          <p14:tracePt t="54066" x="3473450" y="654050"/>
          <p14:tracePt t="54067" x="3463925" y="663575"/>
          <p14:tracePt t="54068" x="3463925" y="673100"/>
          <p14:tracePt t="54071" x="3463925" y="682625"/>
          <p14:tracePt t="54071" x="3454400" y="682625"/>
          <p14:tracePt t="54073" x="3444875" y="692150"/>
          <p14:tracePt t="54076" x="3444875" y="701675"/>
          <p14:tracePt t="54077" x="3444875" y="712788"/>
          <p14:tracePt t="54079" x="3435350" y="722313"/>
          <p14:tracePt t="54080" x="3435350" y="731838"/>
          <p14:tracePt t="54084" x="3435350" y="741363"/>
          <p14:tracePt t="54084" x="3425825" y="741363"/>
          <p14:tracePt t="54085" x="3425825" y="750888"/>
          <p14:tracePt t="54086" x="3425825" y="760413"/>
          <p14:tracePt t="54089" x="3425825" y="769938"/>
          <p14:tracePt t="54089" x="3416300" y="769938"/>
          <p14:tracePt t="54090" x="3416300" y="781050"/>
          <p14:tracePt t="54093" x="3405188" y="790575"/>
          <p14:tracePt t="54093" x="3405188" y="800100"/>
          <p14:tracePt t="54094" x="3405188" y="809625"/>
          <p14:tracePt t="54097" x="3405188" y="819150"/>
          <p14:tracePt t="54097" x="3405188" y="828675"/>
          <p14:tracePt t="54098" x="3395663" y="828675"/>
          <p14:tracePt t="54099" x="3395663" y="838200"/>
          <p14:tracePt t="54102" x="3395663" y="849313"/>
          <p14:tracePt t="54103" x="3395663" y="858838"/>
          <p14:tracePt t="54104" x="3395663" y="868363"/>
          <p14:tracePt t="54106" x="3386138" y="877888"/>
          <p14:tracePt t="54107" x="3386138" y="887413"/>
          <p14:tracePt t="54108" x="3386138" y="896938"/>
          <p14:tracePt t="54109" x="3386138" y="906463"/>
          <p14:tracePt t="54110" x="3386138" y="917575"/>
          <p14:tracePt t="54111" x="3376613" y="917575"/>
          <p14:tracePt t="54112" x="3376613" y="927100"/>
          <p14:tracePt t="54113" x="3376613" y="936625"/>
          <p14:tracePt t="54115" x="3376613" y="946150"/>
          <p14:tracePt t="54116" x="3367088" y="955675"/>
          <p14:tracePt t="54117" x="3367088" y="965200"/>
          <p14:tracePt t="54118" x="3367088" y="976313"/>
          <p14:tracePt t="54121" x="3367088" y="985838"/>
          <p14:tracePt t="54122" x="3367088" y="1004888"/>
          <p14:tracePt t="54125" x="3367088" y="1014413"/>
          <p14:tracePt t="54125" x="3357563" y="1014413"/>
          <p14:tracePt t="54127" x="3357563" y="1023938"/>
          <p14:tracePt t="54127" x="3357563" y="1033463"/>
          <p14:tracePt t="54128" x="3357563" y="1044575"/>
          <p14:tracePt t="54131" x="3357563" y="1054100"/>
          <p14:tracePt t="54131" x="3357563" y="1063625"/>
          <p14:tracePt t="54132" x="3357563" y="1073150"/>
          <p14:tracePt t="54133" x="3357563" y="1082675"/>
          <p14:tracePt t="54136" x="3357563" y="1101725"/>
          <p14:tracePt t="54137" x="3357563" y="1112838"/>
          <p14:tracePt t="54139" x="3357563" y="1122363"/>
          <p14:tracePt t="54141" x="3357563" y="1131888"/>
          <p14:tracePt t="54142" x="3357563" y="1141413"/>
          <p14:tracePt t="54143" x="3357563" y="1150938"/>
          <p14:tracePt t="54145" x="3348038" y="1150938"/>
          <p14:tracePt t="54146" x="3348038" y="1169988"/>
          <p14:tracePt t="54147" x="3348038" y="1181100"/>
          <p14:tracePt t="54148" x="3348038" y="1190625"/>
          <p14:tracePt t="54149" x="3348038" y="1200150"/>
          <p14:tracePt t="54151" x="3348038" y="1209675"/>
          <p14:tracePt t="54152" x="3348038" y="1219200"/>
          <p14:tracePt t="54155" x="3348038" y="1228725"/>
          <p14:tracePt t="54155" x="3348038" y="1238250"/>
          <p14:tracePt t="54156" x="3348038" y="1249363"/>
          <p14:tracePt t="54157" x="3348038" y="1258888"/>
          <p14:tracePt t="54158" x="3348038" y="1268413"/>
          <p14:tracePt t="54160" x="3348038" y="1277938"/>
          <p14:tracePt t="54161" x="3348038" y="1287463"/>
          <p14:tracePt t="54162" x="3348038" y="1296988"/>
          <p14:tracePt t="54164" x="3348038" y="1306513"/>
          <p14:tracePt t="54166" x="3348038" y="1317625"/>
          <p14:tracePt t="54166" x="3348038" y="1327150"/>
          <p14:tracePt t="54167" x="3348038" y="1336675"/>
          <p14:tracePt t="54168" x="3348038" y="1346200"/>
          <p14:tracePt t="54170" x="3348038" y="1365250"/>
          <p14:tracePt t="54173" x="3348038" y="1374775"/>
          <p14:tracePt t="54173" x="3357563" y="1385888"/>
          <p14:tracePt t="54174" x="3357563" y="1395413"/>
          <p14:tracePt t="54175" x="3357563" y="1404938"/>
          <p14:tracePt t="54178" x="3357563" y="1414463"/>
          <p14:tracePt t="54178" x="3367088" y="1433513"/>
          <p14:tracePt t="54179" x="3367088" y="1443038"/>
          <p14:tracePt t="54180" x="3367088" y="1454150"/>
          <p14:tracePt t="54182" x="3376613" y="1463675"/>
          <p14:tracePt t="54182" x="3376613" y="1473200"/>
          <p14:tracePt t="54184" x="3376613" y="1482725"/>
          <p14:tracePt t="54185" x="3376613" y="1492250"/>
          <p14:tracePt t="54186" x="3386138" y="1492250"/>
          <p14:tracePt t="54187" x="3386138" y="1511300"/>
          <p14:tracePt t="54190" x="3386138" y="1522413"/>
          <p14:tracePt t="54190" x="3395663" y="1541463"/>
          <p14:tracePt t="54193" x="3405188" y="1560513"/>
          <p14:tracePt t="54194" x="3405188" y="1570038"/>
          <p14:tracePt t="54195" x="3405188" y="1581150"/>
          <p14:tracePt t="54196" x="3416300" y="1590675"/>
          <p14:tracePt t="54197" x="3416300" y="1600200"/>
          <p14:tracePt t="54198" x="3425825" y="1600200"/>
          <p14:tracePt t="54199" x="3425825" y="1619250"/>
          <p14:tracePt t="54202" x="3435350" y="1628775"/>
          <p14:tracePt t="54203" x="3435350" y="1649413"/>
          <p14:tracePt t="54205" x="3444875" y="1658938"/>
          <p14:tracePt t="54206" x="3454400" y="1658938"/>
          <p14:tracePt t="54207" x="3454400" y="1677988"/>
          <p14:tracePt t="54208" x="3454400" y="1687513"/>
          <p14:tracePt t="54209" x="3463925" y="1687513"/>
          <p14:tracePt t="54210" x="3463925" y="1697038"/>
          <p14:tracePt t="54212" x="3463925" y="1706563"/>
          <p14:tracePt t="54213" x="3473450" y="1717675"/>
          <p14:tracePt t="54214" x="3473450" y="1727200"/>
          <p14:tracePt t="54215" x="3484563" y="1736725"/>
          <p14:tracePt t="54218" x="3494088" y="1746250"/>
          <p14:tracePt t="54218" x="3494088" y="1755775"/>
          <p14:tracePt t="54219" x="3494088" y="1765300"/>
          <p14:tracePt t="54220" x="3503613" y="1765300"/>
          <p14:tracePt t="54221" x="3503613" y="1774825"/>
          <p14:tracePt t="54224" x="3513138" y="1785938"/>
          <p14:tracePt t="54225" x="3522663" y="1795463"/>
          <p14:tracePt t="54227" x="3532188" y="1804988"/>
          <p14:tracePt t="54228" x="3532188" y="1814513"/>
          <p14:tracePt t="54231" x="3541713" y="1824038"/>
          <p14:tracePt t="54231" x="3541713" y="1833563"/>
          <p14:tracePt t="54232" x="3541713" y="1843088"/>
          <p14:tracePt t="54233" x="3552825" y="1843088"/>
          <p14:tracePt t="54234" x="3562350" y="1854200"/>
          <p14:tracePt t="54236" x="3562350" y="1863725"/>
          <p14:tracePt t="54237" x="3571875" y="1863725"/>
          <p14:tracePt t="54240" x="3571875" y="1873250"/>
          <p14:tracePt t="54240" x="3581400" y="1882775"/>
          <p14:tracePt t="54243" x="3581400" y="1892300"/>
          <p14:tracePt t="54243" x="3590925" y="1892300"/>
          <p14:tracePt t="54245" x="3600450" y="1901825"/>
          <p14:tracePt t="54247" x="3609975" y="1911350"/>
          <p14:tracePt t="54249" x="3609975" y="1922463"/>
          <p14:tracePt t="54252" x="3621088" y="1931988"/>
          <p14:tracePt t="54253" x="3630613" y="1941513"/>
          <p14:tracePt t="54256" x="3640138" y="1951038"/>
          <p14:tracePt t="54258" x="3640138" y="1960563"/>
          <p14:tracePt t="54258" x="3649663" y="1960563"/>
          <p14:tracePt t="54260" x="3659188" y="1970088"/>
          <p14:tracePt t="54262" x="3668713" y="1979613"/>
          <p14:tracePt t="54263" x="3679825" y="1979613"/>
          <p14:tracePt t="54264" x="3679825" y="1990725"/>
          <p14:tracePt t="54265" x="3689350" y="1990725"/>
          <p14:tracePt t="54266" x="3689350" y="2000250"/>
          <p14:tracePt t="54267" x="3698875" y="2000250"/>
          <p14:tracePt t="54268" x="3708400" y="2009775"/>
          <p14:tracePt t="54271" x="3717925" y="2009775"/>
          <p14:tracePt t="54271" x="3727450" y="2019300"/>
          <p14:tracePt t="54272" x="3727450" y="2028825"/>
          <p14:tracePt t="54273" x="3736975" y="2028825"/>
          <p14:tracePt t="54274" x="3748088" y="2038350"/>
          <p14:tracePt t="54276" x="3757613" y="2038350"/>
          <p14:tracePt t="54277" x="3767138" y="2047875"/>
          <p14:tracePt t="54279" x="3776663" y="2058988"/>
          <p14:tracePt t="54280" x="3786188" y="2058988"/>
          <p14:tracePt t="54281" x="3795713" y="2068513"/>
          <p14:tracePt t="54282" x="3805238" y="2068513"/>
          <p14:tracePt t="54283" x="3816350" y="2078038"/>
          <p14:tracePt t="54286" x="3825875" y="2078038"/>
          <p14:tracePt t="54286" x="3825875" y="2087563"/>
          <p14:tracePt t="54287" x="3844925" y="2097088"/>
          <p14:tracePt t="54290" x="3863975" y="2106613"/>
          <p14:tracePt t="54290" x="3873500" y="2106613"/>
          <p14:tracePt t="54291" x="3884613" y="2116138"/>
          <p14:tracePt t="54293" x="3894138" y="2127250"/>
          <p14:tracePt t="54293" x="3903663" y="2127250"/>
          <p14:tracePt t="54296" x="3913188" y="2127250"/>
          <p14:tracePt t="54297" x="3922713" y="2136775"/>
          <p14:tracePt t="54298" x="3932238" y="2146300"/>
          <p14:tracePt t="54298" x="3943350" y="2146300"/>
          <p14:tracePt t="54299" x="3952875" y="2155825"/>
          <p14:tracePt t="54300" x="3962400" y="2155825"/>
          <p14:tracePt t="54301" x="3971925" y="2155825"/>
          <p14:tracePt t="54302" x="3981450" y="2165350"/>
          <p14:tracePt t="54303" x="3990975" y="2174875"/>
          <p14:tracePt t="54304" x="4000500" y="2174875"/>
          <p14:tracePt t="54305" x="4011613" y="2185988"/>
          <p14:tracePt t="54306" x="4021138" y="2185988"/>
          <p14:tracePt t="54307" x="4030663" y="2185988"/>
          <p14:tracePt t="54308" x="4040188" y="2195513"/>
          <p14:tracePt t="54309" x="4049713" y="2205038"/>
          <p14:tracePt t="54310" x="4059238" y="2205038"/>
          <p14:tracePt t="54311" x="4079875" y="2214563"/>
          <p14:tracePt t="54312" x="4089400" y="2224088"/>
          <p14:tracePt t="54315" x="4108450" y="2224088"/>
          <p14:tracePt t="54316" x="4108450" y="2233613"/>
          <p14:tracePt t="54316" x="4117975" y="2233613"/>
          <p14:tracePt t="54317" x="4127500" y="2243138"/>
          <p14:tracePt t="54318" x="4137025" y="2243138"/>
          <p14:tracePt t="54319" x="4148138" y="2243138"/>
          <p14:tracePt t="54321" x="4148138" y="2254250"/>
          <p14:tracePt t="54321" x="4167188" y="2254250"/>
          <p14:tracePt t="54323" x="4176713" y="2263775"/>
          <p14:tracePt t="54324" x="4186238" y="2263775"/>
          <p14:tracePt t="54325" x="4205288" y="2273300"/>
          <p14:tracePt t="54326" x="4216400" y="2273300"/>
          <p14:tracePt t="54328" x="4225925" y="2282825"/>
          <p14:tracePt t="54329" x="4244975" y="2282825"/>
          <p14:tracePt t="54330" x="4244975" y="2292350"/>
          <p14:tracePt t="54331" x="4254500" y="2292350"/>
          <p14:tracePt t="54332" x="4264025" y="2292350"/>
          <p14:tracePt t="54333" x="4275138" y="2301875"/>
          <p14:tracePt t="54334" x="4284663" y="2301875"/>
          <p14:tracePt t="54335" x="4284663" y="2311400"/>
          <p14:tracePt t="54336" x="4303713" y="2311400"/>
          <p14:tracePt t="54339" x="4313238" y="2322513"/>
          <p14:tracePt t="54339" x="4322763" y="2322513"/>
          <p14:tracePt t="54340" x="4332288" y="2322513"/>
          <p14:tracePt t="54341" x="4343400" y="2332038"/>
          <p14:tracePt t="54342" x="4352925" y="2332038"/>
          <p14:tracePt t="54343" x="4362450" y="2341563"/>
          <p14:tracePt t="54344" x="4371975" y="2341563"/>
          <p14:tracePt t="54346" x="4381500" y="2341563"/>
          <p14:tracePt t="54347" x="4391025" y="2351088"/>
          <p14:tracePt t="54348" x="4411663" y="2360613"/>
          <p14:tracePt t="54349" x="4421188" y="2360613"/>
          <p14:tracePt t="54350" x="4430713" y="2360613"/>
          <p14:tracePt t="54351" x="4440238" y="2370138"/>
          <p14:tracePt t="54353" x="4459288" y="2370138"/>
          <p14:tracePt t="54354" x="4468813" y="2370138"/>
          <p14:tracePt t="54355" x="4468813" y="2379663"/>
          <p14:tracePt t="54356" x="4489450" y="2379663"/>
          <p14:tracePt t="54357" x="4498975" y="2390775"/>
          <p14:tracePt t="54358" x="4508500" y="2390775"/>
          <p14:tracePt t="54359" x="4527550" y="2390775"/>
          <p14:tracePt t="54360" x="4537075" y="2390775"/>
          <p14:tracePt t="54361" x="4548188" y="2400300"/>
          <p14:tracePt t="54362" x="4557713" y="2400300"/>
          <p14:tracePt t="54364" x="4567238" y="2409825"/>
          <p14:tracePt t="54364" x="4576763" y="2409825"/>
          <p14:tracePt t="54365" x="4586288" y="2409825"/>
          <p14:tracePt t="54366" x="4595813" y="2409825"/>
          <p14:tracePt t="54367" x="4606925" y="2419350"/>
          <p14:tracePt t="54368" x="4625975" y="2428875"/>
          <p14:tracePt t="54369" x="4635500" y="2428875"/>
          <p14:tracePt t="54370" x="4645025" y="2428875"/>
          <p14:tracePt t="54371" x="4664075" y="2428875"/>
          <p14:tracePt t="54372" x="4675188" y="2438400"/>
          <p14:tracePt t="54373" x="4684713" y="2438400"/>
          <p14:tracePt t="54374" x="4703763" y="2447925"/>
          <p14:tracePt t="54375" x="4722813" y="2447925"/>
          <p14:tracePt t="54377" x="4743450" y="2447925"/>
          <p14:tracePt t="54378" x="4752975" y="2459038"/>
          <p14:tracePt t="54379" x="4762500" y="2459038"/>
          <p14:tracePt t="54380" x="4781550" y="2468563"/>
          <p14:tracePt t="54382" x="4791075" y="2468563"/>
          <p14:tracePt t="54383" x="4800600" y="2468563"/>
          <p14:tracePt t="54383" x="4811713" y="2468563"/>
          <p14:tracePt t="54384" x="4821238" y="2468563"/>
          <p14:tracePt t="54385" x="4830763" y="2478088"/>
          <p14:tracePt t="54386" x="4840288" y="2478088"/>
          <p14:tracePt t="54387" x="4859338" y="2487613"/>
          <p14:tracePt t="54388" x="4868863" y="2487613"/>
          <p14:tracePt t="54389" x="4879975" y="2487613"/>
          <p14:tracePt t="54390" x="4899025" y="2487613"/>
          <p14:tracePt t="54391" x="4908550" y="2487613"/>
          <p14:tracePt t="54392" x="4927600" y="2497138"/>
          <p14:tracePt t="54394" x="4938713" y="2497138"/>
          <p14:tracePt t="54395" x="4948238" y="2506663"/>
          <p14:tracePt t="54395" x="4967288" y="2506663"/>
          <p14:tracePt t="54396" x="4976813" y="2506663"/>
          <p14:tracePt t="54397" x="4986338" y="2506663"/>
          <p14:tracePt t="54398" x="4995863" y="2506663"/>
          <p14:tracePt t="54400" x="5016500" y="2516188"/>
          <p14:tracePt t="54401" x="5026025" y="2516188"/>
          <p14:tracePt t="54402" x="5045075" y="2516188"/>
          <p14:tracePt t="54403" x="5054600" y="2516188"/>
          <p14:tracePt t="54404" x="5075238" y="2527300"/>
          <p14:tracePt t="54407" x="5084763" y="2527300"/>
          <p14:tracePt t="54407" x="5094288" y="2527300"/>
          <p14:tracePt t="54408" x="5103813" y="2527300"/>
          <p14:tracePt t="54409" x="5113338" y="2527300"/>
          <p14:tracePt t="54410" x="5122863" y="2527300"/>
          <p14:tracePt t="54411" x="5132388" y="2527300"/>
          <p14:tracePt t="54413" x="5143500" y="2527300"/>
          <p14:tracePt t="54414" x="5162550" y="2536825"/>
          <p14:tracePt t="54415" x="5172075" y="2536825"/>
          <p14:tracePt t="54416" x="5181600" y="2536825"/>
          <p14:tracePt t="54417" x="5191125" y="2536825"/>
          <p14:tracePt t="54418" x="5200650" y="2536825"/>
          <p14:tracePt t="54419" x="5211763" y="2536825"/>
          <p14:tracePt t="54420" x="5221288" y="2536825"/>
          <p14:tracePt t="54421" x="5230813" y="2536825"/>
          <p14:tracePt t="54424" x="5240338" y="2536825"/>
          <p14:tracePt t="54424" x="5249863" y="2536825"/>
          <p14:tracePt t="54425" x="5259388" y="2536825"/>
          <p14:tracePt t="54426" x="5270500" y="2536825"/>
          <p14:tracePt t="54429" x="5280025" y="2536825"/>
          <p14:tracePt t="54430" x="5299075" y="2536825"/>
          <p14:tracePt t="54431" x="5308600" y="2536825"/>
          <p14:tracePt t="54432" x="5318125" y="2536825"/>
          <p14:tracePt t="54433" x="5327650" y="2536825"/>
          <p14:tracePt t="54436" x="5338763" y="2536825"/>
          <p14:tracePt t="54437" x="5348288" y="2536825"/>
          <p14:tracePt t="54440" x="5367338" y="2536825"/>
          <p14:tracePt t="54441" x="5376863" y="2536825"/>
          <p14:tracePt t="54443" x="5386388" y="2536825"/>
          <p14:tracePt t="54444" x="5395913" y="2527300"/>
          <p14:tracePt t="54445" x="5407025" y="2527300"/>
          <p14:tracePt t="54446" x="5407025" y="2516188"/>
          <p14:tracePt t="54447" x="5416550" y="2516188"/>
          <p14:tracePt t="54448" x="5426075" y="2516188"/>
          <p14:tracePt t="54450" x="5435600" y="2506663"/>
          <p14:tracePt t="54451" x="5445125" y="2506663"/>
          <p14:tracePt t="54452" x="5454650" y="2506663"/>
          <p14:tracePt t="54453" x="5454650" y="2497138"/>
          <p14:tracePt t="54454" x="5464175" y="2487613"/>
          <p14:tracePt t="54457" x="5475288" y="2487613"/>
          <p14:tracePt t="54457" x="5484813" y="2478088"/>
          <p14:tracePt t="54458" x="5494338" y="2478088"/>
          <p14:tracePt t="54459" x="5494338" y="2468563"/>
          <p14:tracePt t="54461" x="5503863" y="2468563"/>
          <p14:tracePt t="54462" x="5513388" y="2459038"/>
          <p14:tracePt t="54463" x="5522913" y="2447925"/>
          <p14:tracePt t="54466" x="5534025" y="2438400"/>
          <p14:tracePt t="54467" x="5543550" y="2428875"/>
          <p14:tracePt t="54468" x="5553075" y="2419350"/>
          <p14:tracePt t="54471" x="5562600" y="2409825"/>
          <p14:tracePt t="54471" x="5572125" y="2400300"/>
          <p14:tracePt t="54472" x="5581650" y="2390775"/>
          <p14:tracePt t="54474" x="5591175" y="2379663"/>
          <p14:tracePt t="54477" x="5602288" y="2370138"/>
          <p14:tracePt t="54477" x="5611813" y="2360613"/>
          <p14:tracePt t="54479" x="5611813" y="2351088"/>
          <p14:tracePt t="54480" x="5621338" y="2332038"/>
          <p14:tracePt t="54481" x="5630863" y="2322513"/>
          <p14:tracePt t="54482" x="5640388" y="2311400"/>
          <p14:tracePt t="54483" x="5649913" y="2301875"/>
          <p14:tracePt t="54484" x="5659438" y="2292350"/>
          <p14:tracePt t="54485" x="5659438" y="2282825"/>
          <p14:tracePt t="54488" x="5670550" y="2263775"/>
          <p14:tracePt t="54489" x="5680075" y="2254250"/>
          <p14:tracePt t="54490" x="5689600" y="2233613"/>
          <p14:tracePt t="54497" x="5727700" y="2155825"/>
          <p14:tracePt t="54499" x="5738813" y="2136775"/>
          <p14:tracePt t="54499" x="5748338" y="2116138"/>
          <p14:tracePt t="54500" x="5748338" y="2106613"/>
          <p14:tracePt t="54501" x="5748338" y="2097088"/>
          <p14:tracePt t="54502" x="5757863" y="2087563"/>
          <p14:tracePt t="54503" x="5767388" y="2068513"/>
          <p14:tracePt t="54504" x="5767388" y="2047875"/>
          <p14:tracePt t="54507" x="5776913" y="2028825"/>
          <p14:tracePt t="54507" x="5786438" y="2019300"/>
          <p14:tracePt t="54508" x="5786438" y="2009775"/>
          <p14:tracePt t="54509" x="5795963" y="1990725"/>
          <p14:tracePt t="54510" x="5795963" y="1970088"/>
          <p14:tracePt t="54512" x="5807075" y="1960563"/>
          <p14:tracePt t="54512" x="5816600" y="1951038"/>
          <p14:tracePt t="54513" x="5816600" y="1931988"/>
          <p14:tracePt t="54514" x="5816600" y="1922463"/>
          <p14:tracePt t="54516" x="5826125" y="1901825"/>
          <p14:tracePt t="54517" x="5826125" y="1892300"/>
          <p14:tracePt t="54517" x="5835650" y="1882775"/>
          <p14:tracePt t="54518" x="5835650" y="1873250"/>
          <p14:tracePt t="54519" x="5835650" y="1863725"/>
          <p14:tracePt t="54520" x="5845175" y="1854200"/>
          <p14:tracePt t="54521" x="5845175" y="1833563"/>
          <p14:tracePt t="54522" x="5854700" y="1824038"/>
          <p14:tracePt t="54523" x="5854700" y="1814513"/>
          <p14:tracePt t="54524" x="5854700" y="1795463"/>
          <p14:tracePt t="54525" x="5865813" y="1774825"/>
          <p14:tracePt t="54527" x="5875338" y="1755775"/>
          <p14:tracePt t="54528" x="5875338" y="1746250"/>
          <p14:tracePt t="54529" x="5875338" y="1736725"/>
          <p14:tracePt t="54530" x="5884863" y="1717675"/>
          <p14:tracePt t="54531" x="5884863" y="1697038"/>
          <p14:tracePt t="54532" x="5894388" y="1687513"/>
          <p14:tracePt t="54533" x="5894388" y="1668463"/>
          <p14:tracePt t="54534" x="5894388" y="1658938"/>
          <p14:tracePt t="54535" x="5903913" y="1649413"/>
          <p14:tracePt t="54536" x="5903913" y="1638300"/>
          <p14:tracePt t="54537" x="5913438" y="1609725"/>
          <p14:tracePt t="54538" x="5922963" y="1600200"/>
          <p14:tracePt t="54539" x="5922963" y="1590675"/>
          <p14:tracePt t="54540" x="5922963" y="1570038"/>
          <p14:tracePt t="54541" x="5922963" y="1560513"/>
          <p14:tracePt t="54542" x="5934075" y="1550988"/>
          <p14:tracePt t="54543" x="5943600" y="1531938"/>
          <p14:tracePt t="54544" x="5943600" y="1511300"/>
          <p14:tracePt t="54546" x="5943600" y="1482725"/>
          <p14:tracePt t="54547" x="5953125" y="1473200"/>
          <p14:tracePt t="54548" x="5962650" y="1454150"/>
          <p14:tracePt t="54549" x="5972175" y="1423988"/>
          <p14:tracePt t="54550" x="5972175" y="1414463"/>
          <p14:tracePt t="54551" x="5972175" y="1395413"/>
          <p14:tracePt t="54552" x="5981700" y="1385888"/>
          <p14:tracePt t="54553" x="5981700" y="1355725"/>
          <p14:tracePt t="54556" x="5991225" y="1346200"/>
          <p14:tracePt t="54556" x="5991225" y="1317625"/>
          <p14:tracePt t="54557" x="5991225" y="1306513"/>
          <p14:tracePt t="54558" x="6002338" y="1287463"/>
          <p14:tracePt t="54559" x="6011863" y="1268413"/>
          <p14:tracePt t="54560" x="6011863" y="1249363"/>
          <p14:tracePt t="54561" x="6021388" y="1200150"/>
          <p14:tracePt t="54562" x="6021388" y="1181100"/>
          <p14:tracePt t="54564" x="6021388" y="1160463"/>
          <p14:tracePt t="54565" x="6030913" y="1160463"/>
          <p14:tracePt t="54565" x="6030913" y="1141413"/>
          <p14:tracePt t="54566" x="6040438" y="1112838"/>
          <p14:tracePt t="54567" x="6040438" y="1101725"/>
          <p14:tracePt t="54568" x="6040438" y="1054100"/>
          <p14:tracePt t="54569" x="6049963" y="1033463"/>
          <p14:tracePt t="54570" x="6049963" y="1023938"/>
          <p14:tracePt t="54571" x="6049963" y="995363"/>
          <p14:tracePt t="54572" x="6059488" y="976313"/>
          <p14:tracePt t="54573" x="6059488" y="955675"/>
          <p14:tracePt t="54574" x="6070600" y="936625"/>
          <p14:tracePt t="54575" x="6070600" y="896938"/>
          <p14:tracePt t="54576" x="6070600" y="877888"/>
          <p14:tracePt t="54577" x="6070600" y="858838"/>
          <p14:tracePt t="54578" x="6070600" y="828675"/>
          <p14:tracePt t="54579" x="6080125" y="819150"/>
          <p14:tracePt t="54580" x="6080125" y="790575"/>
          <p14:tracePt t="54582" x="6080125" y="781050"/>
          <p14:tracePt t="54583" x="6089650" y="731838"/>
          <p14:tracePt t="54583" x="6089650" y="701675"/>
          <p14:tracePt t="54584" x="6099175" y="682625"/>
          <p14:tracePt t="54585" x="6099175" y="663575"/>
          <p14:tracePt t="54586" x="6099175" y="654050"/>
          <p14:tracePt t="54587" x="6099175" y="633413"/>
          <p14:tracePt t="54588" x="6099175" y="604838"/>
          <p14:tracePt t="54589" x="6099175" y="576263"/>
          <p14:tracePt t="54590" x="6099175" y="546100"/>
          <p14:tracePt t="54591" x="6108700" y="527050"/>
          <p14:tracePt t="54592" x="6108700" y="508000"/>
          <p14:tracePt t="54593" x="6108700" y="487363"/>
          <p14:tracePt t="54595" x="6108700" y="468313"/>
          <p14:tracePt t="54595" x="6118225" y="439738"/>
          <p14:tracePt t="54596" x="6118225" y="428625"/>
          <p14:tracePt t="54597" x="6118225" y="409575"/>
          <p14:tracePt t="54598" x="6118225" y="381000"/>
          <p14:tracePt t="54599" x="6118225" y="341313"/>
          <p14:tracePt t="54600" x="6127750" y="322263"/>
          <p14:tracePt t="54601" x="6127750" y="301625"/>
          <p14:tracePt t="54602" x="6127750" y="282575"/>
          <p14:tracePt t="54603" x="6127750" y="273050"/>
          <p14:tracePt t="54604" x="6127750" y="254000"/>
          <p14:tracePt t="54605" x="6127750" y="223838"/>
          <p14:tracePt t="54607" x="6127750" y="204788"/>
          <p14:tracePt t="54607" x="6127750" y="195263"/>
          <p14:tracePt t="54608" x="6127750" y="176213"/>
          <p14:tracePt t="54609" x="6127750" y="155575"/>
          <p14:tracePt t="54610" x="6127750" y="127000"/>
          <p14:tracePt t="54611" x="6138863" y="107950"/>
          <p14:tracePt t="54612" x="6138863" y="96838"/>
          <p14:tracePt t="54613" x="6138863" y="77788"/>
          <p14:tracePt t="54614" x="6138863" y="58738"/>
          <p14:tracePt t="54615" x="6138863" y="39688"/>
          <p14:tracePt t="54616" x="6138863" y="9525"/>
          <p14:tracePt t="56175" x="4811713" y="9525"/>
          <p14:tracePt t="56176" x="4800600" y="19050"/>
          <p14:tracePt t="56177" x="4800600" y="28575"/>
          <p14:tracePt t="56178" x="4800600" y="39688"/>
          <p14:tracePt t="56179" x="4800600" y="49213"/>
          <p14:tracePt t="56180" x="4791075" y="58738"/>
          <p14:tracePt t="56181" x="4781550" y="58738"/>
          <p14:tracePt t="56182" x="4781550" y="87313"/>
          <p14:tracePt t="56183" x="4781550" y="96838"/>
          <p14:tracePt t="56184" x="4781550" y="107950"/>
          <p14:tracePt t="56185" x="4772025" y="117475"/>
          <p14:tracePt t="56186" x="4772025" y="127000"/>
          <p14:tracePt t="56187" x="4762500" y="136525"/>
          <p14:tracePt t="56188" x="4762500" y="146050"/>
          <p14:tracePt t="56189" x="4762500" y="155575"/>
          <p14:tracePt t="56190" x="4762500" y="165100"/>
          <p14:tracePt t="56191" x="4762500" y="176213"/>
          <p14:tracePt t="56192" x="4752975" y="195263"/>
          <p14:tracePt t="56193" x="4752975" y="204788"/>
          <p14:tracePt t="56194" x="4743450" y="214313"/>
          <p14:tracePt t="56195" x="4743450" y="223838"/>
          <p14:tracePt t="56196" x="4743450" y="233363"/>
          <p14:tracePt t="56197" x="4743450" y="244475"/>
          <p14:tracePt t="56198" x="4743450" y="254000"/>
          <p14:tracePt t="56199" x="4732338" y="254000"/>
          <p14:tracePt t="56200" x="4732338" y="273050"/>
          <p14:tracePt t="56202" x="4732338" y="282575"/>
          <p14:tracePt t="56203" x="4732338" y="292100"/>
          <p14:tracePt t="56204" x="4732338" y="301625"/>
          <p14:tracePt t="56206" x="4732338" y="312738"/>
          <p14:tracePt t="56207" x="4732338" y="322263"/>
          <p14:tracePt t="56208" x="4722813" y="331788"/>
          <p14:tracePt t="56210" x="4722813" y="341313"/>
          <p14:tracePt t="56211" x="4722813" y="350838"/>
          <p14:tracePt t="56213" x="4722813" y="360363"/>
          <p14:tracePt t="56214" x="4722813" y="371475"/>
          <p14:tracePt t="56216" x="4722813" y="381000"/>
          <p14:tracePt t="56219" x="4713288" y="390525"/>
          <p14:tracePt t="56221" x="4713288" y="400050"/>
          <p14:tracePt t="56223" x="4713288" y="409575"/>
          <p14:tracePt t="56225" x="4703763" y="409575"/>
          <p14:tracePt t="56226" x="4703763" y="419100"/>
          <p14:tracePt t="56229" x="4703763" y="428625"/>
          <p14:tracePt t="56232" x="4703763" y="439738"/>
          <p14:tracePt t="56233" x="4703763" y="449263"/>
          <p14:tracePt t="56237" x="4703763" y="458788"/>
          <p14:tracePt t="56239" x="4694238" y="458788"/>
          <p14:tracePt t="56242" x="4694238" y="468313"/>
          <p14:tracePt t="56245" x="4694238" y="477838"/>
          <p14:tracePt t="56247" x="4694238" y="487363"/>
          <p14:tracePt t="56260" x="4675188" y="508000"/>
          <p14:tracePt t="56261" x="4675188" y="517525"/>
          <p14:tracePt t="56263" x="4664075" y="517525"/>
          <p14:tracePt t="56264" x="4664075" y="527050"/>
          <p14:tracePt t="56269" x="4654550" y="527050"/>
          <p14:tracePt t="56271" x="4654550" y="536575"/>
          <p14:tracePt t="56275" x="4645025" y="536575"/>
          <p14:tracePt t="56278" x="4645025" y="546100"/>
          <p14:tracePt t="56280" x="4635500" y="546100"/>
          <p14:tracePt t="56283" x="4625975" y="546100"/>
          <p14:tracePt t="56286" x="4625975" y="555625"/>
          <p14:tracePt t="56288" x="4616450" y="555625"/>
          <p14:tracePt t="56295" x="4606925" y="555625"/>
          <p14:tracePt t="56296" x="4606925" y="565150"/>
          <p14:tracePt t="56303" x="4606925" y="576263"/>
          <p14:tracePt t="56305" x="4595813" y="576263"/>
          <p14:tracePt t="56311" x="4586288" y="576263"/>
          <p14:tracePt t="56329" x="4586288" y="585788"/>
          <p14:tracePt t="56357" x="4576763" y="585788"/>
          <p14:tracePt t="56360" x="4576763" y="595313"/>
          <p14:tracePt t="56367" x="4567238" y="595313"/>
          <p14:tracePt t="56369" x="4567238" y="604838"/>
          <p14:tracePt t="56373" x="4567238" y="614363"/>
          <p14:tracePt t="56375" x="4557713" y="614363"/>
          <p14:tracePt t="56379" x="4548188" y="614363"/>
          <p14:tracePt t="56384" x="4548188" y="623888"/>
          <p14:tracePt t="56392" x="4537075" y="623888"/>
          <p14:tracePt t="56478" x="4527550" y="623888"/>
          <p14:tracePt t="56486" x="4518025" y="623888"/>
          <p14:tracePt t="56488" x="4508500" y="623888"/>
          <p14:tracePt t="56492" x="4498975" y="623888"/>
          <p14:tracePt t="56495" x="4489450" y="623888"/>
          <p14:tracePt t="56497" x="4479925" y="623888"/>
          <p14:tracePt t="56500" x="4468813" y="623888"/>
          <p14:tracePt t="56501" x="4459288" y="623888"/>
          <p14:tracePt t="56502" x="4449763" y="623888"/>
          <p14:tracePt t="56504" x="4440238" y="623888"/>
          <p14:tracePt t="56505" x="4430713" y="623888"/>
          <p14:tracePt t="56506" x="4421188" y="623888"/>
          <p14:tracePt t="56508" x="4411663" y="623888"/>
          <p14:tracePt t="56510" x="4391025" y="623888"/>
          <p14:tracePt t="56512" x="4381500" y="623888"/>
          <p14:tracePt t="56514" x="4362450" y="623888"/>
          <p14:tracePt t="56516" x="4352925" y="623888"/>
          <p14:tracePt t="56517" x="4332288" y="623888"/>
          <p14:tracePt t="56518" x="4322763" y="623888"/>
          <p14:tracePt t="56519" x="4313238" y="614363"/>
          <p14:tracePt t="56520" x="4303713" y="614363"/>
          <p14:tracePt t="56521" x="4294188" y="614363"/>
          <p14:tracePt t="56522" x="4284663" y="604838"/>
          <p14:tracePt t="56523" x="4275138" y="604838"/>
          <p14:tracePt t="56524" x="4264025" y="604838"/>
          <p14:tracePt t="56525" x="4254500" y="604838"/>
          <p14:tracePt t="56526" x="4235450" y="604838"/>
          <p14:tracePt t="56528" x="4225925" y="604838"/>
          <p14:tracePt t="56529" x="4216400" y="604838"/>
          <p14:tracePt t="56530" x="4195763" y="595313"/>
          <p14:tracePt t="56531" x="4186238" y="595313"/>
          <p14:tracePt t="56532" x="4176713" y="595313"/>
          <p14:tracePt t="56533" x="4167188" y="585788"/>
          <p14:tracePt t="56534" x="4157663" y="585788"/>
          <p14:tracePt t="56535" x="4148138" y="585788"/>
          <p14:tracePt t="56536" x="4137025" y="585788"/>
          <p14:tracePt t="56537" x="4127500" y="585788"/>
          <p14:tracePt t="56538" x="4117975" y="585788"/>
          <p14:tracePt t="56539" x="4108450" y="585788"/>
          <p14:tracePt t="56540" x="4089400" y="585788"/>
          <p14:tracePt t="56542" x="4068763" y="576263"/>
          <p14:tracePt t="56544" x="4049713" y="576263"/>
          <p14:tracePt t="56546" x="4040188" y="576263"/>
          <p14:tracePt t="56547" x="4040188" y="565150"/>
          <p14:tracePt t="56548" x="4030663" y="565150"/>
          <p14:tracePt t="56549" x="4021138" y="565150"/>
          <p14:tracePt t="56550" x="4011613" y="565150"/>
          <p14:tracePt t="56552" x="4000500" y="565150"/>
          <p14:tracePt t="56555" x="3990975" y="565150"/>
          <p14:tracePt t="56557" x="3981450" y="565150"/>
          <p14:tracePt t="56558" x="3971925" y="565150"/>
          <p14:tracePt t="56561" x="3962400" y="565150"/>
          <p14:tracePt t="56563" x="3952875" y="565150"/>
          <p14:tracePt t="56567" x="3943350" y="565150"/>
          <p14:tracePt t="56568" x="3932238" y="565150"/>
          <p14:tracePt t="56572" x="3922713" y="565150"/>
          <p14:tracePt t="56576" x="3913188" y="565150"/>
          <p14:tracePt t="56580" x="3903663" y="565150"/>
          <p14:tracePt t="56582" x="3894138" y="565150"/>
          <p14:tracePt t="56585" x="3884613" y="565150"/>
          <p14:tracePt t="56589" x="3873500" y="565150"/>
          <p14:tracePt t="56592" x="3863975" y="565150"/>
          <p14:tracePt t="56595" x="3854450" y="565150"/>
          <p14:tracePt t="56597" x="3844925" y="565150"/>
          <p14:tracePt t="56598" x="3844925" y="576263"/>
          <p14:tracePt t="56599" x="3835400" y="576263"/>
          <p14:tracePt t="56601" x="3835400" y="585788"/>
          <p14:tracePt t="56602" x="3825875" y="585788"/>
          <p14:tracePt t="56605" x="3816350" y="585788"/>
          <p14:tracePt t="56606" x="3805238" y="585788"/>
          <p14:tracePt t="56607" x="3805238" y="595313"/>
          <p14:tracePt t="56608" x="3795713" y="595313"/>
          <p14:tracePt t="56611" x="3786188" y="595313"/>
          <p14:tracePt t="56613" x="3786188" y="604838"/>
          <p14:tracePt t="56614" x="3776663" y="604838"/>
          <p14:tracePt t="56615" x="3767138" y="604838"/>
          <p14:tracePt t="56617" x="3757613" y="614363"/>
          <p14:tracePt t="56620" x="3748088" y="623888"/>
          <p14:tracePt t="56622" x="3736975" y="623888"/>
          <p14:tracePt t="56624" x="3727450" y="633413"/>
          <p14:tracePt t="56627" x="3717925" y="644525"/>
          <p14:tracePt t="56629" x="3708400" y="644525"/>
          <p14:tracePt t="56630" x="3708400" y="654050"/>
          <p14:tracePt t="56631" x="3698875" y="663575"/>
          <p14:tracePt t="56633" x="3689350" y="663575"/>
          <p14:tracePt t="56635" x="3689350" y="673100"/>
          <p14:tracePt t="56637" x="3679825" y="673100"/>
          <p14:tracePt t="56638" x="3679825" y="682625"/>
          <p14:tracePt t="56640" x="3668713" y="682625"/>
          <p14:tracePt t="56641" x="3668713" y="692150"/>
          <p14:tracePt t="56642" x="3668713" y="701675"/>
          <p14:tracePt t="56643" x="3659188" y="701675"/>
          <p14:tracePt t="56644" x="3649663" y="701675"/>
          <p14:tracePt t="56645" x="3649663" y="712788"/>
          <p14:tracePt t="56647" x="3649663" y="722313"/>
          <p14:tracePt t="56648" x="3640138" y="722313"/>
          <p14:tracePt t="56650" x="3640138" y="731838"/>
          <p14:tracePt t="56651" x="3630613" y="741363"/>
          <p14:tracePt t="56653" x="3630613" y="750888"/>
          <p14:tracePt t="56655" x="3621088" y="760413"/>
          <p14:tracePt t="56657" x="3609975" y="760413"/>
          <p14:tracePt t="56658" x="3609975" y="769938"/>
          <p14:tracePt t="56659" x="3609975" y="781050"/>
          <p14:tracePt t="56660" x="3609975" y="790575"/>
          <p14:tracePt t="56661" x="3600450" y="790575"/>
          <p14:tracePt t="56662" x="3600450" y="800100"/>
          <p14:tracePt t="56664" x="3600450" y="809625"/>
          <p14:tracePt t="56665" x="3600450" y="819150"/>
          <p14:tracePt t="56667" x="3600450" y="828675"/>
          <p14:tracePt t="56668" x="3590925" y="828675"/>
          <p14:tracePt t="56670" x="3590925" y="838200"/>
          <p14:tracePt t="56672" x="3590925" y="849313"/>
          <p14:tracePt t="56673" x="3590925" y="858838"/>
          <p14:tracePt t="56675" x="3590925" y="868363"/>
          <p14:tracePt t="56677" x="3590925" y="887413"/>
          <p14:tracePt t="56679" x="3590925" y="896938"/>
          <p14:tracePt t="56681" x="3590925" y="906463"/>
          <p14:tracePt t="56682" x="3581400" y="906463"/>
          <p14:tracePt t="56683" x="3581400" y="917575"/>
          <p14:tracePt t="56685" x="3581400" y="927100"/>
          <p14:tracePt t="56686" x="3581400" y="936625"/>
          <p14:tracePt t="56687" x="3581400" y="946150"/>
          <p14:tracePt t="56690" x="3581400" y="965200"/>
          <p14:tracePt t="56693" x="3581400" y="976313"/>
          <p14:tracePt t="56695" x="3581400" y="985838"/>
          <p14:tracePt t="56697" x="3581400" y="995363"/>
          <p14:tracePt t="56698" x="3581400" y="1004888"/>
          <p14:tracePt t="56700" x="3581400" y="1014413"/>
          <p14:tracePt t="56702" x="3581400" y="1023938"/>
          <p14:tracePt t="56705" x="3581400" y="1033463"/>
          <p14:tracePt t="56706" x="3581400" y="1044575"/>
          <p14:tracePt t="56708" x="3581400" y="1054100"/>
          <p14:tracePt t="56710" x="3581400" y="1063625"/>
          <p14:tracePt t="56713" x="3581400" y="1073150"/>
          <p14:tracePt t="56715" x="3590925" y="1082675"/>
          <p14:tracePt t="56716" x="3590925" y="1092200"/>
          <p14:tracePt t="56719" x="3590925" y="1101725"/>
          <p14:tracePt t="56721" x="3590925" y="1112838"/>
          <p14:tracePt t="56723" x="3600450" y="1112838"/>
          <p14:tracePt t="56724" x="3600450" y="1122363"/>
          <p14:tracePt t="56725" x="3600450" y="1131888"/>
          <p14:tracePt t="56727" x="3600450" y="1141413"/>
          <p14:tracePt t="56730" x="3600450" y="1150938"/>
          <p14:tracePt t="56731" x="3609975" y="1150938"/>
          <p14:tracePt t="56733" x="3609975" y="1160463"/>
          <p14:tracePt t="56734" x="3621088" y="1169988"/>
          <p14:tracePt t="56736" x="3621088" y="1181100"/>
          <p14:tracePt t="56739" x="3621088" y="1190625"/>
          <p14:tracePt t="56740" x="3630613" y="1190625"/>
          <p14:tracePt t="56742" x="3630613" y="1200150"/>
          <p14:tracePt t="56743" x="3630613" y="1209675"/>
          <p14:tracePt t="56745" x="3640138" y="1219200"/>
          <p14:tracePt t="56748" x="3640138" y="1228725"/>
          <p14:tracePt t="56750" x="3649663" y="1228725"/>
          <p14:tracePt t="56751" x="3649663" y="1238250"/>
          <p14:tracePt t="56753" x="3659188" y="1249363"/>
          <p14:tracePt t="56755" x="3659188" y="1258888"/>
          <p14:tracePt t="56757" x="3668713" y="1258888"/>
          <p14:tracePt t="56760" x="3668713" y="1268413"/>
          <p14:tracePt t="56763" x="3679825" y="1277938"/>
          <p14:tracePt t="56765" x="3679825" y="1287463"/>
          <p14:tracePt t="56768" x="3689350" y="1296988"/>
          <p14:tracePt t="56770" x="3698875" y="1296988"/>
          <p14:tracePt t="56772" x="3698875" y="1306513"/>
          <p14:tracePt t="56775" x="3708400" y="1306513"/>
          <p14:tracePt t="56776" x="3708400" y="1317625"/>
          <p14:tracePt t="56778" x="3708400" y="1327150"/>
          <p14:tracePt t="56780" x="3717925" y="1327150"/>
          <p14:tracePt t="56783" x="3717925" y="1336675"/>
          <p14:tracePt t="56786" x="3727450" y="1336675"/>
          <p14:tracePt t="56788" x="3727450" y="1346200"/>
          <p14:tracePt t="56789" x="3736975" y="1346200"/>
          <p14:tracePt t="56794" x="3736975" y="1355725"/>
          <p14:tracePt t="56795" x="3748088" y="1355725"/>
          <p14:tracePt t="56800" x="3757613" y="1365250"/>
          <p14:tracePt t="56802" x="3757613" y="1374775"/>
          <p14:tracePt t="56806" x="3767138" y="1374775"/>
          <p14:tracePt t="56808" x="3767138" y="1385888"/>
          <p14:tracePt t="56812" x="3776663" y="1385888"/>
          <p14:tracePt t="56814" x="3786188" y="1395413"/>
          <p14:tracePt t="56819" x="3795713" y="1404938"/>
          <p14:tracePt t="56821" x="3795713" y="1414463"/>
          <p14:tracePt t="56823" x="3805238" y="1414463"/>
          <p14:tracePt t="56827" x="3816350" y="1423988"/>
          <p14:tracePt t="56829" x="3825875" y="1423988"/>
          <p14:tracePt t="56834" x="3835400" y="1433513"/>
          <p14:tracePt t="56838" x="3844925" y="1433513"/>
          <p14:tracePt t="56841" x="3844925" y="1443038"/>
          <p14:tracePt t="56843" x="3854450" y="1443038"/>
          <p14:tracePt t="56845" x="3863975" y="1454150"/>
          <p14:tracePt t="56849" x="3873500" y="1454150"/>
          <p14:tracePt t="56853" x="3873500" y="1463675"/>
          <p14:tracePt t="56854" x="3884613" y="1463675"/>
          <p14:tracePt t="56858" x="3894138" y="1463675"/>
          <p14:tracePt t="56860" x="3903663" y="1463675"/>
          <p14:tracePt t="56864" x="3913188" y="1463675"/>
          <p14:tracePt t="56866" x="3913188" y="1473200"/>
          <p14:tracePt t="56868" x="3922713" y="1473200"/>
          <p14:tracePt t="56872" x="3932238" y="1473200"/>
          <p14:tracePt t="56874" x="3943350" y="1473200"/>
          <p14:tracePt t="56878" x="3952875" y="1473200"/>
          <p14:tracePt t="56882" x="3962400" y="1473200"/>
          <p14:tracePt t="56885" x="3962400" y="1482725"/>
          <p14:tracePt t="56886" x="3971925" y="1482725"/>
          <p14:tracePt t="56887" x="3981450" y="1482725"/>
          <p14:tracePt t="56891" x="3990975" y="1482725"/>
          <p14:tracePt t="56894" x="4000500" y="1482725"/>
          <p14:tracePt t="56897" x="4011613" y="1482725"/>
          <p14:tracePt t="56898" x="4011613" y="1492250"/>
          <p14:tracePt t="56899" x="4021138" y="1492250"/>
          <p14:tracePt t="56902" x="4030663" y="1492250"/>
          <p14:tracePt t="56904" x="4040188" y="1492250"/>
          <p14:tracePt t="56907" x="4049713" y="1492250"/>
          <p14:tracePt t="56908" x="4059238" y="1492250"/>
          <p14:tracePt t="56910" x="4059238" y="1501775"/>
          <p14:tracePt t="56911" x="4068763" y="1501775"/>
          <p14:tracePt t="56914" x="4079875" y="1501775"/>
          <p14:tracePt t="56916" x="4089400" y="1501775"/>
          <p14:tracePt t="56919" x="4098925" y="1501775"/>
          <p14:tracePt t="56920" x="4108450" y="1501775"/>
          <p14:tracePt t="56921" x="4108450" y="1511300"/>
          <p14:tracePt t="56923" x="4117975" y="1511300"/>
          <p14:tracePt t="56926" x="4127500" y="1511300"/>
          <p14:tracePt t="56928" x="4137025" y="1511300"/>
          <p14:tracePt t="56929" x="4148138" y="1511300"/>
          <p14:tracePt t="56931" x="4157663" y="1511300"/>
          <p14:tracePt t="56933" x="4167188" y="1511300"/>
          <p14:tracePt t="56934" x="4167188" y="1522413"/>
          <p14:tracePt t="56936" x="4176713" y="1522413"/>
          <p14:tracePt t="56937" x="4186238" y="1522413"/>
          <p14:tracePt t="56939" x="4195763" y="1522413"/>
          <p14:tracePt t="56942" x="4205288" y="1522413"/>
          <p14:tracePt t="56944" x="4216400" y="1522413"/>
          <p14:tracePt t="56945" x="4225925" y="1522413"/>
          <p14:tracePt t="56947" x="4235450" y="1522413"/>
          <p14:tracePt t="56950" x="4244975" y="1522413"/>
          <p14:tracePt t="56952" x="4254500" y="1522413"/>
          <p14:tracePt t="56953" x="4264025" y="1522413"/>
          <p14:tracePt t="56955" x="4275138" y="1522413"/>
          <p14:tracePt t="56957" x="4284663" y="1522413"/>
          <p14:tracePt t="56960" x="4294188" y="1522413"/>
          <p14:tracePt t="56961" x="4303713" y="1522413"/>
          <p14:tracePt t="56963" x="4313238" y="1522413"/>
          <p14:tracePt t="56965" x="4322763" y="1522413"/>
          <p14:tracePt t="56967" x="4332288" y="1522413"/>
          <p14:tracePt t="56968" x="4343400" y="1522413"/>
          <p14:tracePt t="56970" x="4352925" y="1522413"/>
          <p14:tracePt t="56973" x="4362450" y="1522413"/>
          <p14:tracePt t="56975" x="4371975" y="1522413"/>
          <p14:tracePt t="56976" x="4381500" y="1522413"/>
          <p14:tracePt t="56978" x="4391025" y="1522413"/>
          <p14:tracePt t="56980" x="4400550" y="1522413"/>
          <p14:tracePt t="56982" x="4411663" y="1522413"/>
          <p14:tracePt t="56984" x="4421188" y="1522413"/>
          <p14:tracePt t="56985" x="4430713" y="1522413"/>
          <p14:tracePt t="56986" x="4430713" y="1511300"/>
          <p14:tracePt t="56987" x="4440238" y="1511300"/>
          <p14:tracePt t="56989" x="4449763" y="1511300"/>
          <p14:tracePt t="56991" x="4459288" y="1511300"/>
          <p14:tracePt t="56992" x="4468813" y="1511300"/>
          <p14:tracePt t="56994" x="4479925" y="1501775"/>
          <p14:tracePt t="56996" x="4489450" y="1501775"/>
          <p14:tracePt t="56998" x="4498975" y="1501775"/>
          <p14:tracePt t="57000" x="4508500" y="1492250"/>
          <p14:tracePt t="57002" x="4518025" y="1492250"/>
          <p14:tracePt t="57003" x="4518025" y="1482725"/>
          <p14:tracePt t="57004" x="4527550" y="1482725"/>
          <p14:tracePt t="57006" x="4537075" y="1482725"/>
          <p14:tracePt t="57008" x="4548188" y="1482725"/>
          <p14:tracePt t="57009" x="4548188" y="1473200"/>
          <p14:tracePt t="57010" x="4557713" y="1473200"/>
          <p14:tracePt t="57013" x="4567238" y="1473200"/>
          <p14:tracePt t="57015" x="4576763" y="1463675"/>
          <p14:tracePt t="57016" x="4586288" y="1463675"/>
          <p14:tracePt t="57019" x="4595813" y="1454150"/>
          <p14:tracePt t="57021" x="4595813" y="1443038"/>
          <p14:tracePt t="57022" x="4606925" y="1443038"/>
          <p14:tracePt t="57025" x="4616450" y="1433513"/>
          <p14:tracePt t="57026" x="4625975" y="1433513"/>
          <p14:tracePt t="57030" x="4635500" y="1423988"/>
          <p14:tracePt t="57035" x="4645025" y="1414463"/>
          <p14:tracePt t="57038" x="4645025" y="1404938"/>
          <p14:tracePt t="57039" x="4654550" y="1404938"/>
          <p14:tracePt t="57042" x="4664075" y="1404938"/>
          <p14:tracePt t="57044" x="4664075" y="1395413"/>
          <p14:tracePt t="57049" x="4675188" y="1395413"/>
          <p14:tracePt t="57051" x="4675188" y="1385888"/>
          <p14:tracePt t="57057" x="4675188" y="1374775"/>
          <p14:tracePt t="57059" x="4684713" y="1374775"/>
          <p14:tracePt t="57060" x="4684713" y="1365250"/>
          <p14:tracePt t="57066" x="4684713" y="1355725"/>
          <p14:tracePt t="57071" x="4694238" y="1355725"/>
          <p14:tracePt t="57072" x="4694238" y="1346200"/>
          <p14:tracePt t="57077" x="4694238" y="1336675"/>
          <p14:tracePt t="57081" x="4694238" y="1327150"/>
          <p14:tracePt t="57083" x="4703763" y="1327150"/>
          <p14:tracePt t="57084" x="4703763" y="1317625"/>
          <p14:tracePt t="57088" x="4703763" y="1306513"/>
          <p14:tracePt t="57089" x="4713288" y="1306513"/>
          <p14:tracePt t="57091" x="4713288" y="1296988"/>
          <p14:tracePt t="57095" x="4713288" y="1287463"/>
          <p14:tracePt t="57096" x="4713288" y="1277938"/>
          <p14:tracePt t="57100" x="4713288" y="1268413"/>
          <p14:tracePt t="57102" x="4722813" y="1268413"/>
          <p14:tracePt t="57103" x="4722813" y="1258888"/>
          <p14:tracePt t="57105" x="4722813" y="1249363"/>
          <p14:tracePt t="57107" x="4722813" y="1238250"/>
          <p14:tracePt t="57109" x="4722813" y="1228725"/>
          <p14:tracePt t="57111" x="4722813" y="1219200"/>
          <p14:tracePt t="57114" x="4722813" y="1209675"/>
          <p14:tracePt t="57115" x="4722813" y="1200150"/>
          <p14:tracePt t="57116" x="4732338" y="1200150"/>
          <p14:tracePt t="57117" x="4732338" y="1190625"/>
          <p14:tracePt t="57119" x="4732338" y="1181100"/>
          <p14:tracePt t="57121" x="4732338" y="1169988"/>
          <p14:tracePt t="57122" x="4732338" y="1160463"/>
          <p14:tracePt t="57124" x="4732338" y="1150938"/>
          <p14:tracePt t="57126" x="4732338" y="1141413"/>
          <p14:tracePt t="57128" x="4732338" y="1131888"/>
          <p14:tracePt t="57129" x="4732338" y="1122363"/>
          <p14:tracePt t="57131" x="4732338" y="1112838"/>
          <p14:tracePt t="57132" x="4732338" y="1101725"/>
          <p14:tracePt t="57133" x="4732338" y="1092200"/>
          <p14:tracePt t="57134" x="4732338" y="1082675"/>
          <p14:tracePt t="57136" x="4732338" y="1073150"/>
          <p14:tracePt t="57138" x="4732338" y="1063625"/>
          <p14:tracePt t="57139" x="4732338" y="1054100"/>
          <p14:tracePt t="57141" x="4732338" y="1044575"/>
          <p14:tracePt t="57143" x="4732338" y="1033463"/>
          <p14:tracePt t="57145" x="4732338" y="1023938"/>
          <p14:tracePt t="57146" x="4732338" y="1014413"/>
          <p14:tracePt t="57148" x="4732338" y="1004888"/>
          <p14:tracePt t="57150" x="4732338" y="995363"/>
          <p14:tracePt t="57152" x="4732338" y="985838"/>
          <p14:tracePt t="57153" x="4732338" y="976313"/>
          <p14:tracePt t="57155" x="4732338" y="965200"/>
          <p14:tracePt t="57158" x="4732338" y="955675"/>
          <p14:tracePt t="57160" x="4732338" y="946150"/>
          <p14:tracePt t="57161" x="4722813" y="936625"/>
          <p14:tracePt t="57163" x="4722813" y="927100"/>
          <p14:tracePt t="57166" x="4722813" y="917575"/>
          <p14:tracePt t="57168" x="4713288" y="906463"/>
          <p14:tracePt t="57170" x="4713288" y="896938"/>
          <p14:tracePt t="57171" x="4703763" y="896938"/>
          <p14:tracePt t="57173" x="4703763" y="887413"/>
          <p14:tracePt t="57177" x="4703763" y="877888"/>
          <p14:tracePt t="57179" x="4694238" y="877888"/>
          <p14:tracePt t="57181" x="4694238" y="868363"/>
          <p14:tracePt t="57182" x="4694238" y="858838"/>
          <p14:tracePt t="57186" x="4684713" y="849313"/>
          <p14:tracePt t="57191" x="4684713" y="838200"/>
          <p14:tracePt t="57192" x="4675188" y="838200"/>
          <p14:tracePt t="57195" x="4675188" y="828675"/>
          <p14:tracePt t="57197" x="4675188" y="819150"/>
          <p14:tracePt t="57199" x="4664075" y="819150"/>
          <p14:tracePt t="57202" x="4654550" y="809625"/>
          <p14:tracePt t="57207" x="4654550" y="800100"/>
          <p14:tracePt t="57210" x="4645025" y="800100"/>
          <p14:tracePt t="57213" x="4645025" y="790575"/>
          <p14:tracePt t="57216" x="4645025" y="781050"/>
          <p14:tracePt t="57217" x="4635500" y="781050"/>
          <p14:tracePt t="57222" x="4635500" y="769938"/>
          <p14:tracePt t="57225" x="4625975" y="769938"/>
          <p14:tracePt t="57227" x="4625975" y="760413"/>
          <p14:tracePt t="57230" x="4616450" y="760413"/>
          <p14:tracePt t="57234" x="4616450" y="750888"/>
          <p14:tracePt t="57237" x="4616450" y="741363"/>
          <p14:tracePt t="57239" x="4606925" y="741363"/>
          <p14:tracePt t="57245" x="4606925" y="731838"/>
          <p14:tracePt t="57250" x="4595813" y="731838"/>
          <p14:tracePt t="57252" x="4595813" y="722313"/>
          <p14:tracePt t="57260" x="4595813" y="712788"/>
          <p14:tracePt t="57261" x="4586288" y="712788"/>
          <p14:tracePt t="57267" x="4576763" y="712788"/>
          <p14:tracePt t="57269" x="4576763" y="701675"/>
          <p14:tracePt t="57275" x="4576763" y="692150"/>
          <p14:tracePt t="57281" x="4567238" y="692150"/>
          <p14:tracePt t="57290" x="4567238" y="682625"/>
          <p14:tracePt t="57310" x="4557713" y="673100"/>
          <p14:tracePt t="57319" x="4548188" y="673100"/>
          <p14:tracePt t="57325" x="4537075" y="673100"/>
          <p14:tracePt t="57326" x="4537075" y="663575"/>
          <p14:tracePt t="57332" x="4537075" y="654050"/>
          <p14:tracePt t="57333" x="4527550" y="654050"/>
          <p14:tracePt t="57340" x="4518025" y="654050"/>
          <p14:tracePt t="57342" x="4518025" y="644525"/>
          <p14:tracePt t="57347" x="4508500" y="644525"/>
          <p14:tracePt t="57349" x="4498975" y="644525"/>
          <p14:tracePt t="57353" x="4498975" y="633413"/>
          <p14:tracePt t="57355" x="4489450" y="633413"/>
          <p14:tracePt t="57361" x="4479925" y="633413"/>
          <p14:tracePt t="57363" x="4479925" y="623888"/>
          <p14:tracePt t="57367" x="4468813" y="623888"/>
          <p14:tracePt t="57369" x="4468813" y="614363"/>
          <p14:tracePt t="57370" x="4459288" y="614363"/>
          <p14:tracePt t="57376" x="4449763" y="614363"/>
          <p14:tracePt t="57380" x="4449763" y="604838"/>
          <p14:tracePt t="57382" x="4440238" y="604838"/>
          <p14:tracePt t="57389" x="4430713" y="604838"/>
          <p14:tracePt t="57393" x="4421188" y="604838"/>
          <p14:tracePt t="57398" x="4421188" y="595313"/>
          <p14:tracePt t="57401" x="4411663" y="595313"/>
          <p14:tracePt t="57407" x="4400550" y="595313"/>
          <p14:tracePt t="57412" x="4391025" y="595313"/>
          <p14:tracePt t="57416" x="4381500" y="595313"/>
          <p14:tracePt t="57418" x="4371975" y="595313"/>
          <p14:tracePt t="57419" x="4371975" y="585788"/>
          <p14:tracePt t="57423" x="4362450" y="585788"/>
          <p14:tracePt t="57425" x="4352925" y="585788"/>
          <p14:tracePt t="57429" x="4343400" y="585788"/>
          <p14:tracePt t="57430" x="4332288" y="585788"/>
          <p14:tracePt t="57431" x="4332288" y="576263"/>
          <p14:tracePt t="57433" x="4322763" y="576263"/>
          <p14:tracePt t="57436" x="4313238" y="576263"/>
          <p14:tracePt t="57439" x="4303713" y="576263"/>
          <p14:tracePt t="57440" x="4294188" y="576263"/>
          <p14:tracePt t="57443" x="4284663" y="576263"/>
          <p14:tracePt t="57445" x="4275138" y="576263"/>
          <p14:tracePt t="57448" x="4264025" y="576263"/>
          <p14:tracePt t="57449" x="4254500" y="576263"/>
          <p14:tracePt t="57452" x="4244975" y="576263"/>
          <p14:tracePt t="57454" x="4235450" y="576263"/>
          <p14:tracePt t="57457" x="4225925" y="576263"/>
          <p14:tracePt t="57458" x="4216400" y="576263"/>
          <p14:tracePt t="57461" x="4205288" y="576263"/>
          <p14:tracePt t="57462" x="4195763" y="576263"/>
          <p14:tracePt t="57466" x="4186238" y="576263"/>
          <p14:tracePt t="57467" x="4176713" y="576263"/>
          <p14:tracePt t="57469" x="4167188" y="576263"/>
          <p14:tracePt t="57472" x="4157663" y="576263"/>
          <p14:tracePt t="57474" x="4148138" y="576263"/>
          <p14:tracePt t="57475" x="4137025" y="576263"/>
          <p14:tracePt t="57478" x="4127500" y="576263"/>
          <p14:tracePt t="57481" x="4117975" y="576263"/>
          <p14:tracePt t="57484" x="4108450" y="576263"/>
          <p14:tracePt t="57485" x="4098925" y="576263"/>
          <p14:tracePt t="57488" x="4089400" y="585788"/>
          <p14:tracePt t="57491" x="4079875" y="585788"/>
          <p14:tracePt t="57495" x="4068763" y="585788"/>
          <p14:tracePt t="57496" x="4059238" y="585788"/>
          <p14:tracePt t="57500" x="4049713" y="585788"/>
          <p14:tracePt t="57503" x="4040188" y="595313"/>
          <p14:tracePt t="57507" x="4030663" y="595313"/>
          <p14:tracePt t="57509" x="4021138" y="595313"/>
          <p14:tracePt t="57513" x="4011613" y="595313"/>
          <p14:tracePt t="57514" x="4011613" y="604838"/>
          <p14:tracePt t="57518" x="4000500" y="604838"/>
          <p14:tracePt t="57523" x="3990975" y="604838"/>
          <p14:tracePt t="57524" x="3990975" y="614363"/>
          <p14:tracePt t="57525" x="3981450" y="614363"/>
          <p14:tracePt t="57528" x="3981450" y="623888"/>
          <p14:tracePt t="57531" x="3971925" y="623888"/>
          <p14:tracePt t="57537" x="3962400" y="633413"/>
          <p14:tracePt t="57541" x="3952875" y="633413"/>
          <p14:tracePt t="57544" x="3943350" y="644525"/>
          <p14:tracePt t="57549" x="3932238" y="644525"/>
          <p14:tracePt t="57550" x="3932238" y="654050"/>
          <p14:tracePt t="57553" x="3932238" y="663575"/>
          <p14:tracePt t="57554" x="3922713" y="663575"/>
          <p14:tracePt t="57558" x="3922713" y="673100"/>
          <p14:tracePt t="57559" x="3913188" y="673100"/>
          <p14:tracePt t="57563" x="3913188" y="682625"/>
          <p14:tracePt t="57564" x="3903663" y="682625"/>
          <p14:tracePt t="57566" x="3894138" y="682625"/>
          <p14:tracePt t="57568" x="3894138" y="692150"/>
          <p14:tracePt t="57569" x="3894138" y="701675"/>
          <p14:tracePt t="57570" x="3884613" y="701675"/>
          <p14:tracePt t="57573" x="3884613" y="712788"/>
          <p14:tracePt t="57575" x="3873500" y="712788"/>
          <p14:tracePt t="57576" x="3873500" y="722313"/>
          <p14:tracePt t="57579" x="3863975" y="731838"/>
          <p14:tracePt t="57581" x="3854450" y="731838"/>
          <p14:tracePt t="57582" x="3854450" y="741363"/>
          <p14:tracePt t="57584" x="3854450" y="750888"/>
          <p14:tracePt t="57585" x="3844925" y="750888"/>
          <p14:tracePt t="57586" x="3844925" y="760413"/>
          <p14:tracePt t="57589" x="3835400" y="769938"/>
          <p14:tracePt t="57591" x="3835400" y="781050"/>
          <p14:tracePt t="57592" x="3835400" y="790575"/>
          <p14:tracePt t="57593" x="3825875" y="790575"/>
          <p14:tracePt t="57594" x="3816350" y="790575"/>
          <p14:tracePt t="57595" x="3816350" y="800100"/>
          <p14:tracePt t="57597" x="3816350" y="809625"/>
          <p14:tracePt t="57598" x="3805238" y="809625"/>
          <p14:tracePt t="57599" x="3805238" y="819150"/>
          <p14:tracePt t="57601" x="3795713" y="828675"/>
          <p14:tracePt t="57603" x="3795713" y="838200"/>
          <p14:tracePt t="57605" x="3786188" y="849313"/>
          <p14:tracePt t="57607" x="3776663" y="858838"/>
          <p14:tracePt t="57609" x="3776663" y="868363"/>
          <p14:tracePt t="57611" x="3767138" y="877888"/>
          <p14:tracePt t="57613" x="3767138" y="887413"/>
          <p14:tracePt t="57615" x="3757613" y="896938"/>
          <p14:tracePt t="57617" x="3757613" y="906463"/>
          <p14:tracePt t="57619" x="3748088" y="917575"/>
          <p14:tracePt t="57621" x="3748088" y="927100"/>
          <p14:tracePt t="57622" x="3736975" y="927100"/>
          <p14:tracePt t="57624" x="3736975" y="936625"/>
          <p14:tracePt t="57625" x="3736975" y="946150"/>
          <p14:tracePt t="57628" x="3727450" y="955675"/>
          <p14:tracePt t="57630" x="3727450" y="965200"/>
          <p14:tracePt t="57633" x="3727450" y="976313"/>
          <p14:tracePt t="57635" x="3727450" y="985838"/>
          <p14:tracePt t="57637" x="3717925" y="985838"/>
          <p14:tracePt t="57638" x="3717925" y="995363"/>
          <p14:tracePt t="57640" x="3717925" y="1004888"/>
          <p14:tracePt t="57643" x="3717925" y="1014413"/>
          <p14:tracePt t="57645" x="3717925" y="1023938"/>
          <p14:tracePt t="57648" x="3717925" y="1033463"/>
          <p14:tracePt t="57651" x="3717925" y="1044575"/>
          <p14:tracePt t="57652" x="3708400" y="1044575"/>
          <p14:tracePt t="57655" x="3708400" y="1054100"/>
          <p14:tracePt t="57658" x="3708400" y="1063625"/>
          <p14:tracePt t="57660" x="3708400" y="1073150"/>
          <p14:tracePt t="57664" x="3708400" y="1082675"/>
          <p14:tracePt t="57668" x="3708400" y="1092200"/>
          <p14:tracePt t="57672" x="3708400" y="1101725"/>
          <p14:tracePt t="57674" x="3708400" y="1112838"/>
          <p14:tracePt t="57678" x="3708400" y="1122363"/>
          <p14:tracePt t="57682" x="3708400" y="1131888"/>
          <p14:tracePt t="57686" x="3708400" y="1141413"/>
          <p14:tracePt t="57688" x="3708400" y="1150938"/>
          <p14:tracePt t="57691" x="3708400" y="1160463"/>
          <p14:tracePt t="57695" x="3708400" y="1169988"/>
          <p14:tracePt t="57699" x="3708400" y="1181100"/>
          <p14:tracePt t="57700" x="3708400" y="1190625"/>
          <p14:tracePt t="57704" x="3708400" y="1200150"/>
          <p14:tracePt t="57708" x="3708400" y="1209675"/>
          <p14:tracePt t="57711" x="3708400" y="1219200"/>
          <p14:tracePt t="57713" x="3708400" y="1228725"/>
          <p14:tracePt t="57717" x="3708400" y="1238250"/>
          <p14:tracePt t="57720" x="3717925" y="1238250"/>
          <p14:tracePt t="57721" x="3717925" y="1249363"/>
          <p14:tracePt t="57725" x="3717925" y="1258888"/>
          <p14:tracePt t="57727" x="3717925" y="1268413"/>
          <p14:tracePt t="57731" x="3727450" y="1277938"/>
          <p14:tracePt t="57735" x="3727450" y="1287463"/>
          <p14:tracePt t="57739" x="3727450" y="1296988"/>
          <p14:tracePt t="57740" x="3736975" y="1296988"/>
          <p14:tracePt t="57741" x="3736975" y="1306513"/>
          <p14:tracePt t="57744" x="3748088" y="1306513"/>
          <p14:tracePt t="57745" x="3748088" y="1317625"/>
          <p14:tracePt t="57749" x="3748088" y="1327150"/>
          <p14:tracePt t="57752" x="3757613" y="1327150"/>
          <p14:tracePt t="57753" x="3757613" y="1336675"/>
          <p14:tracePt t="57755" x="3757613" y="1346200"/>
          <p14:tracePt t="57759" x="3767138" y="1346200"/>
          <p14:tracePt t="57760" x="3767138" y="1355725"/>
          <p14:tracePt t="57766" x="3767138" y="1365250"/>
          <p14:tracePt t="57768" x="3776663" y="1365250"/>
          <p14:tracePt t="57771" x="3776663" y="1374775"/>
          <p14:tracePt t="57772" x="3786188" y="1374775"/>
          <p14:tracePt t="57777" x="3786188" y="1385888"/>
          <p14:tracePt t="57780" x="3795713" y="1395413"/>
          <p14:tracePt t="57787" x="3795713" y="1404938"/>
          <p14:tracePt t="57789" x="3805238" y="1404938"/>
          <p14:tracePt t="57795" x="3805238" y="1414463"/>
          <p14:tracePt t="57797" x="3816350" y="1414463"/>
          <p14:tracePt t="57801" x="3825875" y="1414463"/>
          <p14:tracePt t="57803" x="3825875" y="1423988"/>
          <p14:tracePt t="57806" x="3825875" y="1433513"/>
          <p14:tracePt t="57808" x="3835400" y="1433513"/>
          <p14:tracePt t="57813" x="3835400" y="1443038"/>
          <p14:tracePt t="57815" x="3844925" y="1443038"/>
          <p14:tracePt t="57822" x="3854450" y="1454150"/>
          <p14:tracePt t="57826" x="3863975" y="1454150"/>
          <p14:tracePt t="57831" x="3863975" y="1463675"/>
          <p14:tracePt t="57833" x="3873500" y="1463675"/>
          <p14:tracePt t="57836" x="3873500" y="1473200"/>
          <p14:tracePt t="57841" x="3884613" y="1473200"/>
          <p14:tracePt t="57845" x="3884613" y="1482725"/>
          <p14:tracePt t="57848" x="3894138" y="1482725"/>
          <p14:tracePt t="57851" x="3903663" y="1482725"/>
          <p14:tracePt t="57854" x="3903663" y="1492250"/>
          <p14:tracePt t="57856" x="3913188" y="1492250"/>
          <p14:tracePt t="57861" x="3922713" y="1492250"/>
          <p14:tracePt t="57862" x="3922713" y="1501775"/>
          <p14:tracePt t="57865" x="3932238" y="1501775"/>
          <p14:tracePt t="57866" x="3932238" y="1511300"/>
          <p14:tracePt t="57869" x="3943350" y="1511300"/>
          <p14:tracePt t="57871" x="3952875" y="1511300"/>
          <p14:tracePt t="57874" x="3952875" y="1522413"/>
          <p14:tracePt t="57875" x="3962400" y="1522413"/>
          <p14:tracePt t="57878" x="3971925" y="1522413"/>
          <p14:tracePt t="57881" x="3981450" y="1522413"/>
          <p14:tracePt t="57882" x="3981450" y="1531938"/>
          <p14:tracePt t="57883" x="3990975" y="1531938"/>
          <p14:tracePt t="57885" x="4000500" y="1531938"/>
          <p14:tracePt t="57889" x="4011613" y="1531938"/>
          <p14:tracePt t="57891" x="4011613" y="1541463"/>
          <p14:tracePt t="57892" x="4021138" y="1541463"/>
          <p14:tracePt t="57893" x="4030663" y="1541463"/>
          <p14:tracePt t="57896" x="4040188" y="1550988"/>
          <p14:tracePt t="57900" x="4049713" y="1550988"/>
          <p14:tracePt t="57903" x="4059238" y="1550988"/>
          <p14:tracePt t="57905" x="4068763" y="1550988"/>
          <p14:tracePt t="57909" x="4079875" y="1550988"/>
          <p14:tracePt t="57914" x="4089400" y="1550988"/>
          <p14:tracePt t="57915" x="4089400" y="1560513"/>
          <p14:tracePt t="57918" x="4098925" y="1560513"/>
          <p14:tracePt t="57921" x="4108450" y="1560513"/>
          <p14:tracePt t="57926" x="4117975" y="1560513"/>
          <p14:tracePt t="57930" x="4127500" y="1560513"/>
          <p14:tracePt t="57935" x="4137025" y="1560513"/>
          <p14:tracePt t="57937" x="4148138" y="1560513"/>
          <p14:tracePt t="57941" x="4157663" y="1560513"/>
          <p14:tracePt t="57945" x="4167188" y="1560513"/>
          <p14:tracePt t="57949" x="4176713" y="1560513"/>
          <p14:tracePt t="57951" x="4186238" y="1560513"/>
          <p14:tracePt t="57955" x="4195763" y="1560513"/>
          <p14:tracePt t="57959" x="4205288" y="1560513"/>
          <p14:tracePt t="57963" x="4216400" y="1560513"/>
          <p14:tracePt t="57965" x="4225925" y="1560513"/>
          <p14:tracePt t="57969" x="4235450" y="1560513"/>
          <p14:tracePt t="57973" x="4244975" y="1560513"/>
          <p14:tracePt t="57978" x="4254500" y="1560513"/>
          <p14:tracePt t="57984" x="4264025" y="1560513"/>
          <p14:tracePt t="57987" x="4275138" y="1560513"/>
          <p14:tracePt t="57992" x="4284663" y="1560513"/>
          <p14:tracePt t="57994" x="4284663" y="1550988"/>
          <p14:tracePt t="57998" x="4284663" y="1541463"/>
          <p14:tracePt t="57999" x="4294188" y="1541463"/>
          <p14:tracePt t="58004" x="4303713" y="1541463"/>
          <p14:tracePt t="58005" x="4303713" y="1531938"/>
          <p14:tracePt t="58008" x="4313238" y="1531938"/>
          <p14:tracePt t="58012" x="4313238" y="1522413"/>
          <p14:tracePt t="58013" x="4322763" y="1522413"/>
          <p14:tracePt t="58017" x="4322763" y="1511300"/>
          <p14:tracePt t="58018" x="4332288" y="1511300"/>
          <p14:tracePt t="58019" x="4332288" y="1501775"/>
          <p14:tracePt t="58022" x="4343400" y="1501775"/>
          <p14:tracePt t="58024" x="4352925" y="1492250"/>
          <p14:tracePt t="58028" x="4362450" y="1482725"/>
          <p14:tracePt t="58032" x="4371975" y="1473200"/>
          <p14:tracePt t="58034" x="4371975" y="1463675"/>
          <p14:tracePt t="58036" x="4381500" y="1463675"/>
          <p14:tracePt t="58037" x="4381500" y="1454150"/>
          <p14:tracePt t="58038" x="4391025" y="1454150"/>
          <p14:tracePt t="58041" x="4391025" y="1443038"/>
          <p14:tracePt t="58042" x="4400550" y="1443038"/>
          <p14:tracePt t="58044" x="4400550" y="1433513"/>
          <p14:tracePt t="58046" x="4411663" y="1423988"/>
          <p14:tracePt t="58048" x="4411663" y="1414463"/>
          <p14:tracePt t="58049" x="4421188" y="1414463"/>
          <p14:tracePt t="58051" x="4430713" y="1404938"/>
          <p14:tracePt t="58054" x="4430713" y="1395413"/>
          <p14:tracePt t="58055" x="4440238" y="1385888"/>
          <p14:tracePt t="58058" x="4449763" y="1374775"/>
          <p14:tracePt t="58061" x="4449763" y="1365250"/>
          <p14:tracePt t="58062" x="4459288" y="1365250"/>
          <p14:tracePt t="58063" x="4459288" y="1355725"/>
          <p14:tracePt t="58064" x="4468813" y="1355725"/>
          <p14:tracePt t="58066" x="4468813" y="1346200"/>
          <p14:tracePt t="58067" x="4479925" y="1336675"/>
          <p14:tracePt t="58070" x="4479925" y="1327150"/>
          <p14:tracePt t="58072" x="4489450" y="1317625"/>
          <p14:tracePt t="58075" x="4489450" y="1306513"/>
          <p14:tracePt t="58076" x="4498975" y="1296988"/>
          <p14:tracePt t="58078" x="4508500" y="1287463"/>
          <p14:tracePt t="58080" x="4508500" y="1277938"/>
          <p14:tracePt t="58083" x="4508500" y="1268413"/>
          <p14:tracePt t="58084" x="4518025" y="1258888"/>
          <p14:tracePt t="58086" x="4518025" y="1249363"/>
          <p14:tracePt t="58088" x="4518025" y="1238250"/>
          <p14:tracePt t="58090" x="4527550" y="1228725"/>
          <p14:tracePt t="58091" x="4527550" y="1219200"/>
          <p14:tracePt t="58092" x="4527550" y="1209675"/>
          <p14:tracePt t="58094" x="4527550" y="1200150"/>
          <p14:tracePt t="58096" x="4527550" y="1190625"/>
          <p14:tracePt t="58097" x="4527550" y="1181100"/>
          <p14:tracePt t="58099" x="4527550" y="1169988"/>
          <p14:tracePt t="58101" x="4527550" y="1160463"/>
          <p14:tracePt t="58103" x="4537075" y="1150938"/>
          <p14:tracePt t="58104" x="4537075" y="1141413"/>
          <p14:tracePt t="58106" x="4537075" y="1131888"/>
          <p14:tracePt t="58108" x="4537075" y="1122363"/>
          <p14:tracePt t="58110" x="4537075" y="1112838"/>
          <p14:tracePt t="58111" x="4537075" y="1101725"/>
          <p14:tracePt t="58113" x="4537075" y="1092200"/>
          <p14:tracePt t="58115" x="4537075" y="1082675"/>
          <p14:tracePt t="58117" x="4537075" y="1073150"/>
          <p14:tracePt t="58118" x="4537075" y="1063625"/>
          <p14:tracePt t="58120" x="4537075" y="1054100"/>
          <p14:tracePt t="58122" x="4537075" y="1044575"/>
          <p14:tracePt t="58124" x="4537075" y="1033463"/>
          <p14:tracePt t="58125" x="4537075" y="1023938"/>
          <p14:tracePt t="58127" x="4537075" y="1014413"/>
          <p14:tracePt t="58129" x="4537075" y="1004888"/>
          <p14:tracePt t="58131" x="4537075" y="995363"/>
          <p14:tracePt t="58132" x="4537075" y="985838"/>
          <p14:tracePt t="58134" x="4537075" y="976313"/>
          <p14:tracePt t="58136" x="4537075" y="965200"/>
          <p14:tracePt t="58138" x="4537075" y="955675"/>
          <p14:tracePt t="58139" x="4537075" y="946150"/>
          <p14:tracePt t="58141" x="4537075" y="936625"/>
          <p14:tracePt t="58144" x="4537075" y="927100"/>
          <p14:tracePt t="58146" x="4537075" y="917575"/>
          <p14:tracePt t="58147" x="4537075" y="906463"/>
          <p14:tracePt t="58149" x="4537075" y="896938"/>
          <p14:tracePt t="58151" x="4537075" y="887413"/>
          <p14:tracePt t="58153" x="4537075" y="877888"/>
          <p14:tracePt t="58156" x="4527550" y="868363"/>
          <p14:tracePt t="58157" x="4527550" y="858838"/>
          <p14:tracePt t="58159" x="4527550" y="849313"/>
          <p14:tracePt t="58162" x="4527550" y="838200"/>
          <p14:tracePt t="58165" x="4527550" y="828675"/>
          <p14:tracePt t="58166" x="4518025" y="819150"/>
          <p14:tracePt t="58170" x="4518025" y="809625"/>
          <p14:tracePt t="58174" x="4518025" y="800100"/>
          <p14:tracePt t="58179" x="4518025" y="790575"/>
          <p14:tracePt t="58181" x="4508500" y="790575"/>
          <p14:tracePt t="58182" x="4508500" y="781050"/>
          <p14:tracePt t="58210" x="4508500" y="769938"/>
          <p14:tracePt t="58226" x="4508500" y="760413"/>
          <p14:tracePt t="58227" x="4498975" y="760413"/>
          <p14:tracePt t="58235" x="4498975" y="750888"/>
          <p14:tracePt t="58240" x="4498975" y="741363"/>
          <p14:tracePt t="58245" x="4489450" y="741363"/>
          <p14:tracePt t="58249" x="4489450" y="731838"/>
          <p14:tracePt t="58262" x="4479925" y="731838"/>
          <p14:tracePt t="58264" x="4479925" y="722313"/>
          <p14:tracePt t="63576" x="4468813" y="722313"/>
          <p14:tracePt t="63932" x="4468813" y="731838"/>
          <p14:tracePt t="63935" x="4468813" y="741363"/>
          <p14:tracePt t="63937" x="4468813" y="750888"/>
          <p14:tracePt t="63939" x="4468813" y="760413"/>
          <p14:tracePt t="63942" x="4468813" y="769938"/>
          <p14:tracePt t="63944" x="4468813" y="781050"/>
          <p14:tracePt t="63945" x="4468813" y="790575"/>
          <p14:tracePt t="63947" x="4468813" y="800100"/>
          <p14:tracePt t="63949" x="4468813" y="809625"/>
          <p14:tracePt t="63951" x="4468813" y="828675"/>
          <p14:tracePt t="63953" x="4468813" y="838200"/>
          <p14:tracePt t="63954" x="4468813" y="849313"/>
          <p14:tracePt t="63956" x="4468813" y="858838"/>
          <p14:tracePt t="63958" x="4468813" y="868363"/>
          <p14:tracePt t="63959" x="4468813" y="877888"/>
          <p14:tracePt t="63960" x="4468813" y="887413"/>
          <p14:tracePt t="63961" x="4468813" y="896938"/>
          <p14:tracePt t="63963" x="4468813" y="906463"/>
          <p14:tracePt t="63964" x="4468813" y="917575"/>
          <p14:tracePt t="63965" x="4459288" y="927100"/>
          <p14:tracePt t="63966" x="4459288" y="936625"/>
          <p14:tracePt t="63968" x="4459288" y="946150"/>
          <p14:tracePt t="63969" x="4459288" y="955675"/>
          <p14:tracePt t="63970" x="4459288" y="965200"/>
          <p14:tracePt t="63972" x="4459288" y="985838"/>
          <p14:tracePt t="63974" x="4459288" y="995363"/>
          <p14:tracePt t="63975" x="4459288" y="1004888"/>
          <p14:tracePt t="63976" x="4449763" y="1004888"/>
          <p14:tracePt t="63977" x="4449763" y="1023938"/>
          <p14:tracePt t="63979" x="4449763" y="1033463"/>
          <p14:tracePt t="63980" x="4449763" y="1044575"/>
          <p14:tracePt t="63981" x="4449763" y="1054100"/>
          <p14:tracePt t="63982" x="4449763" y="1063625"/>
          <p14:tracePt t="63984" x="4449763" y="1082675"/>
          <p14:tracePt t="63985" x="4440238" y="1082675"/>
          <p14:tracePt t="63986" x="4440238" y="1092200"/>
          <p14:tracePt t="63987" x="4440238" y="1101725"/>
          <p14:tracePt t="63988" x="4430713" y="1112838"/>
          <p14:tracePt t="63989" x="4430713" y="1122363"/>
          <p14:tracePt t="63991" x="4430713" y="1131888"/>
          <p14:tracePt t="63992" x="4430713" y="1141413"/>
          <p14:tracePt t="63993" x="4430713" y="1150938"/>
          <p14:tracePt t="63994" x="4430713" y="1160463"/>
          <p14:tracePt t="63995" x="4430713" y="1169988"/>
          <p14:tracePt t="63996" x="4421188" y="1181100"/>
          <p14:tracePt t="63997" x="4421188" y="1190625"/>
          <p14:tracePt t="63999" x="4421188" y="1209675"/>
          <p14:tracePt t="64001" x="4421188" y="1219200"/>
          <p14:tracePt t="64002" x="4421188" y="1228725"/>
          <p14:tracePt t="64003" x="4421188" y="1238250"/>
          <p14:tracePt t="64004" x="4411663" y="1249363"/>
          <p14:tracePt t="64006" x="4411663" y="1258888"/>
          <p14:tracePt t="64007" x="4411663" y="1268413"/>
          <p14:tracePt t="64008" x="4411663" y="1277938"/>
          <p14:tracePt t="64009" x="4411663" y="1287463"/>
          <p14:tracePt t="64011" x="4411663" y="1296988"/>
          <p14:tracePt t="64012" x="4411663" y="1306513"/>
          <p14:tracePt t="64013" x="4400550" y="1317625"/>
          <p14:tracePt t="64015" x="4400550" y="1336675"/>
          <p14:tracePt t="64016" x="4400550" y="1355725"/>
          <p14:tracePt t="64018" x="4400550" y="1374775"/>
          <p14:tracePt t="64019" x="4391025" y="1374775"/>
          <p14:tracePt t="64020" x="4391025" y="1385888"/>
          <p14:tracePt t="64021" x="4391025" y="1395413"/>
          <p14:tracePt t="64023" x="4391025" y="1414463"/>
          <p14:tracePt t="64025" x="4391025" y="1423988"/>
          <p14:tracePt t="64026" x="4391025" y="1433513"/>
          <p14:tracePt t="64027" x="4391025" y="1443038"/>
          <p14:tracePt t="64028" x="4391025" y="1454150"/>
          <p14:tracePt t="64030" x="4391025" y="1473200"/>
          <p14:tracePt t="64032" x="4391025" y="1482725"/>
          <p14:tracePt t="64033" x="4391025" y="1492250"/>
          <p14:tracePt t="64035" x="4391025" y="1511300"/>
          <p14:tracePt t="64037" x="4391025" y="1522413"/>
          <p14:tracePt t="64038" x="4391025" y="1531938"/>
          <p14:tracePt t="64039" x="4391025" y="1541463"/>
          <p14:tracePt t="64040" x="4391025" y="1550988"/>
          <p14:tracePt t="64042" x="4391025" y="1570038"/>
          <p14:tracePt t="64044" x="4391025" y="1581150"/>
          <p14:tracePt t="64045" x="4391025" y="1590675"/>
          <p14:tracePt t="64047" x="4391025" y="1609725"/>
          <p14:tracePt t="64049" x="4391025" y="1619250"/>
          <p14:tracePt t="64050" x="4391025" y="1628775"/>
          <p14:tracePt t="64051" x="4391025" y="1638300"/>
          <p14:tracePt t="64052" x="4391025" y="1649413"/>
          <p14:tracePt t="64054" x="4391025" y="1668463"/>
          <p14:tracePt t="64056" x="4400550" y="1677988"/>
          <p14:tracePt t="64057" x="4400550" y="1687513"/>
          <p14:tracePt t="64058" x="4400550" y="1697038"/>
          <p14:tracePt t="64059" x="4400550" y="1706563"/>
          <p14:tracePt t="64061" x="4400550" y="1727200"/>
          <p14:tracePt t="64063" x="4400550" y="1746250"/>
          <p14:tracePt t="64065" x="4400550" y="1755775"/>
          <p14:tracePt t="64066" x="4400550" y="1765300"/>
          <p14:tracePt t="64068" x="4400550" y="1785938"/>
          <p14:tracePt t="64070" x="4400550" y="1795463"/>
          <p14:tracePt t="64071" x="4400550" y="1804988"/>
          <p14:tracePt t="64072" x="4400550" y="1814513"/>
          <p14:tracePt t="64074" x="4400550" y="1824038"/>
          <p14:tracePt t="64075" x="4400550" y="1833563"/>
          <p14:tracePt t="64077" x="4400550" y="1843088"/>
          <p14:tracePt t="64078" x="4400550" y="1854200"/>
          <p14:tracePt t="64080" x="4400550" y="1863725"/>
          <p14:tracePt t="64081" x="4400550" y="1873250"/>
          <p14:tracePt t="64083" x="4400550" y="1882775"/>
          <p14:tracePt t="64084" x="4400550" y="1892300"/>
          <p14:tracePt t="64087" x="4400550" y="1901825"/>
          <p14:tracePt t="64088" x="4400550" y="1911350"/>
          <p14:tracePt t="64090" x="4400550" y="1922463"/>
          <p14:tracePt t="64092" x="4400550" y="1931988"/>
          <p14:tracePt t="64095" x="4400550" y="1941513"/>
          <p14:tracePt t="64098" x="4400550" y="1951038"/>
          <p14:tracePt t="64099" x="4400550" y="1960563"/>
          <p14:tracePt t="64102" x="4400550" y="1970088"/>
          <p14:tracePt t="64104" x="4411663" y="1970088"/>
          <p14:tracePt t="64105" x="4411663" y="1979613"/>
          <p14:tracePt t="64109" x="4411663" y="1990725"/>
          <p14:tracePt t="64110" x="4411663" y="2000250"/>
          <p14:tracePt t="64114" x="4411663" y="2009775"/>
          <p14:tracePt t="64119" x="4411663" y="2019300"/>
          <p14:tracePt t="64121" x="4421188" y="2019300"/>
          <p14:tracePt t="64123" x="4421188" y="2028825"/>
          <p14:tracePt t="64126" x="4430713" y="2028825"/>
          <p14:tracePt t="64128" x="4430713" y="2038350"/>
          <p14:tracePt t="64132" x="4430713" y="2047875"/>
          <p14:tracePt t="64137" x="4440238" y="2047875"/>
          <p14:tracePt t="64140" x="4440238" y="2058988"/>
          <p14:tracePt t="64149" x="4449763" y="2058988"/>
          <p14:tracePt t="64164" x="4459288" y="2058988"/>
          <p14:tracePt t="64168" x="4468813" y="2058988"/>
          <p14:tracePt t="64174" x="4479925" y="2058988"/>
          <p14:tracePt t="64178" x="4489450" y="2058988"/>
          <p14:tracePt t="64182" x="4498975" y="2058988"/>
          <p14:tracePt t="64184" x="4508500" y="2058988"/>
          <p14:tracePt t="64185" x="4508500" y="2047875"/>
          <p14:tracePt t="64187" x="4518025" y="2038350"/>
          <p14:tracePt t="64190" x="4527550" y="2028825"/>
          <p14:tracePt t="64193" x="4537075" y="2019300"/>
          <p14:tracePt t="64194" x="4548188" y="2019300"/>
          <p14:tracePt t="64196" x="4548188" y="2009775"/>
          <p14:tracePt t="64197" x="4557713" y="2009775"/>
          <p14:tracePt t="64199" x="4557713" y="2000250"/>
          <p14:tracePt t="64200" x="4567238" y="1990725"/>
          <p14:tracePt t="64203" x="4576763" y="1979613"/>
          <p14:tracePt t="64204" x="4586288" y="1979613"/>
          <p14:tracePt t="64205" x="4586288" y="1970088"/>
          <p14:tracePt t="64207" x="4595813" y="1970088"/>
          <p14:tracePt t="64208" x="4595813" y="1960563"/>
          <p14:tracePt t="64210" x="4606925" y="1951038"/>
          <p14:tracePt t="64212" x="4606925" y="1941513"/>
          <p14:tracePt t="64213" x="4616450" y="1941513"/>
          <p14:tracePt t="64214" x="4616450" y="1931988"/>
          <p14:tracePt t="64216" x="4635500" y="1922463"/>
          <p14:tracePt t="64218" x="4635500" y="1911350"/>
          <p14:tracePt t="64219" x="4645025" y="1911350"/>
          <p14:tracePt t="64220" x="4645025" y="1901825"/>
          <p14:tracePt t="64222" x="4654550" y="1901825"/>
          <p14:tracePt t="64223" x="4664075" y="1892300"/>
          <p14:tracePt t="64225" x="4664075" y="1882775"/>
          <p14:tracePt t="64227" x="4675188" y="1882775"/>
          <p14:tracePt t="64229" x="4675188" y="1873250"/>
          <p14:tracePt t="64230" x="4684713" y="1873250"/>
          <p14:tracePt t="64233" x="4694238" y="1863725"/>
          <p14:tracePt t="64235" x="4703763" y="1863725"/>
          <p14:tracePt t="64237" x="4703763" y="1854200"/>
          <p14:tracePt t="64238" x="4713288" y="1854200"/>
          <p14:tracePt t="64240" x="4713288" y="1843088"/>
          <p14:tracePt t="64241" x="4722813" y="1843088"/>
          <p14:tracePt t="64244" x="4732338" y="1843088"/>
          <p14:tracePt t="64246" x="4743450" y="1843088"/>
          <p14:tracePt t="64247" x="4743450" y="1833563"/>
          <p14:tracePt t="64249" x="4752975" y="1833563"/>
          <p14:tracePt t="64252" x="4762500" y="1833563"/>
          <p14:tracePt t="64262" x="4791075" y="1824038"/>
          <p14:tracePt t="64263" x="4800600" y="1824038"/>
          <p14:tracePt t="64265" x="4800600" y="1814513"/>
          <p14:tracePt t="64266" x="4821238" y="1814513"/>
          <p14:tracePt t="64269" x="4830763" y="1814513"/>
          <p14:tracePt t="64270" x="4830763" y="1804988"/>
          <p14:tracePt t="64272" x="4840288" y="1804988"/>
          <p14:tracePt t="64275" x="4849813" y="1804988"/>
          <p14:tracePt t="64276" x="4859338" y="1804988"/>
          <p14:tracePt t="64279" x="4868863" y="1804988"/>
          <p14:tracePt t="64282" x="4879975" y="1795463"/>
          <p14:tracePt t="64284" x="4889500" y="1795463"/>
          <p14:tracePt t="64285" x="4899025" y="1795463"/>
          <p14:tracePt t="64288" x="4908550" y="1795463"/>
          <p14:tracePt t="64291" x="4918075" y="1795463"/>
          <p14:tracePt t="64293" x="4927600" y="1785938"/>
          <p14:tracePt t="64295" x="4938713" y="1785938"/>
          <p14:tracePt t="64297" x="4948238" y="1785938"/>
          <p14:tracePt t="64299" x="4957763" y="1785938"/>
          <p14:tracePt t="64302" x="4967288" y="1785938"/>
          <p14:tracePt t="64303" x="4976813" y="1774825"/>
          <p14:tracePt t="64305" x="4986338" y="1774825"/>
          <p14:tracePt t="64306" x="4986338" y="1765300"/>
          <p14:tracePt t="64308" x="4995863" y="1765300"/>
          <p14:tracePt t="64310" x="5006975" y="1765300"/>
          <p14:tracePt t="64311" x="5016500" y="1765300"/>
          <p14:tracePt t="64312" x="5026025" y="1755775"/>
          <p14:tracePt t="64314" x="5035550" y="1755775"/>
          <p14:tracePt t="64316" x="5045075" y="1755775"/>
          <p14:tracePt t="64317" x="5045075" y="1746250"/>
          <p14:tracePt t="64318" x="5054600" y="1746250"/>
          <p14:tracePt t="64320" x="5064125" y="1746250"/>
          <p14:tracePt t="64323" x="5075238" y="1736725"/>
          <p14:tracePt t="64324" x="5075238" y="1727200"/>
          <p14:tracePt t="64325" x="5084763" y="1727200"/>
          <p14:tracePt t="64326" x="5094288" y="1727200"/>
          <p14:tracePt t="64328" x="5094288" y="1717675"/>
          <p14:tracePt t="64329" x="5103813" y="1717675"/>
          <p14:tracePt t="64330" x="5113338" y="1717675"/>
          <p14:tracePt t="64331" x="5122863" y="1706563"/>
          <p14:tracePt t="64334" x="5132388" y="1697038"/>
          <p14:tracePt t="64335" x="5132388" y="1687513"/>
          <p14:tracePt t="64336" x="5143500" y="1687513"/>
          <p14:tracePt t="64338" x="5143500" y="1677988"/>
          <p14:tracePt t="64339" x="5153025" y="1677988"/>
          <p14:tracePt t="64341" x="5153025" y="1668463"/>
          <p14:tracePt t="64342" x="5162550" y="1668463"/>
          <p14:tracePt t="64343" x="5172075" y="1658938"/>
          <p14:tracePt t="64344" x="5172075" y="1649413"/>
          <p14:tracePt t="64345" x="5181600" y="1649413"/>
          <p14:tracePt t="64347" x="5181600" y="1638300"/>
          <p14:tracePt t="64348" x="5191125" y="1638300"/>
          <p14:tracePt t="64349" x="5191125" y="1628775"/>
          <p14:tracePt t="64351" x="5200650" y="1619250"/>
          <p14:tracePt t="64352" x="5211763" y="1609725"/>
          <p14:tracePt t="64354" x="5211763" y="1600200"/>
          <p14:tracePt t="64355" x="5221288" y="1600200"/>
          <p14:tracePt t="64356" x="5221288" y="1590675"/>
          <p14:tracePt t="64358" x="5230813" y="1581150"/>
          <p14:tracePt t="64360" x="5230813" y="1570038"/>
          <p14:tracePt t="64361" x="5240338" y="1560513"/>
          <p14:tracePt t="64362" x="5249863" y="1560513"/>
          <p14:tracePt t="64363" x="5249863" y="1550988"/>
          <p14:tracePt t="64365" x="5249863" y="1541463"/>
          <p14:tracePt t="64366" x="5259388" y="1541463"/>
          <p14:tracePt t="64367" x="5259388" y="1531938"/>
          <p14:tracePt t="64368" x="5259388" y="1522413"/>
          <p14:tracePt t="64370" x="5270500" y="1511300"/>
          <p14:tracePt t="64372" x="5270500" y="1501775"/>
          <p14:tracePt t="64374" x="5270500" y="1492250"/>
          <p14:tracePt t="64375" x="5280025" y="1482725"/>
          <p14:tracePt t="64377" x="5280025" y="1473200"/>
          <p14:tracePt t="64378" x="5289550" y="1463675"/>
          <p14:tracePt t="64379" x="5289550" y="1454150"/>
          <p14:tracePt t="64381" x="5289550" y="1443038"/>
          <p14:tracePt t="64383" x="5289550" y="1433513"/>
          <p14:tracePt t="64384" x="5299075" y="1433513"/>
          <p14:tracePt t="64385" x="5299075" y="1423988"/>
          <p14:tracePt t="64386" x="5299075" y="1414463"/>
          <p14:tracePt t="64388" x="5299075" y="1404938"/>
          <p14:tracePt t="64390" x="5299075" y="1395413"/>
          <p14:tracePt t="64392" x="5299075" y="1385888"/>
          <p14:tracePt t="64393" x="5299075" y="1374775"/>
          <p14:tracePt t="64395" x="5308600" y="1374775"/>
          <p14:tracePt t="64396" x="5308600" y="1365250"/>
          <p14:tracePt t="64398" x="5308600" y="1355725"/>
          <p14:tracePt t="64400" x="5308600" y="1346200"/>
          <p14:tracePt t="64401" x="5308600" y="1336675"/>
          <p14:tracePt t="64403" x="5308600" y="1327150"/>
          <p14:tracePt t="64405" x="5308600" y="1317625"/>
          <p14:tracePt t="64408" x="5308600" y="1306513"/>
          <p14:tracePt t="64409" x="5308600" y="1296988"/>
          <p14:tracePt t="64410" x="5318125" y="1296988"/>
          <p14:tracePt t="64412" x="5318125" y="1287463"/>
          <p14:tracePt t="64414" x="5318125" y="1277938"/>
          <p14:tracePt t="64417" x="5318125" y="1268413"/>
          <p14:tracePt t="64418" x="5327650" y="1258888"/>
          <p14:tracePt t="64421" x="5327650" y="1249363"/>
          <p14:tracePt t="64424" x="5327650" y="1238250"/>
          <p14:tracePt t="64427" x="5327650" y="1228725"/>
          <p14:tracePt t="64429" x="5327650" y="1219200"/>
          <p14:tracePt t="64431" x="5327650" y="1209675"/>
          <p14:tracePt t="64434" x="5327650" y="1200150"/>
          <p14:tracePt t="64437" x="5327650" y="1190625"/>
          <p14:tracePt t="64438" x="5327650" y="1181100"/>
          <p14:tracePt t="64439" x="5338763" y="1181100"/>
          <p14:tracePt t="64441" x="5338763" y="1169988"/>
          <p14:tracePt t="64444" x="5338763" y="1160463"/>
          <p14:tracePt t="64446" x="5338763" y="1150938"/>
          <p14:tracePt t="64449" x="5338763" y="1141413"/>
          <p14:tracePt t="64450" x="5338763" y="1131888"/>
          <p14:tracePt t="64452" x="5338763" y="1122363"/>
          <p14:tracePt t="64455" x="5338763" y="1112838"/>
          <p14:tracePt t="64457" x="5338763" y="1101725"/>
          <p14:tracePt t="64459" x="5338763" y="1092200"/>
          <p14:tracePt t="64461" x="5338763" y="1082675"/>
          <p14:tracePt t="64464" x="5338763" y="1073150"/>
          <p14:tracePt t="64468" x="5338763" y="1063625"/>
          <p14:tracePt t="64469" x="5338763" y="1054100"/>
          <p14:tracePt t="64472" x="5338763" y="1044575"/>
          <p14:tracePt t="64475" x="5338763" y="1033463"/>
          <p14:tracePt t="64479" x="5338763" y="1023938"/>
          <p14:tracePt t="64480" x="5338763" y="1014413"/>
          <p14:tracePt t="64484" x="5338763" y="1004888"/>
          <p14:tracePt t="64487" x="5338763" y="995363"/>
          <p14:tracePt t="64491" x="5338763" y="985838"/>
          <p14:tracePt t="64493" x="5327650" y="976313"/>
          <p14:tracePt t="64497" x="5318125" y="976313"/>
          <p14:tracePt t="64498" x="5318125" y="965200"/>
          <p14:tracePt t="64503" x="5318125" y="955675"/>
          <p14:tracePt t="64506" x="5308600" y="955675"/>
          <p14:tracePt t="64507" x="5308600" y="946150"/>
          <p14:tracePt t="64510" x="5308600" y="936625"/>
          <p14:tracePt t="64513" x="5299075" y="936625"/>
          <p14:tracePt t="64514" x="5299075" y="927100"/>
          <p14:tracePt t="64519" x="5289550" y="927100"/>
          <p14:tracePt t="64520" x="5289550" y="917575"/>
          <p14:tracePt t="64525" x="5289550" y="906463"/>
          <p14:tracePt t="64526" x="5280025" y="906463"/>
          <p14:tracePt t="64528" x="5280025" y="896938"/>
          <p14:tracePt t="64529" x="5270500" y="896938"/>
          <p14:tracePt t="64535" x="5259388" y="887413"/>
          <p14:tracePt t="64541" x="5249863" y="887413"/>
          <p14:tracePt t="64543" x="5249863" y="877888"/>
          <p14:tracePt t="64547" x="5240338" y="877888"/>
          <p14:tracePt t="64549" x="5230813" y="877888"/>
          <p14:tracePt t="64553" x="5230813" y="868363"/>
          <p14:tracePt t="64554" x="5221288" y="868363"/>
          <p14:tracePt t="64557" x="5211763" y="868363"/>
          <p14:tracePt t="64561" x="5200650" y="868363"/>
          <p14:tracePt t="64562" x="5200650" y="858838"/>
          <p14:tracePt t="64563" x="5191125" y="858838"/>
          <p14:tracePt t="64566" x="5181600" y="858838"/>
          <p14:tracePt t="64567" x="5181600" y="849313"/>
          <p14:tracePt t="64569" x="5172075" y="849313"/>
          <p14:tracePt t="64571" x="5162550" y="849313"/>
          <p14:tracePt t="64572" x="5153025" y="849313"/>
          <p14:tracePt t="64574" x="5143500" y="838200"/>
          <p14:tracePt t="64575" x="5132388" y="838200"/>
          <p14:tracePt t="64576" x="5122863" y="838200"/>
          <p14:tracePt t="64578" x="5113338" y="838200"/>
          <p14:tracePt t="64580" x="5094288" y="828675"/>
          <p14:tracePt t="64583" x="5084763" y="828675"/>
          <p14:tracePt t="64584" x="5075238" y="819150"/>
          <p14:tracePt t="64586" x="5064125" y="819150"/>
          <p14:tracePt t="64587" x="5054600" y="819150"/>
          <p14:tracePt t="64588" x="5045075" y="819150"/>
          <p14:tracePt t="64590" x="5026025" y="819150"/>
          <p14:tracePt t="64592" x="5016500" y="819150"/>
          <p14:tracePt t="64593" x="5006975" y="809625"/>
          <p14:tracePt t="64596" x="4986338" y="809625"/>
          <p14:tracePt t="64598" x="4976813" y="809625"/>
          <p14:tracePt t="64599" x="4967288" y="809625"/>
          <p14:tracePt t="64600" x="4957763" y="809625"/>
          <p14:tracePt t="64602" x="4948238" y="809625"/>
          <p14:tracePt t="64603" x="4948238" y="800100"/>
          <p14:tracePt t="64604" x="4938713" y="800100"/>
          <p14:tracePt t="64607" x="4927600" y="800100"/>
          <p14:tracePt t="64608" x="4918075" y="800100"/>
          <p14:tracePt t="64610" x="4908550" y="800100"/>
          <p14:tracePt t="64612" x="4899025" y="800100"/>
          <p14:tracePt t="64615" x="4889500" y="800100"/>
          <p14:tracePt t="64616" x="4879975" y="800100"/>
          <p14:tracePt t="64618" x="4879975" y="790575"/>
          <p14:tracePt t="64619" x="4868863" y="790575"/>
          <p14:tracePt t="64625" x="4859338" y="790575"/>
          <p14:tracePt t="64636" x="4849813" y="790575"/>
          <p14:tracePt t="64652" x="4840288" y="800100"/>
          <p14:tracePt t="64657" x="4840288" y="809625"/>
          <p14:tracePt t="64658" x="4830763" y="809625"/>
          <p14:tracePt t="64661" x="4830763" y="819150"/>
          <p14:tracePt t="64664" x="4830763" y="828675"/>
          <p14:tracePt t="64665" x="4830763" y="838200"/>
          <p14:tracePt t="64668" x="4830763" y="849313"/>
          <p14:tracePt t="64669" x="4821238" y="849313"/>
          <p14:tracePt t="64670" x="4821238" y="858838"/>
          <p14:tracePt t="64673" x="4821238" y="868363"/>
          <p14:tracePt t="64674" x="4821238" y="877888"/>
          <p14:tracePt t="64676" x="4821238" y="887413"/>
          <p14:tracePt t="64678" x="4821238" y="896938"/>
          <p14:tracePt t="64680" x="4821238" y="906463"/>
          <p14:tracePt t="64681" x="4821238" y="917575"/>
          <p14:tracePt t="64683" x="4821238" y="927100"/>
          <p14:tracePt t="64685" x="4821238" y="936625"/>
          <p14:tracePt t="64687" x="4821238" y="955675"/>
          <p14:tracePt t="64689" x="4821238" y="965200"/>
          <p14:tracePt t="64691" x="4821238" y="976313"/>
          <p14:tracePt t="64693" x="4821238" y="995363"/>
          <p14:tracePt t="64695" x="4821238" y="1004888"/>
          <p14:tracePt t="64697" x="4821238" y="1014413"/>
          <p14:tracePt t="64698" x="4821238" y="1023938"/>
          <p14:tracePt t="64700" x="4821238" y="1033463"/>
          <p14:tracePt t="64701" x="4821238" y="1044575"/>
          <p14:tracePt t="64703" x="4821238" y="1054100"/>
          <p14:tracePt t="64704" x="4821238" y="1063625"/>
          <p14:tracePt t="64706" x="4821238" y="1073150"/>
          <p14:tracePt t="64707" x="4821238" y="1082675"/>
          <p14:tracePt t="64708" x="4821238" y="1092200"/>
          <p14:tracePt t="64710" x="4821238" y="1101725"/>
          <p14:tracePt t="64712" x="4821238" y="1112838"/>
          <p14:tracePt t="64714" x="4821238" y="1122363"/>
          <p14:tracePt t="64717" x="4821238" y="1131888"/>
          <p14:tracePt t="64718" x="4821238" y="1141413"/>
          <p14:tracePt t="64720" x="4821238" y="1150938"/>
          <p14:tracePt t="64723" x="4821238" y="1160463"/>
          <p14:tracePt t="64726" x="4821238" y="1169988"/>
          <p14:tracePt t="64728" x="4821238" y="1181100"/>
          <p14:tracePt t="64731" x="4821238" y="1190625"/>
          <p14:tracePt t="64736" x="4821238" y="1200150"/>
          <p14:tracePt t="64744" x="4821238" y="1209675"/>
          <p14:tracePt t="64752" x="4821238" y="1219200"/>
          <p14:tracePt t="71224" x="4811713" y="1219200"/>
          <p14:tracePt t="71227" x="4811713" y="1209675"/>
          <p14:tracePt t="71230" x="4800600" y="1209675"/>
          <p14:tracePt t="71233" x="4791075" y="1209675"/>
          <p14:tracePt t="71234" x="4791075" y="1200150"/>
          <p14:tracePt t="71237" x="4781550" y="1200150"/>
          <p14:tracePt t="71239" x="4781550" y="1190625"/>
          <p14:tracePt t="71241" x="4772025" y="1190625"/>
          <p14:tracePt t="71244" x="4762500" y="1181100"/>
          <p14:tracePt t="71245" x="4762500" y="1169988"/>
          <p14:tracePt t="71246" x="4752975" y="1169988"/>
          <p14:tracePt t="71251" x="4743450" y="1160463"/>
          <p14:tracePt t="71255" x="4743450" y="1150938"/>
          <p14:tracePt t="71256" x="4732338" y="1150938"/>
          <p14:tracePt t="71261" x="4732338" y="1141413"/>
          <p14:tracePt t="71262" x="4722813" y="1141413"/>
          <p14:tracePt t="71264" x="4722813" y="1131888"/>
          <p14:tracePt t="71266" x="4713288" y="1131888"/>
          <p14:tracePt t="71273" x="4713288" y="1122363"/>
          <p14:tracePt t="71275" x="4703763" y="1122363"/>
          <p14:tracePt t="71286" x="4703763" y="1112838"/>
          <p14:tracePt t="71287" x="4694238" y="1112838"/>
          <p14:tracePt t="71295" x="4684713" y="1112838"/>
          <p14:tracePt t="71298" x="4684713" y="1101725"/>
          <p14:tracePt t="71299" x="4675188" y="1101725"/>
          <p14:tracePt t="71306" x="4664075" y="1101725"/>
          <p14:tracePt t="71313" x="4654550" y="1101725"/>
          <p14:tracePt t="71316" x="4654550" y="1092200"/>
          <p14:tracePt t="71323" x="4645025" y="1092200"/>
          <p14:tracePt t="71332" x="4635500" y="1092200"/>
          <p14:tracePt t="71361" x="4625975" y="1092200"/>
          <p14:tracePt t="71403" x="4625975" y="1082675"/>
          <p14:tracePt t="71406" x="4625975" y="1073150"/>
          <p14:tracePt t="71408" x="4625975" y="1063625"/>
          <p14:tracePt t="71410" x="4625975" y="1054100"/>
          <p14:tracePt t="71411" x="4625975" y="1044575"/>
          <p14:tracePt t="71412" x="4635500" y="1033463"/>
          <p14:tracePt t="71413" x="4635500" y="1023938"/>
          <p14:tracePt t="71414" x="4645025" y="1014413"/>
          <p14:tracePt t="71415" x="4645025" y="1004888"/>
          <p14:tracePt t="71416" x="4645025" y="995363"/>
          <p14:tracePt t="71417" x="4645025" y="985838"/>
          <p14:tracePt t="71418" x="4654550" y="965200"/>
          <p14:tracePt t="71420" x="4654550" y="955675"/>
          <p14:tracePt t="71421" x="4664075" y="946150"/>
          <p14:tracePt t="71422" x="4664075" y="927100"/>
          <p14:tracePt t="71423" x="4664075" y="917575"/>
          <p14:tracePt t="71424" x="4675188" y="906463"/>
          <p14:tracePt t="71425" x="4675188" y="887413"/>
          <p14:tracePt t="71426" x="4675188" y="868363"/>
          <p14:tracePt t="71427" x="4684713" y="858838"/>
          <p14:tracePt t="71428" x="4684713" y="849313"/>
          <p14:tracePt t="71429" x="4684713" y="828675"/>
          <p14:tracePt t="71430" x="4684713" y="819150"/>
          <p14:tracePt t="71431" x="4694238" y="800100"/>
          <p14:tracePt t="71432" x="4694238" y="781050"/>
          <p14:tracePt t="71433" x="4694238" y="769938"/>
          <p14:tracePt t="71434" x="4703763" y="760413"/>
          <p14:tracePt t="71435" x="4713288" y="722313"/>
          <p14:tracePt t="71436" x="4713288" y="701675"/>
          <p14:tracePt t="71437" x="4713288" y="682625"/>
          <p14:tracePt t="71439" x="4713288" y="663575"/>
          <p14:tracePt t="71440" x="4713288" y="644525"/>
          <p14:tracePt t="71441" x="4722813" y="623888"/>
          <p14:tracePt t="71442" x="4722813" y="604838"/>
          <p14:tracePt t="71443" x="4722813" y="585788"/>
          <p14:tracePt t="71444" x="4732338" y="565150"/>
          <p14:tracePt t="71445" x="4732338" y="527050"/>
          <p14:tracePt t="71446" x="4732338" y="508000"/>
          <p14:tracePt t="71447" x="4732338" y="477838"/>
          <p14:tracePt t="71448" x="4743450" y="458788"/>
          <p14:tracePt t="71449" x="4743450" y="449263"/>
          <p14:tracePt t="71450" x="4743450" y="428625"/>
          <p14:tracePt t="71451" x="4752975" y="409575"/>
          <p14:tracePt t="71452" x="4752975" y="381000"/>
          <p14:tracePt t="71453" x="4752975" y="371475"/>
          <p14:tracePt t="71454" x="4762500" y="350838"/>
          <p14:tracePt t="71455" x="4762500" y="331788"/>
          <p14:tracePt t="71456" x="4762500" y="292100"/>
          <p14:tracePt t="71457" x="4762500" y="263525"/>
          <p14:tracePt t="71458" x="4772025" y="244475"/>
          <p14:tracePt t="71459" x="4772025" y="214313"/>
          <p14:tracePt t="71461" x="4781550" y="185738"/>
          <p14:tracePt t="71462" x="4781550" y="176213"/>
          <p14:tracePt t="71463" x="4791075" y="136525"/>
          <p14:tracePt t="71464" x="4791075" y="107950"/>
          <p14:tracePt t="71465" x="4791075" y="87313"/>
          <p14:tracePt t="71466" x="4791075" y="58738"/>
          <p14:tracePt t="71467" x="4800600" y="19050"/>
          <p14:tracePt t="71468" x="4800600" y="0"/>
          <p14:tracePt t="72307" x="6899275" y="19050"/>
          <p14:tracePt t="72307" x="6908800" y="28575"/>
          <p14:tracePt t="72307" x="6908800" y="49213"/>
          <p14:tracePt t="72307" x="6918325" y="68263"/>
          <p14:tracePt t="72307" x="6918325" y="96838"/>
          <p14:tracePt t="72307" x="6918325" y="107950"/>
          <p14:tracePt t="72307" x="6918325" y="127000"/>
          <p14:tracePt t="72307" x="6929438" y="136525"/>
          <p14:tracePt t="72307" x="6929438" y="165100"/>
          <p14:tracePt t="72307" x="6938963" y="176213"/>
          <p14:tracePt t="72307" x="6938963" y="185738"/>
          <p14:tracePt t="72307" x="6938963" y="204788"/>
          <p14:tracePt t="72307" x="6938963" y="214313"/>
          <p14:tracePt t="72307" x="6948488" y="244475"/>
          <p14:tracePt t="72307" x="6958013" y="273050"/>
          <p14:tracePt t="72307" x="6967538" y="312738"/>
          <p14:tracePt t="72307" x="6967538" y="331788"/>
          <p14:tracePt t="72307" x="6967538" y="341313"/>
          <p14:tracePt t="72307" x="6977063" y="350838"/>
          <p14:tracePt t="72307" x="6977063" y="371475"/>
          <p14:tracePt t="72307" x="6986588" y="390525"/>
          <p14:tracePt t="72307" x="6986588" y="400050"/>
          <p14:tracePt t="72307" x="6986588" y="409575"/>
          <p14:tracePt t="72307" x="6997700" y="428625"/>
          <p14:tracePt t="72307" x="6997700" y="439738"/>
          <p14:tracePt t="72307" x="7007225" y="458788"/>
          <p14:tracePt t="72307" x="7007225" y="477838"/>
          <p14:tracePt t="72307" x="7007225" y="487363"/>
          <p14:tracePt t="72307" x="7007225" y="496888"/>
          <p14:tracePt t="72307" x="7016750" y="517525"/>
          <p14:tracePt t="72307" x="7026275" y="527050"/>
          <p14:tracePt t="72307" x="7026275" y="536575"/>
          <p14:tracePt t="72307" x="7026275" y="555625"/>
          <p14:tracePt t="72307" x="7035800" y="565150"/>
          <p14:tracePt t="72307" x="7035800" y="576263"/>
          <p14:tracePt t="72307" x="7035800" y="585788"/>
          <p14:tracePt t="72307" x="7035800" y="595313"/>
          <p14:tracePt t="72307" x="7045325" y="604838"/>
          <p14:tracePt t="72307" x="7054850" y="633413"/>
          <p14:tracePt t="72307" x="7054850" y="654050"/>
          <p14:tracePt t="72307" x="7054850" y="663575"/>
          <p14:tracePt t="72307" x="7065963" y="673100"/>
          <p14:tracePt t="72307" x="7065963" y="682625"/>
          <p14:tracePt t="72307" x="7075488" y="692150"/>
          <p14:tracePt t="72307" x="7075488" y="712788"/>
          <p14:tracePt t="72307" x="7075488" y="722313"/>
          <p14:tracePt t="72307" x="7075488" y="731838"/>
          <p14:tracePt t="72307" x="7085013" y="741363"/>
          <p14:tracePt t="72307" x="7094538" y="750888"/>
          <p14:tracePt t="72307" x="7094538" y="760413"/>
          <p14:tracePt t="72307" x="7094538" y="781050"/>
          <p14:tracePt t="72307" x="7094538" y="790575"/>
          <p14:tracePt t="72307" x="7104063" y="809625"/>
          <p14:tracePt t="72307" x="7104063" y="828675"/>
          <p14:tracePt t="72307" x="7113588" y="849313"/>
          <p14:tracePt t="72307" x="7113588" y="858838"/>
          <p14:tracePt t="72307" x="7124700" y="868363"/>
          <p14:tracePt t="72307" x="7124700" y="877888"/>
          <p14:tracePt t="72307" x="7124700" y="896938"/>
          <p14:tracePt t="72307" x="7134225" y="906463"/>
          <p14:tracePt t="72307" x="7134225" y="927100"/>
          <p14:tracePt t="72307" x="7143750" y="927100"/>
          <p14:tracePt t="72307" x="7143750" y="936625"/>
          <p14:tracePt t="72307" x="7143750" y="946150"/>
          <p14:tracePt t="72307" x="7143750" y="955675"/>
          <p14:tracePt t="72307" x="7143750" y="965200"/>
          <p14:tracePt t="72307" x="7153275" y="976313"/>
          <p14:tracePt t="72307" x="7153275" y="985838"/>
          <p14:tracePt t="72307" x="7153275" y="995363"/>
          <p14:tracePt t="72307" x="7153275" y="1014413"/>
          <p14:tracePt t="72307" x="7162800" y="1023938"/>
          <p14:tracePt t="72307" x="7162800" y="1033463"/>
          <p14:tracePt t="72307" x="7162800" y="1044575"/>
          <p14:tracePt t="72307" x="7172325" y="1044575"/>
          <p14:tracePt t="72307" x="7172325" y="1063625"/>
          <p14:tracePt t="72307" x="7172325" y="1073150"/>
          <p14:tracePt t="72307" x="7172325" y="1082675"/>
          <p14:tracePt t="72307" x="7172325" y="1101725"/>
          <p14:tracePt t="72307" x="7181850" y="1101725"/>
          <p14:tracePt t="72307" x="7181850" y="1112838"/>
          <p14:tracePt t="72307" x="7181850" y="1122363"/>
          <p14:tracePt t="72307" x="7181850" y="1131888"/>
          <p14:tracePt t="72307" x="7181850" y="1141413"/>
          <p14:tracePt t="72307" x="7192963" y="1150938"/>
          <p14:tracePt t="72307" x="7192963" y="1160463"/>
          <p14:tracePt t="72307" x="7192963" y="1169988"/>
          <p14:tracePt t="72307" x="7192963" y="1181100"/>
          <p14:tracePt t="72307" x="7192963" y="1190625"/>
          <p14:tracePt t="72307" x="7192963" y="1200150"/>
          <p14:tracePt t="72307" x="7202488" y="1209675"/>
          <p14:tracePt t="72307" x="7202488" y="1219200"/>
          <p14:tracePt t="72307" x="7202488" y="1228725"/>
          <p14:tracePt t="72307" x="7212013" y="1238250"/>
          <p14:tracePt t="72307" x="7212013" y="1249363"/>
          <p14:tracePt t="72307" x="7212013" y="1258888"/>
          <p14:tracePt t="72307" x="7212013" y="1268413"/>
          <p14:tracePt t="72307" x="7212013" y="1277938"/>
          <p14:tracePt t="72307" x="7212013" y="1287463"/>
          <p14:tracePt t="72307" x="7221538" y="1296988"/>
          <p14:tracePt t="72307" x="7221538" y="1306513"/>
          <p14:tracePt t="72307" x="7221538" y="1317625"/>
          <p14:tracePt t="72307" x="7221538" y="1327150"/>
          <p14:tracePt t="72307" x="7221538" y="1336675"/>
          <p14:tracePt t="72307" x="7221538" y="1346200"/>
          <p14:tracePt t="72307" x="7221538" y="1355725"/>
          <p14:tracePt t="72307" x="7231063" y="1365250"/>
          <p14:tracePt t="72307" x="7231063" y="1374775"/>
          <p14:tracePt t="72307" x="7231063" y="1385888"/>
          <p14:tracePt t="72307" x="7231063" y="1395413"/>
          <p14:tracePt t="72307" x="7231063" y="1404938"/>
          <p14:tracePt t="72307" x="7231063" y="1414463"/>
          <p14:tracePt t="72307" x="7240588" y="1414463"/>
          <p14:tracePt t="72307" x="7240588" y="1423988"/>
          <p14:tracePt t="72307" x="7240588" y="1433513"/>
          <p14:tracePt t="72307" x="7250113" y="1443038"/>
          <p14:tracePt t="72307" x="7250113" y="1454150"/>
          <p14:tracePt t="72307" x="7250113" y="1463675"/>
          <p14:tracePt t="72307" x="7250113" y="1473200"/>
          <p14:tracePt t="72307" x="7261225" y="1473200"/>
          <p14:tracePt t="72307" x="7261225" y="1482725"/>
          <p14:tracePt t="72307" x="7261225" y="1492250"/>
          <p14:tracePt t="72307" x="7270750" y="1492250"/>
          <p14:tracePt t="72307" x="7270750" y="1501775"/>
          <p14:tracePt t="72307" x="7270750" y="1511300"/>
          <p14:tracePt t="72307" x="7280275" y="1511300"/>
          <p14:tracePt t="72307" x="7280275" y="1522413"/>
          <p14:tracePt t="72307" x="7289800" y="1522413"/>
          <p14:tracePt t="72307" x="7289800" y="1531938"/>
          <p14:tracePt t="72307" x="7299325" y="1531938"/>
          <p14:tracePt t="72307" x="7299325" y="1541463"/>
          <p14:tracePt t="72307" x="7308850" y="1550988"/>
          <p14:tracePt t="72307" x="7308850" y="1560513"/>
          <p14:tracePt t="72307" x="7318375" y="1560513"/>
          <p14:tracePt t="72307" x="7318375" y="1570038"/>
          <p14:tracePt t="72307" x="7329488" y="1570038"/>
          <p14:tracePt t="72307" x="7339013" y="1581150"/>
          <p14:tracePt t="72307" x="7348538" y="1590675"/>
          <p14:tracePt t="72307" x="7348538" y="1600200"/>
          <p14:tracePt t="72307" x="7358063" y="1600200"/>
          <p14:tracePt t="72307" x="7367588" y="1609725"/>
          <p14:tracePt t="72307" x="7377113" y="1609725"/>
          <p14:tracePt t="72307" x="7377113" y="1628775"/>
          <p14:tracePt t="72307" x="7386638" y="1628775"/>
          <p14:tracePt t="72307" x="7407275" y="1638300"/>
          <p14:tracePt t="72307" x="7416800" y="1649413"/>
          <p14:tracePt t="72307" x="7426325" y="1658938"/>
          <p14:tracePt t="72307" x="7435850" y="1658938"/>
          <p14:tracePt t="72307" x="7435850" y="1668463"/>
          <p14:tracePt t="72307" x="7445375" y="1668463"/>
          <p14:tracePt t="72307" x="7456488" y="1677988"/>
          <p14:tracePt t="72307" x="7466013" y="1677988"/>
          <p14:tracePt t="72307" x="7485063" y="1697038"/>
          <p14:tracePt t="72307" x="7504113" y="1706563"/>
          <p14:tracePt t="72307" x="7524750" y="1727200"/>
          <p14:tracePt t="72307" x="7534275" y="1727200"/>
          <p14:tracePt t="72307" x="7553325" y="1736725"/>
          <p14:tracePt t="72307" x="7553325" y="1746250"/>
          <p14:tracePt t="72307" x="7562850" y="1746250"/>
          <p14:tracePt t="72307" x="7572375" y="1755775"/>
          <p14:tracePt t="72307" x="7581900" y="1755775"/>
          <p14:tracePt t="72307" x="7612063" y="1774825"/>
          <p14:tracePt t="72307" x="7631113" y="1785938"/>
          <p14:tracePt t="72307" x="7640638" y="1804988"/>
          <p14:tracePt t="72307" x="7670800" y="1804988"/>
          <p14:tracePt t="72307" x="7699375" y="1824038"/>
          <p14:tracePt t="72307" x="7708900" y="1833563"/>
          <p14:tracePt t="72307" x="7729538" y="1843088"/>
          <p14:tracePt t="72307" x="7739063" y="1854200"/>
          <p14:tracePt t="72307" x="7758113" y="1863725"/>
          <p14:tracePt t="72307" x="7767638" y="1873250"/>
          <p14:tracePt t="72307" x="7797800" y="1873250"/>
          <p14:tracePt t="72307" x="7807325" y="1892300"/>
          <p14:tracePt t="72307" x="7816850" y="1892300"/>
          <p14:tracePt t="72307" x="7845425" y="1901825"/>
          <p14:tracePt t="72307" x="7856538" y="1911350"/>
          <p14:tracePt t="72307" x="7866063" y="1911350"/>
          <p14:tracePt t="72307" x="7875588" y="1922463"/>
          <p14:tracePt t="72307" x="7904163" y="1941513"/>
          <p14:tracePt t="72307" x="7924800" y="1941513"/>
          <p14:tracePt t="72307" x="7943850" y="1960563"/>
          <p14:tracePt t="72307" x="7962900" y="1970088"/>
          <p14:tracePt t="72307" x="7993063" y="1979613"/>
          <p14:tracePt t="72307" x="8002588" y="1990725"/>
          <p14:tracePt t="72307" x="8051800" y="2000250"/>
          <p14:tracePt t="72307" x="8070850" y="2009775"/>
          <p14:tracePt t="72307" x="8089900" y="2028825"/>
          <p14:tracePt t="72307" x="8099425" y="2028825"/>
          <p14:tracePt t="72307" x="8129588" y="2038350"/>
          <p14:tracePt t="72307" x="8148638" y="2047875"/>
          <p14:tracePt t="72307" x="8167688" y="2058988"/>
          <p14:tracePt t="72307" x="8197850" y="2068513"/>
          <p14:tracePt t="72307" x="8207375" y="2078038"/>
          <p14:tracePt t="72307" x="8226425" y="2078038"/>
          <p14:tracePt t="72307" x="8245475" y="2087563"/>
          <p14:tracePt t="72307" x="8285163" y="2106613"/>
          <p14:tracePt t="72307" x="8304213" y="2106613"/>
          <p14:tracePt t="72307" x="8313738" y="2116138"/>
          <p14:tracePt t="72307" x="8334375" y="2127250"/>
          <p14:tracePt t="72307" x="8353425" y="2127250"/>
          <p14:tracePt t="72307" x="8372475" y="2136775"/>
          <p14:tracePt t="72307" x="8383588" y="2136775"/>
          <p14:tracePt t="72307" x="8402638" y="2146300"/>
          <p14:tracePt t="72307" x="8421688" y="2155825"/>
          <p14:tracePt t="72307" x="8461375" y="2165350"/>
          <p14:tracePt t="72307" x="8480425" y="2165350"/>
          <p14:tracePt t="72307" x="8499475" y="2174875"/>
          <p14:tracePt t="72307" x="8520113" y="2185988"/>
          <p14:tracePt t="72307" x="8539163" y="2185988"/>
          <p14:tracePt t="72307" x="8548688" y="2185988"/>
          <p14:tracePt t="72307" x="8567738" y="2195513"/>
          <p14:tracePt t="72307" x="8588375" y="2195513"/>
          <p14:tracePt t="72307" x="8607425" y="2205038"/>
          <p14:tracePt t="72307" x="8616950" y="2214563"/>
          <p14:tracePt t="72307" x="8636000" y="2214563"/>
          <p14:tracePt t="72307" x="8666163" y="2214563"/>
          <p14:tracePt t="72307" x="8675688" y="2224088"/>
          <p14:tracePt t="72307" x="8694738" y="2224088"/>
          <p14:tracePt t="72307" x="8715375" y="2233613"/>
          <p14:tracePt t="72307" x="8734425" y="2233613"/>
          <p14:tracePt t="72307" x="8743950" y="2233613"/>
          <p14:tracePt t="72307" x="8763000" y="2243138"/>
          <p14:tracePt t="72307" x="8783638" y="2243138"/>
          <p14:tracePt t="72307" x="8802688" y="2254250"/>
          <p14:tracePt t="72307" x="8812213" y="2254250"/>
          <p14:tracePt t="72307" x="8831263" y="2254250"/>
          <p14:tracePt t="72307" x="8840788" y="2254250"/>
          <p14:tracePt t="72307" x="8861425" y="2254250"/>
          <p14:tracePt t="72307" x="8880475" y="2263775"/>
          <p14:tracePt t="72307" x="8899525" y="2263775"/>
          <p14:tracePt t="72307" x="8920163" y="2273300"/>
          <p14:tracePt t="72307" x="8939213" y="2273300"/>
          <p14:tracePt t="72307" x="8948738" y="2273300"/>
          <p14:tracePt t="72307" x="8958263" y="2273300"/>
          <p14:tracePt t="72307" x="8967788" y="2273300"/>
          <p14:tracePt t="72307" x="8977313" y="2273300"/>
          <p14:tracePt t="72307" x="8997950" y="2273300"/>
          <p14:tracePt t="72307" x="9007475" y="2282825"/>
          <p14:tracePt t="72307" x="9017000" y="2282825"/>
          <p14:tracePt t="72307" x="9026525" y="2282825"/>
          <p14:tracePt t="72307" x="9036050" y="2282825"/>
          <p14:tracePt t="72307" x="9047163" y="2282825"/>
          <p14:tracePt t="72307" x="9056688" y="2282825"/>
          <p14:tracePt t="72307" x="9066213" y="2282825"/>
          <p14:tracePt t="72307" x="9075738" y="2282825"/>
          <p14:tracePt t="72307" x="9085263" y="2282825"/>
          <p14:tracePt t="72307" x="9094788" y="2282825"/>
          <p14:tracePt t="72307" x="9104313" y="2282825"/>
          <p14:tracePt t="72307" x="9115425" y="2282825"/>
          <p14:tracePt t="72307" x="9124950" y="2282825"/>
          <p14:tracePt t="72307" x="9134475" y="2282825"/>
          <p14:tracePt t="72307" x="9134475" y="2273300"/>
          <p14:tracePt t="72307" x="9124950" y="2273300"/>
          <p14:tracePt t="72307" x="9115425" y="2273300"/>
          <p14:tracePt t="72307" x="9115425" y="2263775"/>
          <p14:tracePt t="72307" x="9104313" y="2263775"/>
          <p14:tracePt t="72307" x="9094788" y="2263775"/>
          <p14:tracePt t="72307" x="9094788" y="2254250"/>
          <p14:tracePt t="72307" x="9085263" y="2254250"/>
          <p14:tracePt t="72307" x="9085263" y="2243138"/>
          <p14:tracePt t="72307" x="9075738" y="2243138"/>
          <p14:tracePt t="72307" x="9075738" y="2233613"/>
          <p14:tracePt t="72307" x="9066213" y="2233613"/>
          <p14:tracePt t="72307" x="9066213" y="2224088"/>
          <p14:tracePt t="72307" x="9056688" y="2224088"/>
          <p14:tracePt t="72307" x="9047163" y="2224088"/>
          <p14:tracePt t="72307" x="9036050" y="2224088"/>
          <p14:tracePt t="72307" x="9036050" y="2214563"/>
          <p14:tracePt t="72307" x="9026525" y="2214563"/>
          <p14:tracePt t="72307" x="9017000" y="2214563"/>
          <p14:tracePt t="72307" x="9007475" y="2214563"/>
          <p14:tracePt t="72307" x="9007475" y="2205038"/>
          <p14:tracePt t="72307" x="9007475" y="2195513"/>
          <p14:tracePt t="72307" x="8997950" y="2195513"/>
          <p14:tracePt t="72307" x="8988425" y="2195513"/>
          <p14:tracePt t="72307" x="8988425" y="2185988"/>
          <p14:tracePt t="72307" x="8977313" y="2185988"/>
          <p14:tracePt t="72307" x="8967788" y="2185988"/>
          <p14:tracePt t="72307" x="8967788" y="2174875"/>
          <p14:tracePt t="72307" x="8958263" y="2174875"/>
          <p14:tracePt t="72307" x="8948738" y="2174875"/>
          <p14:tracePt t="72307" x="8948738" y="2165350"/>
          <p14:tracePt t="72307" x="8939213" y="2155825"/>
          <p14:tracePt t="72307" x="8929688" y="2155825"/>
          <p14:tracePt t="72307" x="8920163" y="2146300"/>
          <p14:tracePt t="72307" x="8909050" y="2146300"/>
          <p14:tracePt t="72307" x="8909050" y="2136775"/>
          <p14:tracePt t="72307" x="8899525" y="2136775"/>
          <p14:tracePt t="72307" x="8890000" y="2127250"/>
          <p14:tracePt t="72307" x="8880475" y="2127250"/>
          <p14:tracePt t="72307" x="8880475" y="2116138"/>
          <p14:tracePt t="72307" x="8880475" y="2127250"/>
          <p14:tracePt t="72307" x="8870950" y="2127250"/>
          <p14:tracePt t="72307" x="8870950" y="2136775"/>
          <p14:tracePt t="72307" x="8870950" y="2146300"/>
          <p14:tracePt t="72307" x="8870950" y="2155825"/>
          <p14:tracePt t="72307" x="8870950" y="2165350"/>
          <p14:tracePt t="72307" x="8861425" y="2165350"/>
          <p14:tracePt t="72307" x="8861425" y="2174875"/>
          <p14:tracePt t="72307" x="8861425" y="2185988"/>
          <p14:tracePt t="72307" x="8861425" y="2195513"/>
          <p14:tracePt t="72307" x="8851900" y="2205038"/>
          <p14:tracePt t="72307" x="8851900" y="2214563"/>
          <p14:tracePt t="72307" x="8840788" y="2214563"/>
          <p14:tracePt t="72307" x="8840788" y="2224088"/>
          <p14:tracePt t="72307" x="8840788" y="2233613"/>
          <p14:tracePt t="72307" x="8831263" y="2243138"/>
          <p14:tracePt t="72307" x="8831263" y="2254250"/>
          <p14:tracePt t="72307" x="8821738" y="2254250"/>
          <p14:tracePt t="72307" x="8821738" y="2263775"/>
          <p14:tracePt t="72307" x="8812213" y="2273300"/>
          <p14:tracePt t="72307" x="8802688" y="2282825"/>
          <p14:tracePt t="72307" x="8802688" y="2292350"/>
          <p14:tracePt t="72307" x="8793163" y="2292350"/>
          <p14:tracePt t="72307" x="8783638" y="2301875"/>
          <p14:tracePt t="72307" x="8772525" y="2301875"/>
          <p14:tracePt t="72307" x="8772525" y="2311400"/>
          <p14:tracePt t="72307" x="8763000" y="2311400"/>
          <p14:tracePt t="72307" x="8763000" y="2322513"/>
          <p14:tracePt t="72307" x="8753475" y="2322513"/>
          <p14:tracePt t="72307" x="8753475" y="2332038"/>
          <p14:tracePt t="72307" x="8743950" y="2332038"/>
          <p14:tracePt t="72307" x="8743950" y="2341563"/>
          <p14:tracePt t="72307" x="8734425" y="2341563"/>
          <p14:tracePt t="72307" x="8724900" y="2341563"/>
          <p14:tracePt t="72307" x="8724900" y="2351088"/>
          <p14:tracePt t="72307" x="8715375" y="2360613"/>
          <p14:tracePt t="72307" x="8704263" y="2370138"/>
          <p14:tracePt t="72307" x="8694738" y="2370138"/>
          <p14:tracePt t="72307" x="8685213" y="2370138"/>
          <p14:tracePt t="72307" x="8685213" y="2379663"/>
          <p14:tracePt t="72307" x="8675688" y="2379663"/>
          <p14:tracePt t="72307" x="8675688" y="2390775"/>
          <p14:tracePt t="72307" x="8666163" y="2390775"/>
          <p14:tracePt t="72307" x="8666163" y="2400300"/>
          <p14:tracePt t="72307" x="8656638" y="2400300"/>
          <p14:tracePt t="72307" x="8656638" y="2409825"/>
          <p14:tracePt t="72307" x="8645525" y="2409825"/>
          <p14:tracePt t="72307" x="8636000" y="2409825"/>
          <p14:tracePt t="72307" x="8636000" y="2419350"/>
          <p14:tracePt t="72307" x="8626475" y="2419350"/>
          <p14:tracePt t="72307" x="8626475" y="2428875"/>
          <p14:tracePt t="72307" x="8616950" y="2428875"/>
          <p14:tracePt t="72307" x="8607425" y="2438400"/>
          <p14:tracePt t="72307" x="8597900" y="2447925"/>
          <p14:tracePt t="72307" x="8588375" y="2447925"/>
          <p14:tracePt t="72307" x="8588375" y="2459038"/>
          <p14:tracePt t="72307" x="8577263" y="2459038"/>
          <p14:tracePt t="72307" x="8577263" y="2468563"/>
          <p14:tracePt t="72307" x="8567738" y="2468563"/>
          <p14:tracePt t="72307" x="8558213" y="2468563"/>
          <p14:tracePt t="72307" x="8558213" y="2478088"/>
          <p14:tracePt t="72307" x="8558213" y="2487613"/>
          <p14:tracePt t="72307" x="8548688" y="2487613"/>
          <p14:tracePt t="72307" x="8548688" y="2497138"/>
          <p14:tracePt t="72307" x="8539163" y="2497138"/>
          <p14:tracePt t="72307" x="8539163" y="2506663"/>
          <p14:tracePt t="72307" x="8529638" y="2506663"/>
          <p14:tracePt t="72307" x="8529638" y="2516188"/>
          <p14:tracePt t="72307" x="8520113" y="2516188"/>
          <p14:tracePt t="72307" x="8520113" y="2527300"/>
          <p14:tracePt t="72307" x="8509000" y="2527300"/>
          <p14:tracePt t="72307" x="8509000" y="2536825"/>
          <p14:tracePt t="72307" x="8509000" y="2527300"/>
          <p14:tracePt t="72307" x="8509000" y="2516188"/>
          <p14:tracePt t="72307" x="8509000" y="2506663"/>
          <p14:tracePt t="72307" x="8509000" y="2497138"/>
          <p14:tracePt t="72307" x="8509000" y="2487613"/>
          <p14:tracePt t="72307" x="8509000" y="2478088"/>
          <p14:tracePt t="72307" x="8509000" y="2468563"/>
          <p14:tracePt t="72307" x="8509000" y="2459038"/>
          <p14:tracePt t="72307" x="8509000" y="2447925"/>
          <p14:tracePt t="72307" x="8509000" y="2438400"/>
          <p14:tracePt t="72307" x="8509000" y="2428875"/>
          <p14:tracePt t="72307" x="8509000" y="2419350"/>
          <p14:tracePt t="72307" x="8509000" y="2409825"/>
          <p14:tracePt t="72307" x="8509000" y="2400300"/>
          <p14:tracePt t="72307" x="8509000" y="2390775"/>
          <p14:tracePt t="72307" x="8509000" y="2379663"/>
          <p14:tracePt t="72307" x="8509000" y="2370138"/>
          <p14:tracePt t="72307" x="8509000" y="2360613"/>
          <p14:tracePt t="72307" x="8509000" y="2351088"/>
          <p14:tracePt t="72307" x="8509000" y="2341563"/>
          <p14:tracePt t="72307" x="8509000" y="2332038"/>
          <p14:tracePt t="72307" x="8520113" y="2332038"/>
          <p14:tracePt t="72307" x="8520113" y="2322513"/>
          <p14:tracePt t="72307" x="8520113" y="2311400"/>
          <p14:tracePt t="72307" x="8529638" y="2311400"/>
          <p14:tracePt t="72307" x="8529638" y="2301875"/>
          <p14:tracePt t="72307" x="8539163" y="2292350"/>
          <p14:tracePt t="72307" x="8539163" y="2282825"/>
          <p14:tracePt t="72307" x="8539163" y="2273300"/>
          <p14:tracePt t="72307" x="8548688" y="2273300"/>
          <p14:tracePt t="72307" x="8548688" y="2263775"/>
          <p14:tracePt t="72307" x="8558213" y="2254250"/>
          <p14:tracePt t="72307" x="8567738" y="2254250"/>
          <p14:tracePt t="72307" x="8567738" y="2243138"/>
          <p14:tracePt t="72307" x="8567738" y="2233613"/>
          <p14:tracePt t="72307" x="8577263" y="2233613"/>
          <p14:tracePt t="72307" x="8577263" y="2224088"/>
          <p14:tracePt t="72307" x="8577263" y="2214563"/>
          <p14:tracePt t="72307" x="8588375" y="2214563"/>
          <p14:tracePt t="72307" x="8588375" y="2205038"/>
          <p14:tracePt t="72307" x="8588375" y="2195513"/>
          <p14:tracePt t="72307" x="8597900" y="2195513"/>
          <p14:tracePt t="72307" x="8607425" y="2195513"/>
          <p14:tracePt t="72307" x="8607425" y="2185988"/>
          <p14:tracePt t="72307" x="8616950" y="2185988"/>
          <p14:tracePt t="72307" x="8616950" y="2174875"/>
          <p14:tracePt t="72307" x="8616950" y="2165350"/>
          <p14:tracePt t="72307" x="8616950" y="2155825"/>
          <p14:tracePt t="72307" x="8616950" y="2146300"/>
          <p14:tracePt t="72307" x="8616950" y="2136775"/>
          <p14:tracePt t="72307" x="8616950" y="2127250"/>
          <p14:tracePt t="72307" x="8616950" y="2116138"/>
          <p14:tracePt t="72307" x="8616950" y="2106613"/>
          <p14:tracePt t="72307" x="8616950" y="2097088"/>
          <p14:tracePt t="72307" x="8626475" y="2097088"/>
          <p14:tracePt t="72307" x="8626475" y="2087563"/>
          <p14:tracePt t="72307" x="8616950" y="2078038"/>
          <p14:tracePt t="72307" x="8607425" y="2068513"/>
          <p14:tracePt t="72307" x="8597900" y="2058988"/>
          <p14:tracePt t="72307" x="8588375" y="2058988"/>
          <p14:tracePt t="72307" x="8577263" y="2047875"/>
          <p14:tracePt t="72307" x="8567738" y="2038350"/>
          <p14:tracePt t="72307" x="8558213" y="2028825"/>
          <p14:tracePt t="72307" x="8548688" y="2019300"/>
          <p14:tracePt t="72307" x="8539163" y="2019300"/>
          <p14:tracePt t="72307" x="8539163" y="2009775"/>
          <p14:tracePt t="72307" x="8529638" y="2009775"/>
          <p14:tracePt t="72307" x="8520113" y="2000250"/>
          <p14:tracePt t="72307" x="8509000" y="1990725"/>
          <p14:tracePt t="72307" x="8499475" y="1990725"/>
          <p14:tracePt t="72307" x="8489950" y="1979613"/>
          <p14:tracePt t="72307" x="8470900" y="1970088"/>
          <p14:tracePt t="72307" x="8470900" y="1960563"/>
          <p14:tracePt t="72307" x="8461375" y="1960563"/>
          <p14:tracePt t="72307" x="8461375" y="1951038"/>
          <p14:tracePt t="72307" x="8440738" y="1951038"/>
          <p14:tracePt t="72307" x="8421688" y="1931988"/>
          <p14:tracePt t="72307" x="8402638" y="1922463"/>
          <p14:tracePt t="72307" x="8402638" y="1911350"/>
          <p14:tracePt t="72307" x="8383588" y="1911350"/>
          <p14:tracePt t="72307" x="8383588" y="1901825"/>
          <p14:tracePt t="72307" x="8362950" y="1892300"/>
          <p14:tracePt t="72307" x="8353425" y="1882775"/>
          <p14:tracePt t="72307" x="8343900" y="1882775"/>
          <p14:tracePt t="72307" x="8334375" y="1882775"/>
          <p14:tracePt t="72307" x="8324850" y="1873250"/>
          <p14:tracePt t="72307" x="8304213" y="1863725"/>
          <p14:tracePt t="72307" x="8285163" y="1854200"/>
          <p14:tracePt t="72307" x="8285163" y="1843088"/>
          <p14:tracePt t="72307" x="8266113" y="1843088"/>
          <p14:tracePt t="72307" x="8256588" y="1833563"/>
          <p14:tracePt t="72307" x="8245475" y="1824038"/>
          <p14:tracePt t="72307" x="8226425" y="1824038"/>
          <p14:tracePt t="72307" x="8216900" y="1814513"/>
          <p14:tracePt t="72307" x="8197850" y="1804988"/>
          <p14:tracePt t="72307" x="8188325" y="1804988"/>
          <p14:tracePt t="72307" x="8167688" y="1795463"/>
          <p14:tracePt t="72307" x="8158163" y="1785938"/>
          <p14:tracePt t="72307" x="8139113" y="1785938"/>
          <p14:tracePt t="72307" x="8120063" y="1785938"/>
          <p14:tracePt t="72307" x="8099425" y="1774825"/>
          <p14:tracePt t="72307" x="8089900" y="1765300"/>
          <p14:tracePt t="72307" x="8070850" y="1755775"/>
          <p14:tracePt t="72307" x="8061325" y="1755775"/>
          <p14:tracePt t="72307" x="8040688" y="1755775"/>
          <p14:tracePt t="72307" x="8031163" y="1746250"/>
          <p14:tracePt t="72307" x="8012113" y="1736725"/>
          <p14:tracePt t="72307" x="7993063" y="1736725"/>
          <p14:tracePt t="72307" x="7972425" y="1736725"/>
          <p14:tracePt t="72307" x="7962900" y="1736725"/>
          <p14:tracePt t="72307" x="7953375" y="1727200"/>
          <p14:tracePt t="72307" x="7924800" y="1717675"/>
          <p14:tracePt t="72307" x="7904163" y="1717675"/>
          <p14:tracePt t="72307" x="7885113" y="1717675"/>
          <p14:tracePt t="72307" x="7875588" y="1717675"/>
          <p14:tracePt t="72307" x="7856538" y="1717675"/>
          <p14:tracePt t="72307" x="7835900" y="1706563"/>
          <p14:tracePt t="72307" x="7807325" y="1697038"/>
          <p14:tracePt t="72307" x="7797800" y="1697038"/>
          <p14:tracePt t="72307" x="7788275" y="1697038"/>
          <p14:tracePt t="72307" x="7767638" y="1687513"/>
          <p14:tracePt t="72307" x="7739063" y="1687513"/>
          <p14:tracePt t="72307" x="7718425" y="1687513"/>
          <p14:tracePt t="72307" x="7708900" y="1687513"/>
          <p14:tracePt t="72307" x="7699375" y="1687513"/>
          <p14:tracePt t="72307" x="7670800" y="1677988"/>
          <p14:tracePt t="72307" x="7661275" y="1677988"/>
          <p14:tracePt t="72307" x="7640638" y="1668463"/>
          <p14:tracePt t="72307" x="7612063" y="1668463"/>
          <p14:tracePt t="72307" x="7593013" y="1668463"/>
          <p14:tracePt t="72307" x="7562850" y="1668463"/>
          <p14:tracePt t="72307" x="7553325" y="1658938"/>
          <p14:tracePt t="72307" x="7524750" y="1658938"/>
          <p14:tracePt t="72307" x="7494588" y="1658938"/>
          <p14:tracePt t="72307" x="7475538" y="1649413"/>
          <p14:tracePt t="72307" x="7456488" y="1649413"/>
          <p14:tracePt t="72307" x="7426325" y="1649413"/>
          <p14:tracePt t="72307" x="7407275" y="1649413"/>
          <p14:tracePt t="72307" x="7386638" y="1649413"/>
          <p14:tracePt t="72307" x="7367588" y="1638300"/>
          <p14:tracePt t="72307" x="7329488" y="1638300"/>
          <p14:tracePt t="72307" x="7318375" y="1638300"/>
          <p14:tracePt t="72307" x="7308850" y="1638300"/>
          <p14:tracePt t="72307" x="7289800" y="1638300"/>
          <p14:tracePt t="72307" x="7280275" y="1638300"/>
          <p14:tracePt t="72307" x="7261225" y="1638300"/>
          <p14:tracePt t="72307" x="7250113" y="1638300"/>
          <p14:tracePt t="72307" x="7231063" y="1638300"/>
          <p14:tracePt t="72307" x="7221538" y="1638300"/>
          <p14:tracePt t="72307" x="7212013" y="1638300"/>
          <p14:tracePt t="72307" x="7202488" y="1638300"/>
          <p14:tracePt t="72307" x="7192963" y="1638300"/>
          <p14:tracePt t="72307" x="7181850" y="1638300"/>
          <p14:tracePt t="72307" x="7172325" y="1638300"/>
          <p14:tracePt t="72307" x="7162800" y="1638300"/>
          <p14:tracePt t="72307" x="7153275" y="1638300"/>
          <p14:tracePt t="72307" x="7143750" y="1638300"/>
          <p14:tracePt t="72307" x="7134225" y="1649413"/>
          <p14:tracePt t="72307" x="7124700" y="1649413"/>
          <p14:tracePt t="72307" x="7124700" y="1658938"/>
          <p14:tracePt t="72307" x="7113588" y="1668463"/>
          <p14:tracePt t="72307" x="7104063" y="1668463"/>
          <p14:tracePt t="72307" x="7104063" y="1677988"/>
          <p14:tracePt t="72307" x="7104063" y="1687513"/>
          <p14:tracePt t="72307" x="7104063" y="1697038"/>
          <p14:tracePt t="72307" x="7104063" y="1706563"/>
          <p14:tracePt t="72307" x="7104063" y="1717675"/>
          <p14:tracePt t="72307" x="7104063" y="1727200"/>
          <p14:tracePt t="72307" x="7104063" y="1736725"/>
          <p14:tracePt t="72307" x="7104063" y="1746250"/>
          <p14:tracePt t="72307" x="7104063" y="1755775"/>
          <p14:tracePt t="72307" x="7104063" y="1765300"/>
          <p14:tracePt t="72307" x="7104063" y="1774825"/>
          <p14:tracePt t="72307" x="7104063" y="1795463"/>
          <p14:tracePt t="72307" x="7104063" y="1804988"/>
          <p14:tracePt t="72307" x="7104063" y="1814513"/>
          <p14:tracePt t="72307" x="7104063" y="1824038"/>
          <p14:tracePt t="72307" x="7104063" y="1833563"/>
          <p14:tracePt t="72307" x="7104063" y="1854200"/>
          <p14:tracePt t="72307" x="7104063" y="1873250"/>
          <p14:tracePt t="72307" x="7104063" y="1882775"/>
          <p14:tracePt t="72307" x="7104063" y="1901825"/>
          <p14:tracePt t="72307" x="7104063" y="1911350"/>
          <p14:tracePt t="72307" x="7104063" y="1931988"/>
          <p14:tracePt t="72307" x="7104063" y="1941513"/>
          <p14:tracePt t="72307" x="7104063" y="1951038"/>
          <p14:tracePt t="72307" x="7104063" y="1970088"/>
          <p14:tracePt t="72307" x="7104063" y="1979613"/>
          <p14:tracePt t="72307" x="7113588" y="1990725"/>
          <p14:tracePt t="72307" x="7113588" y="2009775"/>
          <p14:tracePt t="72307" x="7113588" y="2019300"/>
          <p14:tracePt t="72307" x="7113588" y="2038350"/>
          <p14:tracePt t="72307" x="7124700" y="2047875"/>
          <p14:tracePt t="72307" x="7124700" y="2058988"/>
          <p14:tracePt t="72307" x="7124700" y="2068513"/>
          <p14:tracePt t="72307" x="7124700" y="2087563"/>
          <p14:tracePt t="72307" x="7124700" y="2097088"/>
          <p14:tracePt t="72307" x="7124700" y="2106613"/>
          <p14:tracePt t="72307" x="7124700" y="2116138"/>
          <p14:tracePt t="72307" x="7124700" y="2127250"/>
          <p14:tracePt t="72307" x="7124700" y="2136775"/>
          <p14:tracePt t="72307" x="7124700" y="2155825"/>
          <p14:tracePt t="72307" x="7124700" y="2165350"/>
          <p14:tracePt t="72307" x="7124700" y="2174875"/>
          <p14:tracePt t="72307" x="7124700" y="2185988"/>
          <p14:tracePt t="72307" x="7124700" y="2195513"/>
          <p14:tracePt t="72307" x="7124700" y="2205038"/>
          <p14:tracePt t="72307" x="7124700" y="2224088"/>
          <p14:tracePt t="72307" x="7124700" y="2233613"/>
          <p14:tracePt t="72307" x="7124700" y="2254250"/>
          <p14:tracePt t="72307" x="7124700" y="2263775"/>
          <p14:tracePt t="72307" x="7124700" y="2273300"/>
          <p14:tracePt t="72307" x="7124700" y="2282825"/>
          <p14:tracePt t="72307" x="7124700" y="2292350"/>
          <p14:tracePt t="72307" x="7124700" y="2301875"/>
          <p14:tracePt t="72307" x="7124700" y="2311400"/>
          <p14:tracePt t="72307" x="7124700" y="2322513"/>
          <p14:tracePt t="72307" x="7124700" y="2332038"/>
          <p14:tracePt t="72307" x="7124700" y="2341563"/>
          <p14:tracePt t="72307" x="7124700" y="2351088"/>
          <p14:tracePt t="72307" x="7124700" y="2360613"/>
          <p14:tracePt t="72307" x="7124700" y="2370138"/>
          <p14:tracePt t="72307" x="7124700" y="2379663"/>
          <p14:tracePt t="72307" x="7124700" y="2390775"/>
          <p14:tracePt t="72307" x="7113588" y="2400300"/>
          <p14:tracePt t="72307" x="7113588" y="2409825"/>
          <p14:tracePt t="72307" x="7113588" y="2419350"/>
          <p14:tracePt t="72307" x="7104063" y="2419350"/>
          <p14:tracePt t="72307" x="7104063" y="2428875"/>
          <p14:tracePt t="72307" x="7094538" y="2428875"/>
          <p14:tracePt t="72307" x="7094538" y="2438400"/>
          <p14:tracePt t="72307" x="7085013" y="2438400"/>
          <p14:tracePt t="72307" x="7075488" y="2438400"/>
          <p14:tracePt t="72307" x="7065963" y="2438400"/>
          <p14:tracePt t="72307" x="7054850" y="2438400"/>
          <p14:tracePt t="72307" x="7054850" y="2447925"/>
          <p14:tracePt t="72307" x="7045325" y="2447925"/>
          <p14:tracePt t="72307" x="7035800" y="2447925"/>
          <p14:tracePt t="72307" x="7026275" y="2447925"/>
          <p14:tracePt t="72307" x="7026275" y="2438400"/>
          <p14:tracePt t="72307" x="7016750" y="2438400"/>
          <p14:tracePt t="72307" x="7016750" y="2428875"/>
          <p14:tracePt t="72307" x="7007225" y="2428875"/>
          <p14:tracePt t="72307" x="7007225" y="2419350"/>
          <p14:tracePt t="72307" x="6997700" y="2419350"/>
          <p14:tracePt t="72307" x="6986588" y="2409825"/>
          <p14:tracePt t="72307" x="6986588" y="2400300"/>
          <p14:tracePt t="72307" x="6977063" y="2400300"/>
          <p14:tracePt t="72307" x="6977063" y="2390775"/>
          <p14:tracePt t="72307" x="6967538" y="2379663"/>
          <p14:tracePt t="72307" x="6967538" y="2370138"/>
          <p14:tracePt t="72307" x="6958013" y="2370138"/>
          <p14:tracePt t="72307" x="6948488" y="2360613"/>
          <p14:tracePt t="72307" x="6948488" y="2351088"/>
          <p14:tracePt t="72307" x="6938963" y="2341563"/>
          <p14:tracePt t="72307" x="6938963" y="2332038"/>
          <p14:tracePt t="72307" x="6938963" y="2322513"/>
          <p14:tracePt t="72307" x="6929438" y="2311400"/>
          <p14:tracePt t="72307" x="6929438" y="2301875"/>
          <p14:tracePt t="72307" x="6918325" y="2292350"/>
          <p14:tracePt t="72307" x="6908800" y="2273300"/>
          <p14:tracePt t="72307" x="6908800" y="2263775"/>
          <p14:tracePt t="72307" x="6908800" y="2243138"/>
          <p14:tracePt t="72307" x="6899275" y="2233613"/>
          <p14:tracePt t="72307" x="6899275" y="2214563"/>
          <p14:tracePt t="72307" x="6889750" y="2205038"/>
          <p14:tracePt t="72307" x="6889750" y="2195513"/>
          <p14:tracePt t="72307" x="6889750" y="2174875"/>
          <p14:tracePt t="72307" x="6889750" y="2165350"/>
          <p14:tracePt t="72307" x="6880225" y="2165350"/>
          <p14:tracePt t="72307" x="6880225" y="2146300"/>
          <p14:tracePt t="72307" x="6870700" y="2136775"/>
          <p14:tracePt t="72307" x="6870700" y="2106613"/>
          <p14:tracePt t="72307" x="6870700" y="2097088"/>
          <p14:tracePt t="72307" x="6870700" y="2078038"/>
          <p14:tracePt t="72307" x="6861175" y="2068513"/>
          <p14:tracePt t="72307" x="6861175" y="2058988"/>
          <p14:tracePt t="72307" x="6861175" y="2038350"/>
          <p14:tracePt t="72307" x="6850063" y="2028825"/>
          <p14:tracePt t="72307" x="6850063" y="2009775"/>
          <p14:tracePt t="72307" x="6850063" y="1990725"/>
          <p14:tracePt t="72307" x="6840538" y="1970088"/>
          <p14:tracePt t="72307" x="6840538" y="1951038"/>
          <p14:tracePt t="72307" x="6831013" y="1941513"/>
          <p14:tracePt t="72307" x="6831013" y="1922463"/>
          <p14:tracePt t="72307" x="6831013" y="1901825"/>
          <p14:tracePt t="72307" x="6821488" y="1892300"/>
          <p14:tracePt t="72307" x="6821488" y="1863725"/>
          <p14:tracePt t="72307" x="6811963" y="1833563"/>
          <p14:tracePt t="72307" x="6811963" y="1824038"/>
          <p14:tracePt t="72307" x="6802438" y="1814513"/>
          <p14:tracePt t="72307" x="6802438" y="1795463"/>
          <p14:tracePt t="72307" x="6792913" y="1765300"/>
          <p14:tracePt t="72307" x="6792913" y="1746250"/>
          <p14:tracePt t="72307" x="6781800" y="1736725"/>
          <p14:tracePt t="72307" x="6781800" y="1717675"/>
          <p14:tracePt t="72307" x="6772275" y="1697038"/>
          <p14:tracePt t="72307" x="6762750" y="1677988"/>
          <p14:tracePt t="72307" x="6762750" y="1668463"/>
          <p14:tracePt t="72307" x="6762750" y="1658938"/>
          <p14:tracePt t="72307" x="6753225" y="1638300"/>
          <p14:tracePt t="72307" x="6743700" y="1609725"/>
          <p14:tracePt t="72307" x="6734175" y="1590675"/>
          <p14:tracePt t="72307" x="6723063" y="1560513"/>
          <p14:tracePt t="72307" x="6723063" y="1550988"/>
          <p14:tracePt t="72307" x="6723063" y="1541463"/>
          <p14:tracePt t="72307" x="6704013" y="1522413"/>
          <p14:tracePt t="72307" x="6704013" y="1511300"/>
          <p14:tracePt t="72307" x="6694488" y="1492250"/>
          <p14:tracePt t="72307" x="6694488" y="1473200"/>
          <p14:tracePt t="72307" x="6675438" y="1454150"/>
          <p14:tracePt t="72307" x="6665913" y="1433513"/>
          <p14:tracePt t="72307" x="6665913" y="1414463"/>
          <p14:tracePt t="72307" x="6654800" y="1404938"/>
          <p14:tracePt t="72307" x="6654800" y="1395413"/>
          <p14:tracePt t="72307" x="6645275" y="1385888"/>
          <p14:tracePt t="72307" x="6645275" y="1365250"/>
          <p14:tracePt t="72307" x="6626225" y="1346200"/>
          <p14:tracePt t="72307" x="6626225" y="1336675"/>
          <p14:tracePt t="72307" x="6626225" y="1327150"/>
          <p14:tracePt t="72307" x="6607175" y="1287463"/>
          <p14:tracePt t="72307" x="6607175" y="1277938"/>
          <p14:tracePt t="72307" x="6597650" y="1268413"/>
          <p14:tracePt t="72307" x="6597650" y="1249363"/>
          <p14:tracePt t="72307" x="6586538" y="1238250"/>
          <p14:tracePt t="72307" x="6586538" y="1219200"/>
          <p14:tracePt t="72307" x="6577013" y="1219200"/>
          <p14:tracePt t="72307" x="6577013" y="1209675"/>
          <p14:tracePt t="72307" x="6577013" y="1190625"/>
          <p14:tracePt t="72307" x="6577013" y="1181100"/>
          <p14:tracePt t="72307" x="6577013" y="1169988"/>
          <p14:tracePt t="72307" x="6567488" y="1150938"/>
          <p14:tracePt t="72307" x="6567488" y="1141413"/>
          <p14:tracePt t="72307" x="6567488" y="1131888"/>
          <p14:tracePt t="72307" x="6567488" y="1122363"/>
          <p14:tracePt t="72307" x="6567488" y="1112838"/>
          <p14:tracePt t="72307" x="6567488" y="1092200"/>
          <p14:tracePt t="72307" x="6567488" y="1082675"/>
          <p14:tracePt t="72307" x="6567488" y="1073150"/>
          <p14:tracePt t="72307" x="6567488" y="1063625"/>
          <p14:tracePt t="72307" x="6577013" y="1054100"/>
          <p14:tracePt t="72307" x="6577013" y="1044575"/>
          <p14:tracePt t="72307" x="6586538" y="1044575"/>
          <p14:tracePt t="72307" x="6586538" y="1033463"/>
          <p14:tracePt t="72307" x="6597650" y="1033463"/>
          <p14:tracePt t="72307" x="6597650" y="1023938"/>
          <p14:tracePt t="72307" x="6607175" y="1023938"/>
          <p14:tracePt t="72307" x="6607175" y="1014413"/>
          <p14:tracePt t="72307" x="6616700" y="1014413"/>
          <p14:tracePt t="72307" x="6626225" y="1014413"/>
          <p14:tracePt t="72307" x="6635750" y="1014413"/>
          <p14:tracePt t="72307" x="6645275" y="1014413"/>
          <p14:tracePt t="72307" x="6654800" y="1014413"/>
          <p14:tracePt t="72307" x="6654800" y="1004888"/>
          <p14:tracePt t="72307" x="6654800" y="995363"/>
          <p14:tracePt t="72307" x="6654800" y="985838"/>
          <p14:tracePt t="72307" x="6654800" y="976313"/>
          <p14:tracePt t="72307" x="6654800" y="965200"/>
          <p14:tracePt t="72307" x="6654800" y="955675"/>
          <p14:tracePt t="72307" x="6654800" y="946150"/>
          <p14:tracePt t="72307" x="6654800" y="936625"/>
          <p14:tracePt t="72307" x="6654800" y="927100"/>
          <p14:tracePt t="72307" x="6665913" y="927100"/>
          <p14:tracePt t="72307" x="6675438" y="927100"/>
          <p14:tracePt t="72307" x="6684963" y="927100"/>
          <p14:tracePt t="72307" x="6704013" y="927100"/>
          <p14:tracePt t="72307" x="6713538" y="927100"/>
          <p14:tracePt t="72307" x="6723063" y="927100"/>
          <p14:tracePt t="72307" x="6734175" y="927100"/>
          <p14:tracePt t="72307" x="6753225" y="927100"/>
          <p14:tracePt t="72307" x="6762750" y="927100"/>
          <p14:tracePt t="72307" x="6772275" y="927100"/>
          <p14:tracePt t="72307" x="6792913" y="927100"/>
          <p14:tracePt t="72307" x="6802438" y="927100"/>
          <p14:tracePt t="72307" x="6811963" y="917575"/>
          <p14:tracePt t="72307" x="6821488" y="917575"/>
          <p14:tracePt t="72307" x="6840538" y="906463"/>
          <p14:tracePt t="72307" x="6850063" y="906463"/>
          <p14:tracePt t="72307" x="6861175" y="906463"/>
          <p14:tracePt t="72307" x="6870700" y="906463"/>
          <p14:tracePt t="72307" x="6880225" y="906463"/>
          <p14:tracePt t="72307" x="6889750" y="906463"/>
          <p14:tracePt t="72307" x="6899275" y="896938"/>
          <p14:tracePt t="72307" x="6908800" y="896938"/>
          <p14:tracePt t="72307" x="6929438" y="896938"/>
          <p14:tracePt t="72307" x="6938963" y="896938"/>
          <p14:tracePt t="72307" x="6948488" y="896938"/>
          <p14:tracePt t="72307" x="6958013" y="896938"/>
          <p14:tracePt t="72307" x="6977063" y="896938"/>
          <p14:tracePt t="72307" x="6977063" y="887413"/>
          <p14:tracePt t="72307" x="6986588" y="887413"/>
          <p14:tracePt t="72307" x="7007225" y="887413"/>
          <p14:tracePt t="72307" x="7016750" y="887413"/>
          <p14:tracePt t="72307" x="7026275" y="877888"/>
          <p14:tracePt t="72307" x="7035800" y="877888"/>
          <p14:tracePt t="72307" x="7045325" y="877888"/>
          <p14:tracePt t="72307" x="7054850" y="877888"/>
          <p14:tracePt t="72307" x="7065963" y="877888"/>
          <p14:tracePt t="72307" x="7075488" y="877888"/>
          <p14:tracePt t="72307" x="7085013" y="877888"/>
          <p14:tracePt t="72307" x="7094538" y="877888"/>
          <p14:tracePt t="72307" x="7094538" y="868363"/>
          <p14:tracePt t="72307" x="7094538" y="858838"/>
          <p14:tracePt t="72307" x="7094538" y="849313"/>
          <p14:tracePt t="72307" x="7094538" y="838200"/>
          <p14:tracePt t="72307" x="7094538" y="828675"/>
          <p14:tracePt t="72307" x="7094538" y="819150"/>
          <p14:tracePt t="72307" x="7094538" y="809625"/>
          <p14:tracePt t="72307" x="7094538" y="800100"/>
          <p14:tracePt t="72307" x="7094538" y="790575"/>
          <p14:tracePt t="72307" x="7104063" y="781050"/>
          <p14:tracePt t="72307" x="7104063" y="769938"/>
          <p14:tracePt t="72307" x="7104063" y="760413"/>
          <p14:tracePt t="72307" x="7113588" y="760413"/>
          <p14:tracePt t="72307" x="7113588" y="750888"/>
          <p14:tracePt t="72307" x="7113588" y="731838"/>
          <p14:tracePt t="72307" x="7124700" y="731838"/>
          <p14:tracePt t="72307" x="7124700" y="722313"/>
          <p14:tracePt t="72307" x="7124700" y="712788"/>
          <p14:tracePt t="72307" x="7124700" y="701675"/>
          <p14:tracePt t="72307" x="7124700" y="692150"/>
          <p14:tracePt t="72307" x="7134225" y="692150"/>
          <p14:tracePt t="72307" x="7134225" y="682625"/>
          <p14:tracePt t="72307" x="7134225" y="663575"/>
          <p14:tracePt t="72307" x="7124700" y="654050"/>
          <p14:tracePt t="72307" x="7113588" y="633413"/>
          <p14:tracePt t="72307" x="7104063" y="623888"/>
          <p14:tracePt t="72307" x="7085013" y="595313"/>
          <p14:tracePt t="72307" x="7075488" y="565150"/>
          <p14:tracePt t="72307" x="7065963" y="546100"/>
          <p14:tracePt t="72307" x="7045325" y="527050"/>
          <p14:tracePt t="72307" x="7026275" y="496888"/>
          <p14:tracePt t="72307" x="7016750" y="477838"/>
          <p14:tracePt t="72307" x="6997700" y="449263"/>
          <p14:tracePt t="72307" x="6986588" y="428625"/>
          <p14:tracePt t="72307" x="6967538" y="409575"/>
          <p14:tracePt t="72307" x="6948488" y="390525"/>
          <p14:tracePt t="72307" x="6929438" y="371475"/>
          <p14:tracePt t="72307" x="6918325" y="350838"/>
          <p14:tracePt t="72307" x="6870700" y="301625"/>
          <p14:tracePt t="72307" x="6870700" y="292100"/>
          <p14:tracePt t="72307" x="6840538" y="254000"/>
          <p14:tracePt t="72307" x="6821488" y="244475"/>
          <p14:tracePt t="72307" x="6821488" y="233363"/>
          <p14:tracePt t="72307" x="6781800" y="204788"/>
          <p14:tracePt t="72307" x="6762750" y="185738"/>
          <p14:tracePt t="72307" x="6743700" y="165100"/>
          <p14:tracePt t="72307" x="6723063" y="155575"/>
          <p14:tracePt t="72307" x="6694488" y="136525"/>
          <p14:tracePt t="72307" x="6684963" y="117475"/>
          <p14:tracePt t="72307" x="6654800" y="107950"/>
          <p14:tracePt t="72307" x="6626225" y="87313"/>
          <p14:tracePt t="72307" x="6607175" y="77788"/>
          <p14:tracePt t="72307" x="6567488" y="58738"/>
          <p14:tracePt t="72307" x="6557963" y="49213"/>
          <p14:tracePt t="72307" x="6529388" y="28575"/>
          <p14:tracePt t="72307" x="6508750" y="28575"/>
          <p14:tracePt t="72307" x="6499225" y="19050"/>
          <p14:tracePt t="72307" x="6480175" y="9525"/>
          <p14:tracePt t="72307" x="6450013" y="0"/>
          <p14:tracePt t="72307" x="1814513" y="9525"/>
          <p14:tracePt t="72307" x="1804988" y="9525"/>
          <p14:tracePt t="72307" x="1776413" y="19050"/>
          <p14:tracePt t="72307" x="1736725" y="28575"/>
          <p14:tracePt t="72307" x="1687513" y="49213"/>
          <p14:tracePt t="72307" x="1649413" y="58738"/>
          <p14:tracePt t="72307" x="1619250" y="58738"/>
          <p14:tracePt t="72307" x="1609725" y="58738"/>
          <p14:tracePt t="72307" x="1571625" y="77788"/>
          <p14:tracePt t="72307" x="1522413" y="87313"/>
          <p14:tracePt t="72307" x="1473200" y="107950"/>
          <p14:tracePt t="72307" x="1454150" y="107950"/>
          <p14:tracePt t="72307" x="1444625" y="107950"/>
          <p14:tracePt t="72307" x="1404938" y="127000"/>
          <p14:tracePt t="72307" x="1376363" y="136525"/>
          <p14:tracePt t="72307" x="1366838" y="136525"/>
          <p14:tracePt t="72307" x="1327150" y="155575"/>
          <p14:tracePt t="72307" x="1277938" y="165100"/>
          <p14:tracePt t="72307" x="1258888" y="176213"/>
          <p14:tracePt t="72307" x="1249363" y="185738"/>
          <p14:tracePt t="72307" x="1230313" y="195263"/>
          <p14:tracePt t="72307" x="1219200" y="195263"/>
          <p14:tracePt t="72307" x="1171575" y="214313"/>
          <p14:tracePt t="72307" x="1150938" y="223838"/>
          <p14:tracePt t="72307" x="1150938" y="233363"/>
          <p14:tracePt t="72307" x="1131888" y="233363"/>
          <p14:tracePt t="72307" x="1112838" y="244475"/>
          <p14:tracePt t="72307" x="1073150" y="263525"/>
          <p14:tracePt t="72307" x="1063625" y="263525"/>
          <p14:tracePt t="72307" x="1054100" y="273050"/>
          <p14:tracePt t="72307" x="1014413" y="301625"/>
          <p14:tracePt t="72307" x="1004888" y="301625"/>
          <p14:tracePt t="72307" x="995363" y="312738"/>
          <p14:tracePt t="72307" x="985838" y="322263"/>
          <p14:tracePt t="72307" x="966788" y="322263"/>
          <p14:tracePt t="72307" x="946150" y="331788"/>
          <p14:tracePt t="72307" x="936625" y="341313"/>
          <p14:tracePt t="72307" x="908050" y="350838"/>
          <p14:tracePt t="72307" x="908050" y="360363"/>
          <p14:tracePt t="72307" x="887413" y="371475"/>
          <p14:tracePt t="72307" x="877888" y="381000"/>
          <p14:tracePt t="72307" x="868363" y="381000"/>
          <p14:tracePt t="72307" x="858838" y="390525"/>
          <p14:tracePt t="72307" x="839788" y="400050"/>
          <p14:tracePt t="72307" x="830263" y="400050"/>
          <p14:tracePt t="72307" x="819150" y="409575"/>
          <p14:tracePt t="72307" x="809625" y="409575"/>
          <p14:tracePt t="72307" x="800100" y="419100"/>
          <p14:tracePt t="72307" x="790575" y="419100"/>
          <p14:tracePt t="72307" x="781050" y="428625"/>
          <p14:tracePt t="72307" x="771525" y="428625"/>
          <p14:tracePt t="72307" x="760413" y="428625"/>
          <p14:tracePt t="72307" x="750888" y="439738"/>
          <p14:tracePt t="72307" x="741363" y="439738"/>
          <p14:tracePt t="72307" x="731838" y="439738"/>
          <p14:tracePt t="72307" x="722313" y="439738"/>
          <p14:tracePt t="72307" x="712788" y="439738"/>
          <p14:tracePt t="72307" x="703263" y="439738"/>
          <p14:tracePt t="72307" x="692150" y="439738"/>
          <p14:tracePt t="72307" x="682625" y="439738"/>
          <p14:tracePt t="72307" x="682625" y="428625"/>
          <p14:tracePt t="72307" x="673100" y="428625"/>
          <p14:tracePt t="72307" x="673100" y="419100"/>
          <p14:tracePt t="72307" x="673100" y="409575"/>
          <p14:tracePt t="72307" x="663575" y="409575"/>
          <p14:tracePt t="72307" x="663575" y="400050"/>
          <p14:tracePt t="72307" x="663575" y="390525"/>
          <p14:tracePt t="72307" x="663575" y="381000"/>
          <p14:tracePt t="72307" x="654050" y="371475"/>
          <p14:tracePt t="72307" x="654050" y="360363"/>
          <p14:tracePt t="72307" x="654050" y="350838"/>
          <p14:tracePt t="72307" x="654050" y="341313"/>
          <p14:tracePt t="72307" x="654050" y="331788"/>
          <p14:tracePt t="72307" x="654050" y="322263"/>
          <p14:tracePt t="72307" x="654050" y="312738"/>
          <p14:tracePt t="72307" x="654050" y="301625"/>
          <p14:tracePt t="72307" x="654050" y="292100"/>
          <p14:tracePt t="72307" x="654050" y="282575"/>
          <p14:tracePt t="72307" x="654050" y="273050"/>
          <p14:tracePt t="72307" x="654050" y="263525"/>
          <p14:tracePt t="72307" x="654050" y="254000"/>
          <p14:tracePt t="72307" x="654050" y="244475"/>
          <p14:tracePt t="72307" x="654050" y="233363"/>
          <p14:tracePt t="72307" x="654050" y="214313"/>
          <p14:tracePt t="72307" x="663575" y="204788"/>
          <p14:tracePt t="72307" x="673100" y="195263"/>
          <p14:tracePt t="72307" x="673100" y="176213"/>
          <p14:tracePt t="72307" x="682625" y="155575"/>
          <p14:tracePt t="72307" x="692150" y="136525"/>
          <p14:tracePt t="72307" x="692150" y="117475"/>
          <p14:tracePt t="72307" x="712788" y="107950"/>
          <p14:tracePt t="72307" x="722313" y="87313"/>
          <p14:tracePt t="72307" x="722313" y="68263"/>
          <p14:tracePt t="72307" x="741363" y="49213"/>
          <p14:tracePt t="72307" x="750888" y="28575"/>
          <p14:tracePt t="72307" x="760413" y="0"/>
          <p14:tracePt t="72307" x="2654300" y="9525"/>
          <p14:tracePt t="72307" x="2654300" y="28575"/>
          <p14:tracePt t="72307" x="2654300" y="39688"/>
          <p14:tracePt t="72307" x="2663825" y="96838"/>
          <p14:tracePt t="72307" x="2673350" y="117475"/>
          <p14:tracePt t="72307" x="2673350" y="127000"/>
          <p14:tracePt t="72307" x="2684463" y="176213"/>
          <p14:tracePt t="72307" x="2684463" y="185738"/>
          <p14:tracePt t="72307" x="2684463" y="204788"/>
          <p14:tracePt t="72307" x="2684463" y="244475"/>
          <p14:tracePt t="72307" x="2693988" y="273050"/>
          <p14:tracePt t="72307" x="2693988" y="292100"/>
          <p14:tracePt t="72307" x="2703513" y="350838"/>
          <p14:tracePt t="72307" x="2713038" y="381000"/>
          <p14:tracePt t="72307" x="2722563" y="449263"/>
          <p14:tracePt t="72307" x="2722563" y="477838"/>
          <p14:tracePt t="72307" x="2732088" y="496888"/>
          <p14:tracePt t="72307" x="2732088" y="527050"/>
          <p14:tracePt t="72307" x="2732088" y="555625"/>
          <p14:tracePt t="72307" x="2732088" y="585788"/>
          <p14:tracePt t="72307" x="2741613" y="614363"/>
          <p14:tracePt t="72307" x="2741613" y="654050"/>
          <p14:tracePt t="72307" x="2752725" y="663575"/>
          <p14:tracePt t="72307" x="2752725" y="692150"/>
          <p14:tracePt t="72307" x="2762250" y="731838"/>
          <p14:tracePt t="72307" x="2771775" y="790575"/>
          <p14:tracePt t="72307" x="2771775" y="828675"/>
          <p14:tracePt t="72307" x="2771775" y="838200"/>
          <p14:tracePt t="72307" x="2781300" y="877888"/>
          <p14:tracePt t="72307" x="2790825" y="917575"/>
          <p14:tracePt t="72307" x="2790825" y="936625"/>
          <p14:tracePt t="72307" x="2800350" y="955675"/>
          <p14:tracePt t="72307" x="2809875" y="995363"/>
          <p14:tracePt t="72307" x="2809875" y="1014413"/>
          <p14:tracePt t="72307" x="2809875" y="1044575"/>
          <p14:tracePt t="72307" x="2820988" y="1092200"/>
          <p14:tracePt t="72307" x="2830513" y="1141413"/>
          <p14:tracePt t="72307" x="2840038" y="1169988"/>
          <p14:tracePt t="72307" x="2849563" y="1181100"/>
          <p14:tracePt t="72307" x="2849563" y="1219200"/>
          <p14:tracePt t="72307" x="2849563" y="1249363"/>
          <p14:tracePt t="72307" x="2859088" y="1268413"/>
          <p14:tracePt t="72307" x="2868613" y="1296988"/>
          <p14:tracePt t="72307" x="2878138" y="1336675"/>
          <p14:tracePt t="72307" x="2878138" y="1346200"/>
          <p14:tracePt t="72307" x="2889250" y="1385888"/>
          <p14:tracePt t="72307" x="2898775" y="1414463"/>
          <p14:tracePt t="72307" x="2898775" y="1423988"/>
          <p14:tracePt t="72307" x="2917825" y="1473200"/>
          <p14:tracePt t="72307" x="2917825" y="1501775"/>
          <p14:tracePt t="72307" x="2917825" y="1511300"/>
          <p14:tracePt t="72307" x="2927350" y="1550988"/>
          <p14:tracePt t="72307" x="2936875" y="1570038"/>
          <p14:tracePt t="72307" x="2946400" y="1590675"/>
          <p14:tracePt t="72307" x="2957513" y="1638300"/>
          <p14:tracePt t="72307" x="2967038" y="1658938"/>
          <p14:tracePt t="72307" x="2967038" y="1668463"/>
          <p14:tracePt t="72307" x="2976563" y="1697038"/>
          <p14:tracePt t="72307" x="2986088" y="1717675"/>
          <p14:tracePt t="72307" x="2986088" y="1755775"/>
          <p14:tracePt t="72307" x="3005138" y="1774825"/>
          <p14:tracePt t="72307" x="3005138" y="1785938"/>
          <p14:tracePt t="72307" x="3025775" y="1833563"/>
          <p14:tracePt t="72307" x="3025775" y="1843088"/>
          <p14:tracePt t="72307" x="3025775" y="1863725"/>
          <p14:tracePt t="72307" x="3044825" y="1892300"/>
          <p14:tracePt t="72307" x="3054350" y="1911350"/>
          <p14:tracePt t="72307" x="3054350" y="1941513"/>
          <p14:tracePt t="72307" x="3063875" y="1970088"/>
          <p14:tracePt t="72307" x="3073400" y="1990725"/>
          <p14:tracePt t="72307" x="3084513" y="2009775"/>
          <p14:tracePt t="72307" x="3084513" y="2019300"/>
          <p14:tracePt t="72307" x="3094038" y="2047875"/>
          <p14:tracePt t="72307" x="3103563" y="2078038"/>
          <p14:tracePt t="72307" x="3113088" y="2097088"/>
          <p14:tracePt t="72307" x="3122613" y="2116138"/>
          <p14:tracePt t="72307" x="3122613" y="2127250"/>
          <p14:tracePt t="72307" x="3132138" y="2155825"/>
          <p14:tracePt t="72307" x="3141663" y="2174875"/>
          <p14:tracePt t="72307" x="3152775" y="2214563"/>
          <p14:tracePt t="72307" x="3171825" y="2233613"/>
          <p14:tracePt t="72307" x="3171825" y="2254250"/>
          <p14:tracePt t="72307" x="3181350" y="2273300"/>
          <p14:tracePt t="72307" x="3190875" y="2292350"/>
          <p14:tracePt t="72307" x="3200400" y="2322513"/>
          <p14:tracePt t="72307" x="3200400" y="2341563"/>
          <p14:tracePt t="72307" x="3209925" y="2360613"/>
          <p14:tracePt t="72307" x="3221038" y="2379663"/>
          <p14:tracePt t="72307" x="3221038" y="2390775"/>
          <p14:tracePt t="72307" x="3230563" y="2409825"/>
          <p14:tracePt t="72307" x="3240088" y="2438400"/>
          <p14:tracePt t="72307" x="3249613" y="2438400"/>
          <p14:tracePt t="72307" x="3249613" y="2459038"/>
          <p14:tracePt t="72307" x="3268663" y="2478088"/>
          <p14:tracePt t="72307" x="3268663" y="2506663"/>
          <p14:tracePt t="72307" x="3278188" y="2536825"/>
          <p14:tracePt t="72307" x="3289300" y="2536825"/>
          <p14:tracePt t="72307" x="3289300" y="2555875"/>
          <p14:tracePt t="72307" x="3298825" y="2574925"/>
          <p14:tracePt t="72307" x="3308350" y="2605088"/>
          <p14:tracePt t="72307" x="3317875" y="2614613"/>
          <p14:tracePt t="72307" x="3327400" y="2633663"/>
          <p14:tracePt t="72307" x="3336925" y="2652713"/>
          <p14:tracePt t="72307" x="3336925" y="2673350"/>
          <p14:tracePt t="72307" x="3348038" y="2692400"/>
          <p14:tracePt t="72307" x="3357563" y="2701925"/>
          <p14:tracePt t="72307" x="3367088" y="2720975"/>
          <p14:tracePt t="72307" x="3376613" y="2741613"/>
          <p14:tracePt t="72307" x="3386138" y="2751138"/>
          <p14:tracePt t="72307" x="3386138" y="2770188"/>
          <p14:tracePt t="72307" x="3395663" y="2789238"/>
          <p14:tracePt t="72307" x="3416300" y="2809875"/>
          <p14:tracePt t="72307" x="3416300" y="2828925"/>
          <p14:tracePt t="72307" x="3435350" y="2847975"/>
          <p14:tracePt t="72307" x="3435350" y="2859088"/>
          <p14:tracePt t="72307" x="3444875" y="2868613"/>
          <p14:tracePt t="72307" x="3454400" y="2887663"/>
          <p14:tracePt t="72307" x="3463925" y="2916238"/>
          <p14:tracePt t="72307" x="3473450" y="2927350"/>
          <p14:tracePt t="72307" x="3484563" y="2955925"/>
          <p14:tracePt t="72307" x="3494088" y="2965450"/>
          <p14:tracePt t="72307" x="3503613" y="2974975"/>
          <p14:tracePt t="72307" x="3503613" y="2995613"/>
          <p14:tracePt t="72307" x="3522663" y="3014663"/>
          <p14:tracePt t="72307" x="3522663" y="3024188"/>
          <p14:tracePt t="72307" x="3532188" y="3043238"/>
          <p14:tracePt t="72307" x="3552825" y="3063875"/>
          <p14:tracePt t="72307" x="3552825" y="3082925"/>
          <p14:tracePt t="72307" x="3571875" y="3092450"/>
          <p14:tracePt t="72307" x="3571875" y="3111500"/>
          <p14:tracePt t="72307" x="3581400" y="3132138"/>
          <p14:tracePt t="72307" x="3600450" y="3151188"/>
          <p14:tracePt t="72307" x="3600450" y="3160713"/>
          <p14:tracePt t="72307" x="3630613" y="3209925"/>
          <p14:tracePt t="72307" x="3640138" y="3219450"/>
          <p14:tracePt t="72307" x="3640138" y="3238500"/>
          <p14:tracePt t="72307" x="3659188" y="3257550"/>
          <p14:tracePt t="72307" x="3659188" y="3278188"/>
          <p14:tracePt t="72307" x="3668713" y="3287713"/>
          <p14:tracePt t="72307" x="3689350" y="3306763"/>
          <p14:tracePt t="72307" x="3689350" y="3325813"/>
          <p14:tracePt t="72307" x="3698875" y="3336925"/>
          <p14:tracePt t="72307" x="3708400" y="3355975"/>
          <p14:tracePt t="72307" x="3717925" y="3384550"/>
          <p14:tracePt t="72307" x="3727450" y="3405188"/>
          <p14:tracePt t="72307" x="3748088" y="3424238"/>
          <p14:tracePt t="72307" x="3748088" y="3433763"/>
          <p14:tracePt t="72307" x="3757613" y="3452813"/>
          <p14:tracePt t="72307" x="3757613" y="3473450"/>
          <p14:tracePt t="72307" x="3776663" y="3492500"/>
          <p14:tracePt t="72307" x="3795713" y="3521075"/>
          <p14:tracePt t="72307" x="3795713" y="3551238"/>
          <p14:tracePt t="72307" x="3816350" y="3570288"/>
          <p14:tracePt t="72307" x="3825875" y="3589338"/>
          <p14:tracePt t="72307" x="3825875" y="3600450"/>
          <p14:tracePt t="72307" x="3835400" y="3619500"/>
          <p14:tracePt t="72307" x="3844925" y="3638550"/>
          <p14:tracePt t="72307" x="3854450" y="3678238"/>
          <p14:tracePt t="72307" x="3873500" y="3697288"/>
          <p14:tracePt t="72307" x="3873500" y="3716338"/>
          <p14:tracePt t="72307" x="3894138" y="3756025"/>
          <p14:tracePt t="72307" x="3894138" y="3765550"/>
          <p14:tracePt t="72307" x="3903663" y="3775075"/>
          <p14:tracePt t="72307" x="3922713" y="3824288"/>
          <p14:tracePt t="72307" x="3932238" y="3843338"/>
          <p14:tracePt t="72307" x="3943350" y="3852863"/>
          <p14:tracePt t="72307" x="3943350" y="3873500"/>
          <p14:tracePt t="72307" x="3952875" y="3892550"/>
          <p14:tracePt t="72307" x="3962400" y="3911600"/>
          <p14:tracePt t="72307" x="3971925" y="3941763"/>
          <p14:tracePt t="72307" x="3981450" y="3960813"/>
          <p14:tracePt t="72307" x="4000500" y="4010025"/>
          <p14:tracePt t="72307" x="4011613" y="4029075"/>
          <p14:tracePt t="72307" x="4021138" y="4038600"/>
          <p14:tracePt t="72307" x="4021138" y="4057650"/>
          <p14:tracePt t="72307" x="4030663" y="4078288"/>
          <p14:tracePt t="72307" x="4040188" y="4097338"/>
          <p14:tracePt t="72307" x="4049713" y="4137025"/>
          <p14:tracePt t="72307" x="4059238" y="4156075"/>
          <p14:tracePt t="72307" x="4068763" y="4184650"/>
          <p14:tracePt t="72307" x="4079875" y="4205288"/>
          <p14:tracePt t="72307" x="4089400" y="4224338"/>
          <p14:tracePt t="72307" x="4098925" y="4252913"/>
          <p14:tracePt t="72307" x="4108450" y="4283075"/>
          <p14:tracePt t="72307" x="4117975" y="4302125"/>
          <p14:tracePt t="72307" x="4127500" y="4321175"/>
          <p14:tracePt t="72307" x="4137025" y="4360863"/>
          <p14:tracePt t="72307" x="4148138" y="4370388"/>
          <p14:tracePt t="72307" x="4148138" y="4398963"/>
          <p14:tracePt t="72307" x="4157663" y="4410075"/>
          <p14:tracePt t="72307" x="4167188" y="4419600"/>
          <p14:tracePt t="72307" x="4167188" y="4448175"/>
          <p14:tracePt t="72307" x="4176713" y="4467225"/>
          <p14:tracePt t="72307" x="4186238" y="4487863"/>
          <p14:tracePt t="72307" x="4186238" y="4506913"/>
          <p14:tracePt t="72307" x="4186238" y="4516438"/>
          <p14:tracePt t="72307" x="4195763" y="4525963"/>
          <p14:tracePt t="72307" x="4205288" y="4546600"/>
          <p14:tracePt t="72307" x="4205288" y="4556125"/>
          <p14:tracePt t="72307" x="4216400" y="4575175"/>
          <p14:tracePt t="72307" x="4216400" y="4584700"/>
          <p14:tracePt t="72307" x="4225925" y="4603750"/>
          <p14:tracePt t="72307" x="4225925" y="4614863"/>
          <p14:tracePt t="72307" x="4235450" y="4633913"/>
          <p14:tracePt t="72307" x="4235450" y="4643438"/>
          <p14:tracePt t="72307" x="4235450" y="4652963"/>
          <p14:tracePt t="72307" x="4244975" y="4672013"/>
          <p14:tracePt t="72307" x="4254500" y="4683125"/>
          <p14:tracePt t="72307" x="4254500" y="4692650"/>
          <p14:tracePt t="72307" x="4254500" y="4711700"/>
          <p14:tracePt t="72307" x="4264025" y="4721225"/>
          <p14:tracePt t="72307" x="4264025" y="4730750"/>
          <p14:tracePt t="72307" x="4264025" y="4741863"/>
          <p14:tracePt t="72307" x="4264025" y="4751388"/>
          <p14:tracePt t="72307" x="4275138" y="4760913"/>
          <p14:tracePt t="72307" x="4275138" y="4770438"/>
          <p14:tracePt t="72307" x="4275138" y="4779963"/>
          <p14:tracePt t="72307" x="4275138" y="4789488"/>
          <p14:tracePt t="72307" x="4275138" y="4799013"/>
          <p14:tracePt t="72307" x="4284663" y="4799013"/>
          <p14:tracePt t="72307" x="4284663" y="4810125"/>
          <p14:tracePt t="72307" x="4284663" y="4819650"/>
          <p14:tracePt t="72307" x="4294188" y="4819650"/>
          <p14:tracePt t="72307" x="4294188" y="4829175"/>
          <p14:tracePt t="72307" x="4294188" y="4838700"/>
          <p14:tracePt t="72307" x="4294188" y="4848225"/>
          <p14:tracePt t="72307" x="4294188" y="4857750"/>
          <p14:tracePt t="72307" x="4294188" y="4867275"/>
          <p14:tracePt t="72307" x="4303713" y="4867275"/>
          <p14:tracePt t="72307" x="4303713" y="4878388"/>
          <p14:tracePt t="72307" x="4303713" y="4887913"/>
          <p14:tracePt t="72307" x="4303713" y="4897438"/>
          <p14:tracePt t="72307" x="4313238" y="4897438"/>
          <p14:tracePt t="72307" x="4313238" y="4906963"/>
          <p14:tracePt t="72307" x="4313238" y="4916488"/>
          <p14:tracePt t="72307" x="4322763" y="4926013"/>
          <p14:tracePt t="72307" x="4322763" y="4935538"/>
          <p14:tracePt t="72307" x="4332288" y="4935538"/>
          <p14:tracePt t="72307" x="4332288" y="4946650"/>
          <p14:tracePt t="72307" x="4332288" y="4956175"/>
          <p14:tracePt t="72307" x="4343400" y="4956175"/>
          <p14:tracePt t="72307" x="4343400" y="4965700"/>
          <p14:tracePt t="72307" x="4343400" y="4975225"/>
          <p14:tracePt t="72307" x="4352925" y="4984750"/>
          <p14:tracePt t="72307" x="4352925" y="4994275"/>
          <p14:tracePt t="72307" x="4362450" y="4994275"/>
          <p14:tracePt t="72307" x="4362450" y="5003800"/>
          <p14:tracePt t="72307" x="4371975" y="5014913"/>
          <p14:tracePt t="72307" x="4381500" y="5024438"/>
          <p14:tracePt t="72307" x="4381500" y="5033963"/>
          <p14:tracePt t="72307" x="4391025" y="5033963"/>
          <p14:tracePt t="72307" x="4391025" y="5043488"/>
          <p14:tracePt t="72307" x="4391025" y="5053013"/>
          <p14:tracePt t="72307" x="4400550" y="5053013"/>
          <p14:tracePt t="72307" x="4411663" y="5053013"/>
          <p14:tracePt t="72307" x="4411663" y="5062538"/>
          <p14:tracePt t="72307" x="4421188" y="5062538"/>
          <p14:tracePt t="72307" x="4421188" y="5072063"/>
          <p14:tracePt t="72307" x="4430713" y="5072063"/>
          <p14:tracePt t="72307" x="4430713" y="5083175"/>
          <p14:tracePt t="72307" x="4440238" y="5083175"/>
          <p14:tracePt t="72307" x="4449763" y="5083175"/>
          <p14:tracePt t="72307" x="4449763" y="5092700"/>
          <p14:tracePt t="72307" x="4449763" y="5102225"/>
          <p14:tracePt t="72307" x="4459288" y="5102225"/>
          <p14:tracePt t="72307" x="4468813" y="5111750"/>
          <p14:tracePt t="72307" x="4479925" y="5111750"/>
          <p14:tracePt t="72307" x="4489450" y="5121275"/>
          <p14:tracePt t="72307" x="4498975" y="5121275"/>
          <p14:tracePt t="72307" x="4508500" y="5121275"/>
          <p14:tracePt t="72307" x="4508500" y="5130800"/>
          <p14:tracePt t="72307" x="4518025" y="5130800"/>
          <p14:tracePt t="72307" x="4527550" y="5130800"/>
          <p14:tracePt t="72307" x="4537075" y="5140325"/>
          <p14:tracePt t="72307" x="4548188" y="5140325"/>
          <p14:tracePt t="72307" x="4557713" y="5140325"/>
          <p14:tracePt t="72307" x="4567238" y="5140325"/>
          <p14:tracePt t="72307" x="4576763" y="5140325"/>
          <p14:tracePt t="72307" x="4586288" y="5140325"/>
          <p14:tracePt t="72307" x="4595813" y="5140325"/>
          <p14:tracePt t="72307" x="4595813" y="5130800"/>
          <p14:tracePt t="72307" x="4595813" y="5121275"/>
          <p14:tracePt t="72307" x="4595813" y="5111750"/>
          <p14:tracePt t="72307" x="4595813" y="5102225"/>
          <p14:tracePt t="72307" x="4595813" y="5092700"/>
          <p14:tracePt t="72307" x="4595813" y="5083175"/>
          <p14:tracePt t="72307" x="4595813" y="5072063"/>
          <p14:tracePt t="72307" x="4595813" y="5062538"/>
          <p14:tracePt t="72307" x="4595813" y="5053013"/>
          <p14:tracePt t="72307" x="4595813" y="5043488"/>
          <p14:tracePt t="72307" x="4595813" y="5033963"/>
          <p14:tracePt t="72307" x="4586288" y="5033963"/>
          <p14:tracePt t="72307" x="4586288" y="5024438"/>
          <p14:tracePt t="72307" x="4586288" y="5014913"/>
          <p14:tracePt t="72307" x="4586288" y="5003800"/>
          <p14:tracePt t="72307" x="4586288" y="4994275"/>
          <p14:tracePt t="72307" x="4576763" y="4994275"/>
          <p14:tracePt t="72307" x="4576763" y="4984750"/>
          <p14:tracePt t="72307" x="4576763" y="4975225"/>
          <p14:tracePt t="72307" x="4576763" y="4965700"/>
          <p14:tracePt t="72307" x="4576763" y="4956175"/>
          <p14:tracePt t="72307" x="4576763" y="4946650"/>
          <p14:tracePt t="72307" x="4576763" y="4935538"/>
          <p14:tracePt t="72307" x="4576763" y="4926013"/>
          <p14:tracePt t="72307" x="4567238" y="4926013"/>
          <p14:tracePt t="72307" x="4557713" y="4926013"/>
          <p14:tracePt t="72307" x="4557713" y="4916488"/>
          <p14:tracePt t="72307" x="4548188" y="4916488"/>
          <p14:tracePt t="72307" x="4548188" y="4906963"/>
          <p14:tracePt t="72307" x="4537075" y="4906963"/>
          <p14:tracePt t="72307" x="4527550" y="4897438"/>
          <p14:tracePt t="72307" x="4518025" y="4887913"/>
          <p14:tracePt t="72307" x="4508500" y="4887913"/>
          <p14:tracePt t="72307" x="4508500" y="4878388"/>
          <p14:tracePt t="72307" x="4498975" y="4878388"/>
          <p14:tracePt t="72307" x="4489450" y="4867275"/>
          <p14:tracePt t="72307" x="4479925" y="4867275"/>
          <p14:tracePt t="72307" x="4479925" y="4857750"/>
          <p14:tracePt t="72307" x="4468813" y="4857750"/>
          <p14:tracePt t="72307" x="4468813" y="4848225"/>
          <p14:tracePt t="72307" x="4459288" y="4848225"/>
          <p14:tracePt t="72307" x="4459288" y="4838700"/>
          <p14:tracePt t="72307" x="4449763" y="4838700"/>
          <p14:tracePt t="72307" x="4440238" y="4838700"/>
          <p14:tracePt t="72307" x="4440238" y="4829175"/>
          <p14:tracePt t="72307" x="4430713" y="4829175"/>
          <p14:tracePt t="72307" x="4421188" y="4819650"/>
          <p14:tracePt t="72307" x="4421188" y="4810125"/>
          <p14:tracePt t="72307" x="4411663" y="4810125"/>
          <p14:tracePt t="72307" x="4400550" y="4810125"/>
          <p14:tracePt t="72307" x="4400550" y="4799013"/>
          <p14:tracePt t="72307" x="4391025" y="4799013"/>
          <p14:tracePt t="72307" x="4381500" y="4789488"/>
          <p14:tracePt t="72307" x="4362450" y="4789488"/>
          <p14:tracePt t="72307" x="4362450" y="4779963"/>
          <p14:tracePt t="72307" x="4352925" y="4770438"/>
          <p14:tracePt t="72307" x="4343400" y="4770438"/>
          <p14:tracePt t="72307" x="4332288" y="4760913"/>
          <p14:tracePt t="72307" x="4322763" y="4751388"/>
          <p14:tracePt t="72307" x="4313238" y="4751388"/>
          <p14:tracePt t="72307" x="4313238" y="4741863"/>
          <p14:tracePt t="72307" x="4303713" y="4730750"/>
          <p14:tracePt t="72307" x="4294188" y="4730750"/>
          <p14:tracePt t="72307" x="4294188" y="4721225"/>
          <p14:tracePt t="72307" x="4275138" y="4721225"/>
          <p14:tracePt t="72307" x="4275138" y="4711700"/>
          <p14:tracePt t="72307" x="4264025" y="4702175"/>
          <p14:tracePt t="72307" x="4264025" y="4692650"/>
          <p14:tracePt t="72307" x="4244975" y="4683125"/>
          <p14:tracePt t="72307" x="4244975" y="4672013"/>
          <p14:tracePt t="72307" x="4235450" y="4672013"/>
          <p14:tracePt t="72307" x="4225925" y="4672013"/>
          <p14:tracePt t="72307" x="4225925" y="4652963"/>
          <p14:tracePt t="72307" x="4216400" y="4643438"/>
          <p14:tracePt t="72307" x="4216400" y="4633913"/>
          <p14:tracePt t="72307" x="4205288" y="4624388"/>
          <p14:tracePt t="72307" x="4195763" y="4614863"/>
          <p14:tracePt t="72307" x="4195763" y="4603750"/>
          <p14:tracePt t="72307" x="4186238" y="4594225"/>
          <p14:tracePt t="72307" x="4176713" y="4575175"/>
          <p14:tracePt t="72307" x="4176713" y="4556125"/>
          <p14:tracePt t="72307" x="4167188" y="4546600"/>
          <p14:tracePt t="72307" x="4157663" y="4535488"/>
          <p14:tracePt t="72307" x="4157663" y="4516438"/>
          <p14:tracePt t="72307" x="4157663" y="4506913"/>
          <p14:tracePt t="72307" x="4148138" y="4497388"/>
          <p14:tracePt t="72307" x="4137025" y="4467225"/>
          <p14:tracePt t="72307" x="4137025" y="4457700"/>
          <p14:tracePt t="72307" x="4127500" y="4410075"/>
          <p14:tracePt t="72307" x="4117975" y="4398963"/>
          <p14:tracePt t="72307" x="4108450" y="4379913"/>
          <p14:tracePt t="72307" x="4108450" y="4370388"/>
          <p14:tracePt t="72307" x="4108450" y="4341813"/>
          <p14:tracePt t="72307" x="4098925" y="4330700"/>
          <p14:tracePt t="72307" x="4089400" y="4302125"/>
          <p14:tracePt t="72307" x="4089400" y="4292600"/>
          <p14:tracePt t="72307" x="4089400" y="4273550"/>
          <p14:tracePt t="72307" x="4079875" y="4252913"/>
          <p14:tracePt t="72307" x="4068763" y="4233863"/>
          <p14:tracePt t="72307" x="4059238" y="4214813"/>
          <p14:tracePt t="72307" x="4059238" y="4194175"/>
          <p14:tracePt t="72307" x="4049713" y="4175125"/>
          <p14:tracePt t="72307" x="4040188" y="4156075"/>
          <p14:tracePt t="72307" x="4040188" y="4146550"/>
          <p14:tracePt t="72307" x="4030663" y="4125913"/>
          <p14:tracePt t="72307" x="4030663" y="4097338"/>
          <p14:tracePt t="72307" x="4021138" y="4078288"/>
          <p14:tracePt t="72307" x="4011613" y="4057650"/>
          <p14:tracePt t="72307" x="4011613" y="4038600"/>
          <p14:tracePt t="72307" x="4000500" y="4019550"/>
          <p14:tracePt t="72307" x="3990975" y="4010025"/>
          <p14:tracePt t="72307" x="3990975" y="3989388"/>
          <p14:tracePt t="72307" x="3981450" y="3970338"/>
          <p14:tracePt t="72307" x="3971925" y="3951288"/>
          <p14:tracePt t="72307" x="3952875" y="3902075"/>
          <p14:tracePt t="72307" x="3952875" y="3892550"/>
          <p14:tracePt t="72307" x="3943350" y="3873500"/>
          <p14:tracePt t="72307" x="3943350" y="3862388"/>
          <p14:tracePt t="72307" x="3932238" y="3843338"/>
          <p14:tracePt t="72307" x="3922713" y="3814763"/>
          <p14:tracePt t="72307" x="3913188" y="3805238"/>
          <p14:tracePt t="72307" x="3903663" y="3784600"/>
          <p14:tracePt t="72307" x="3903663" y="3775075"/>
          <p14:tracePt t="72307" x="3903663" y="3756025"/>
          <p14:tracePt t="72307" x="3884613" y="3725863"/>
          <p14:tracePt t="72307" x="3873500" y="3706813"/>
          <p14:tracePt t="72307" x="3873500" y="3687763"/>
          <p14:tracePt t="72307" x="3863975" y="3678238"/>
          <p14:tracePt t="72307" x="3854450" y="3657600"/>
          <p14:tracePt t="72307" x="3854450" y="3638550"/>
          <p14:tracePt t="72307" x="3844925" y="3619500"/>
          <p14:tracePt t="72307" x="3835400" y="3600450"/>
          <p14:tracePt t="72307" x="3835400" y="3579813"/>
          <p14:tracePt t="72307" x="3825875" y="3570288"/>
          <p14:tracePt t="72307" x="3816350" y="3551238"/>
          <p14:tracePt t="72307" x="3805238" y="3511550"/>
          <p14:tracePt t="72307" x="3805238" y="3502025"/>
          <p14:tracePt t="72307" x="3795713" y="3482975"/>
          <p14:tracePt t="72307" x="3786188" y="3463925"/>
          <p14:tracePt t="72307" x="3786188" y="3452813"/>
          <p14:tracePt t="72307" x="3786188" y="3443288"/>
          <p14:tracePt t="72307" x="3776663" y="3424238"/>
          <p14:tracePt t="72307" x="3776663" y="3414713"/>
          <p14:tracePt t="72307" x="3767138" y="3394075"/>
          <p14:tracePt t="72307" x="3757613" y="3365500"/>
          <p14:tracePt t="72307" x="3757613" y="3346450"/>
          <p14:tracePt t="72307" x="3757613" y="3336925"/>
          <p14:tracePt t="72307" x="3748088" y="3316288"/>
          <p14:tracePt t="72307" x="3748088" y="3306763"/>
          <p14:tracePt t="72307" x="3736975" y="3278188"/>
          <p14:tracePt t="72307" x="3736975" y="3257550"/>
          <p14:tracePt t="72307" x="3727450" y="3238500"/>
          <p14:tracePt t="72307" x="3727450" y="3219450"/>
          <p14:tracePt t="72307" x="3727450" y="3200400"/>
          <p14:tracePt t="72307" x="3727450" y="3189288"/>
          <p14:tracePt t="72307" x="3727450" y="3160713"/>
          <p14:tracePt t="72307" x="3717925" y="3151188"/>
          <p14:tracePt t="72307" x="3717925" y="3141663"/>
          <p14:tracePt t="72307" x="3717925" y="3121025"/>
          <p14:tracePt t="72307" x="3708400" y="3111500"/>
          <p14:tracePt t="72307" x="3708400" y="3092450"/>
          <p14:tracePt t="72307" x="3708400" y="3082925"/>
          <p14:tracePt t="72307" x="3708400" y="3063875"/>
          <p14:tracePt t="72307" x="3708400" y="3052763"/>
          <p14:tracePt t="72307" x="3708400" y="3043238"/>
          <p14:tracePt t="72307" x="3708400" y="3033713"/>
          <p14:tracePt t="72307" x="3708400" y="3014663"/>
          <p14:tracePt t="72307" x="3708400" y="2995613"/>
          <p14:tracePt t="72307" x="3708400" y="2984500"/>
          <p14:tracePt t="72307" x="3708400" y="2965450"/>
          <p14:tracePt t="72307" x="3708400" y="2955925"/>
          <p14:tracePt t="72307" x="3708400" y="2946400"/>
          <p14:tracePt t="72307" x="3708400" y="2936875"/>
          <p14:tracePt t="72307" x="3708400" y="2927350"/>
          <p14:tracePt t="72307" x="3708400" y="2916238"/>
          <p14:tracePt t="72307" x="3708400" y="2906713"/>
          <p14:tracePt t="72307" x="3708400" y="2897188"/>
          <p14:tracePt t="72307" x="3708400" y="2887663"/>
          <p14:tracePt t="72307" x="3708400" y="2878138"/>
          <p14:tracePt t="72307" x="3708400" y="2868613"/>
          <p14:tracePt t="72307" x="3717925" y="2868613"/>
          <p14:tracePt t="72307" x="3727450" y="2868613"/>
          <p14:tracePt t="72307" x="3736975" y="2868613"/>
          <p14:tracePt t="72307" x="3736975" y="2878138"/>
          <p14:tracePt t="72307" x="3748088" y="2878138"/>
          <p14:tracePt t="72307" x="3736975" y="2878138"/>
          <p14:tracePt t="72307" x="3748088" y="2878138"/>
          <p14:tracePt t="72307" x="3757613" y="2878138"/>
          <p14:tracePt t="72307" x="3767138" y="2878138"/>
          <p14:tracePt t="72307" x="3776663" y="2878138"/>
          <p14:tracePt t="72307" x="3786188" y="2878138"/>
          <p14:tracePt t="72307" x="3795713" y="2878138"/>
          <p14:tracePt t="72307" x="3805238" y="2878138"/>
          <p14:tracePt t="72307" x="3816350" y="2878138"/>
          <p14:tracePt t="72307" x="3825875" y="2868613"/>
          <p14:tracePt t="72307" x="3825875" y="2859088"/>
          <p14:tracePt t="72307" x="3835400" y="2847975"/>
          <p14:tracePt t="72307" x="3835400" y="2838450"/>
          <p14:tracePt t="72307" x="3835400" y="2828925"/>
          <p14:tracePt t="72307" x="3835400" y="2819400"/>
          <p14:tracePt t="72307" x="3835400" y="2809875"/>
          <p14:tracePt t="72307" x="3835400" y="2800350"/>
          <p14:tracePt t="72307" x="3844925" y="2789238"/>
          <p14:tracePt t="72307" x="3844925" y="2779713"/>
          <p14:tracePt t="72307" x="3844925" y="2770188"/>
          <p14:tracePt t="72307" x="3844925" y="2760663"/>
          <p14:tracePt t="72307" x="3844925" y="2751138"/>
          <p14:tracePt t="72307" x="3854450" y="2741613"/>
          <p14:tracePt t="72307" x="3854450" y="2732088"/>
          <p14:tracePt t="72307" x="3854450" y="2720975"/>
          <p14:tracePt t="72307" x="3854450" y="2711450"/>
          <p14:tracePt t="72307" x="3854450" y="2692400"/>
          <p14:tracePt t="72307" x="3863975" y="2673350"/>
          <p14:tracePt t="72307" x="3863975" y="2663825"/>
          <p14:tracePt t="72307" x="3873500" y="2643188"/>
          <p14:tracePt t="72307" x="3873500" y="2633663"/>
          <p14:tracePt t="72307" x="3884613" y="2624138"/>
          <p14:tracePt t="72307" x="3884613" y="2605088"/>
          <p14:tracePt t="72307" x="3884613" y="2584450"/>
          <p14:tracePt t="72307" x="3884613" y="2574925"/>
          <p14:tracePt t="72307" x="3894138" y="2565400"/>
          <p14:tracePt t="72307" x="3894138" y="2546350"/>
          <p14:tracePt t="72307" x="3894138" y="2536825"/>
          <p14:tracePt t="72307" x="3903663" y="2516188"/>
          <p14:tracePt t="72307" x="3903663" y="2506663"/>
          <p14:tracePt t="72307" x="3903663" y="2487613"/>
          <p14:tracePt t="72307" x="3903663" y="2468563"/>
          <p14:tracePt t="72307" x="3903663" y="2438400"/>
          <p14:tracePt t="72307" x="3913188" y="2419350"/>
          <p14:tracePt t="72307" x="3913188" y="2400300"/>
          <p14:tracePt t="72307" x="3913188" y="2390775"/>
          <p14:tracePt t="72307" x="3922713" y="2360613"/>
          <p14:tracePt t="72307" x="3932238" y="2322513"/>
          <p14:tracePt t="72307" x="3932238" y="2301875"/>
          <p14:tracePt t="72307" x="3932238" y="2282825"/>
          <p14:tracePt t="72307" x="3932238" y="2263775"/>
          <p14:tracePt t="72307" x="3932238" y="2254250"/>
          <p14:tracePt t="72307" x="3943350" y="2224088"/>
          <p14:tracePt t="72307" x="3943350" y="2205038"/>
          <p14:tracePt t="72307" x="3943350" y="2165350"/>
          <p14:tracePt t="72307" x="3952875" y="2136775"/>
          <p14:tracePt t="72307" x="3952875" y="2127250"/>
          <p14:tracePt t="72307" x="3962400" y="2087563"/>
          <p14:tracePt t="72307" x="3962400" y="2058988"/>
          <p14:tracePt t="72307" x="3962400" y="2038350"/>
          <p14:tracePt t="72307" x="3962400" y="2000250"/>
          <p14:tracePt t="72307" x="3971925" y="1960563"/>
          <p14:tracePt t="72307" x="3971925" y="1951038"/>
          <p14:tracePt t="72307" x="3981450" y="1911350"/>
          <p14:tracePt t="72307" x="3981450" y="1882775"/>
          <p14:tracePt t="72307" x="3990975" y="1873250"/>
          <p14:tracePt t="72307" x="3990975" y="1833563"/>
          <p14:tracePt t="72307" x="4000500" y="1774825"/>
          <p14:tracePt t="72307" x="4000500" y="1746250"/>
          <p14:tracePt t="72307" x="4000500" y="1706563"/>
          <p14:tracePt t="72307" x="4000500" y="1697038"/>
          <p14:tracePt t="72307" x="4011613" y="1658938"/>
          <p14:tracePt t="72307" x="4011613" y="1628775"/>
          <p14:tracePt t="72307" x="4011613" y="1609725"/>
          <p14:tracePt t="72307" x="4021138" y="1560513"/>
          <p14:tracePt t="72307" x="4021138" y="1531938"/>
          <p14:tracePt t="72307" x="4030663" y="1522413"/>
          <p14:tracePt t="72307" x="4030663" y="1482725"/>
          <p14:tracePt t="72307" x="4040188" y="1423988"/>
          <p14:tracePt t="72307" x="4049713" y="1385888"/>
          <p14:tracePt t="72307" x="4049713" y="1346200"/>
          <p14:tracePt t="72307" x="4049713" y="1336675"/>
          <p14:tracePt t="72307" x="4049713" y="1296988"/>
          <p14:tracePt t="72307" x="4059238" y="1258888"/>
          <p14:tracePt t="72307" x="4059238" y="1228725"/>
          <p14:tracePt t="72307" x="4059238" y="1209675"/>
          <p14:tracePt t="72307" x="4068763" y="1169988"/>
          <p14:tracePt t="72307" x="4068763" y="1122363"/>
          <p14:tracePt t="72307" x="4079875" y="1092200"/>
          <p14:tracePt t="72307" x="4079875" y="1073150"/>
          <p14:tracePt t="72307" x="4089400" y="1033463"/>
          <p14:tracePt t="72307" x="4089400" y="985838"/>
          <p14:tracePt t="72307" x="4089400" y="927100"/>
          <p14:tracePt t="72307" x="4098925" y="887413"/>
          <p14:tracePt t="72307" x="4098925" y="858838"/>
          <p14:tracePt t="72307" x="4098925" y="849313"/>
          <p14:tracePt t="72307" x="4108450" y="809625"/>
          <p14:tracePt t="72307" x="4117975" y="750888"/>
          <p14:tracePt t="72307" x="4127500" y="712788"/>
          <p14:tracePt t="72307" x="4137025" y="654050"/>
          <p14:tracePt t="72307" x="4137025" y="614363"/>
          <p14:tracePt t="72307" x="4148138" y="595313"/>
          <p14:tracePt t="72307" x="4148138" y="565150"/>
          <p14:tracePt t="72307" x="4157663" y="496888"/>
          <p14:tracePt t="72307" x="4157663" y="477838"/>
          <p14:tracePt t="72307" x="4167188" y="419100"/>
          <p14:tracePt t="72307" x="4176713" y="371475"/>
          <p14:tracePt t="72307" x="4186238" y="331788"/>
          <p14:tracePt t="72307" x="4195763" y="273050"/>
          <p14:tracePt t="72307" x="4216400" y="204788"/>
          <p14:tracePt t="72307" x="4216400" y="176213"/>
          <p14:tracePt t="72307" x="4235450" y="117475"/>
          <p14:tracePt t="72307" x="4244975" y="87313"/>
          <p14:tracePt t="72307" x="4254500" y="19050"/>
          <p14:tracePt t="74414" x="5738813" y="9525"/>
          <p14:tracePt t="74414" x="5738813" y="19050"/>
          <p14:tracePt t="74416" x="5738813" y="39688"/>
          <p14:tracePt t="74418" x="5738813" y="49213"/>
          <p14:tracePt t="74420" x="5738813" y="58738"/>
          <p14:tracePt t="74421" x="5738813" y="68263"/>
          <p14:tracePt t="74422" x="5738813" y="77788"/>
          <p14:tracePt t="74423" x="5748338" y="77788"/>
          <p14:tracePt t="74424" x="5748338" y="87313"/>
          <p14:tracePt t="74425" x="5748338" y="96838"/>
          <p14:tracePt t="74426" x="5748338" y="107950"/>
          <p14:tracePt t="74427" x="5748338" y="117475"/>
          <p14:tracePt t="74429" x="5748338" y="127000"/>
          <p14:tracePt t="74430" x="5757863" y="136525"/>
          <p14:tracePt t="74432" x="5757863" y="146050"/>
          <p14:tracePt t="74433" x="5757863" y="155575"/>
          <p14:tracePt t="74434" x="5757863" y="165100"/>
          <p14:tracePt t="74435" x="5757863" y="176213"/>
          <p14:tracePt t="74437" x="5767388" y="185738"/>
          <p14:tracePt t="74438" x="5767388" y="195263"/>
          <p14:tracePt t="74439" x="5767388" y="204788"/>
          <p14:tracePt t="74441" x="5767388" y="214313"/>
          <p14:tracePt t="74442" x="5767388" y="223838"/>
          <p14:tracePt t="74443" x="5767388" y="233363"/>
          <p14:tracePt t="74444" x="5776913" y="233363"/>
          <p14:tracePt t="74445" x="5776913" y="244475"/>
          <p14:tracePt t="74446" x="5786438" y="244475"/>
          <p14:tracePt t="74447" x="5786438" y="263525"/>
          <p14:tracePt t="74449" x="5786438" y="273050"/>
          <p14:tracePt t="74450" x="5795963" y="273050"/>
          <p14:tracePt t="74451" x="5795963" y="282575"/>
          <p14:tracePt t="74453" x="5795963" y="301625"/>
          <p14:tracePt t="74455" x="5807075" y="312738"/>
          <p14:tracePt t="74457" x="5807075" y="322263"/>
          <p14:tracePt t="74458" x="5807075" y="331788"/>
          <p14:tracePt t="74459" x="5816600" y="331788"/>
          <p14:tracePt t="74460" x="5826125" y="341313"/>
          <p14:tracePt t="74463" x="5826125" y="350838"/>
          <p14:tracePt t="74465" x="5835650" y="360363"/>
          <p14:tracePt t="74466" x="5835650" y="371475"/>
          <p14:tracePt t="74469" x="5845175" y="381000"/>
          <p14:tracePt t="74472" x="5845175" y="390525"/>
          <p14:tracePt t="74474" x="5854700" y="400050"/>
          <p14:tracePt t="74476" x="5854700" y="409575"/>
          <p14:tracePt t="74478" x="5865813" y="409575"/>
          <p14:tracePt t="74480" x="5865813" y="419100"/>
          <p14:tracePt t="74485" x="5865813" y="428625"/>
          <p14:tracePt t="74486" x="5875338" y="428625"/>
          <p14:tracePt t="74493" x="5875338" y="439738"/>
          <p14:tracePt t="74500" x="5884863" y="449263"/>
          <p14:tracePt t="74521" x="5884863" y="458788"/>
          <p14:tracePt t="74529" x="5894388" y="458788"/>
          <p14:tracePt t="74533" x="5894388" y="468313"/>
          <p14:tracePt t="74538" x="5903913" y="477838"/>
          <p14:tracePt t="74540" x="5903913" y="487363"/>
          <p14:tracePt t="74544" x="5903913" y="496888"/>
          <p14:tracePt t="74547" x="5903913" y="508000"/>
          <p14:tracePt t="74549" x="5913438" y="517525"/>
          <p14:tracePt t="74551" x="5913438" y="527050"/>
          <p14:tracePt t="74552" x="5913438" y="536575"/>
          <p14:tracePt t="74554" x="5913438" y="546100"/>
          <p14:tracePt t="74556" x="5913438" y="565150"/>
          <p14:tracePt t="74558" x="5913438" y="576263"/>
          <p14:tracePt t="74560" x="5913438" y="585788"/>
          <p14:tracePt t="74561" x="5922963" y="595313"/>
          <p14:tracePt t="74562" x="5922963" y="604838"/>
          <p14:tracePt t="74563" x="5922963" y="614363"/>
          <p14:tracePt t="74565" x="5922963" y="633413"/>
          <p14:tracePt t="74567" x="5922963" y="644525"/>
          <p14:tracePt t="74568" x="5922963" y="654050"/>
          <p14:tracePt t="74570" x="5922963" y="673100"/>
          <p14:tracePt t="74572" x="5922963" y="682625"/>
          <p14:tracePt t="74573" x="5922963" y="692150"/>
          <p14:tracePt t="74574" x="5922963" y="701675"/>
          <p14:tracePt t="74575" x="5922963" y="712788"/>
          <p14:tracePt t="74577" x="5922963" y="722313"/>
          <p14:tracePt t="74578" x="5922963" y="731838"/>
          <p14:tracePt t="74579" x="5922963" y="741363"/>
          <p14:tracePt t="74581" x="5922963" y="750888"/>
          <p14:tracePt t="74583" x="5922963" y="769938"/>
          <p14:tracePt t="74585" x="5922963" y="781050"/>
          <p14:tracePt t="74587" x="5922963" y="790575"/>
          <p14:tracePt t="74588" x="5922963" y="800100"/>
          <p14:tracePt t="74589" x="5922963" y="809625"/>
          <p14:tracePt t="74591" x="5922963" y="819150"/>
          <p14:tracePt t="74593" x="5922963" y="828675"/>
          <p14:tracePt t="74594" x="5922963" y="838200"/>
          <p14:tracePt t="74596" x="5922963" y="849313"/>
          <p14:tracePt t="74599" x="5922963" y="858838"/>
          <p14:tracePt t="74601" x="5922963" y="868363"/>
          <p14:tracePt t="74602" x="5922963" y="877888"/>
          <p14:tracePt t="74605" x="5922963" y="887413"/>
          <p14:tracePt t="74608" x="5922963" y="896938"/>
          <p14:tracePt t="74612" x="5922963" y="906463"/>
          <p14:tracePt t="74615" x="5922963" y="917575"/>
          <p14:tracePt t="74628" x="5922963" y="927100"/>
          <p14:tracePt t="74712" x="5934075" y="927100"/>
          <p14:tracePt t="74719" x="5943600" y="927100"/>
          <p14:tracePt t="74727" x="5953125" y="927100"/>
          <p14:tracePt t="74730" x="5962650" y="927100"/>
          <p14:tracePt t="74732" x="5962650" y="936625"/>
          <p14:tracePt t="74733" x="5972175" y="936625"/>
          <p14:tracePt t="74736" x="5981700" y="936625"/>
          <p14:tracePt t="74739" x="5991225" y="936625"/>
          <p14:tracePt t="74742" x="6002338" y="936625"/>
          <p14:tracePt t="74745" x="6011863" y="936625"/>
          <p14:tracePt t="74746" x="6011863" y="946150"/>
          <p14:tracePt t="74747" x="6021388" y="946150"/>
          <p14:tracePt t="74749" x="6030913" y="946150"/>
          <p14:tracePt t="74751" x="6030913" y="955675"/>
          <p14:tracePt t="74752" x="6040438" y="955675"/>
          <p14:tracePt t="74756" x="6049963" y="955675"/>
          <p14:tracePt t="74759" x="6049963" y="965200"/>
          <p14:tracePt t="74760" x="6059488" y="965200"/>
          <p14:tracePt t="74761" x="6070600" y="965200"/>
          <p14:tracePt t="74766" x="6080125" y="965200"/>
          <p14:tracePt t="74766" x="6080125" y="976313"/>
          <p14:tracePt t="74769" x="6089650" y="976313"/>
          <p14:tracePt t="74771" x="6089650" y="985838"/>
          <p14:tracePt t="74772" x="6099175" y="985838"/>
          <p14:tracePt t="74776" x="6108700" y="995363"/>
          <p14:tracePt t="74778" x="6108700" y="1004888"/>
          <p14:tracePt t="74779" x="6118225" y="1004888"/>
          <p14:tracePt t="74782" x="6118225" y="1014413"/>
          <p14:tracePt t="74784" x="6127750" y="1014413"/>
          <p14:tracePt t="74787" x="6127750" y="1023938"/>
          <p14:tracePt t="74788" x="6138863" y="1023938"/>
          <p14:tracePt t="74789" x="6148388" y="1023938"/>
          <p14:tracePt t="74793" x="6157913" y="1033463"/>
          <p14:tracePt t="74796" x="6167438" y="1033463"/>
          <p14:tracePt t="74797" x="6167438" y="1044575"/>
          <p14:tracePt t="74800" x="6176963" y="1044575"/>
          <p14:tracePt t="75077" x="6167438" y="1044575"/>
          <p14:tracePt t="75081" x="6157913" y="1044575"/>
          <p14:tracePt t="75087" x="6148388" y="1044575"/>
          <p14:tracePt t="75088" x="6138863" y="1044575"/>
          <p14:tracePt t="75093" x="6127750" y="1044575"/>
          <p14:tracePt t="75096" x="6118225" y="1044575"/>
          <p14:tracePt t="75099" x="6108700" y="1044575"/>
          <p14:tracePt t="75101" x="6099175" y="1044575"/>
          <p14:tracePt t="75103" x="6089650" y="1044575"/>
          <p14:tracePt t="75106" x="6080125" y="1044575"/>
          <p14:tracePt t="75109" x="6070600" y="1044575"/>
          <p14:tracePt t="75110" x="6059488" y="1044575"/>
          <p14:tracePt t="75113" x="6049963" y="1044575"/>
          <p14:tracePt t="75115" x="6040438" y="1044575"/>
          <p14:tracePt t="75118" x="6030913" y="1044575"/>
          <p14:tracePt t="75120" x="6021388" y="1044575"/>
          <p14:tracePt t="75121" x="6011863" y="1044575"/>
          <p14:tracePt t="75123" x="6011863" y="1033463"/>
          <p14:tracePt t="75124" x="6002338" y="1033463"/>
          <p14:tracePt t="75126" x="5991225" y="1033463"/>
          <p14:tracePt t="75130" x="5981700" y="1033463"/>
          <p14:tracePt t="75130" x="5972175" y="1033463"/>
          <p14:tracePt t="75133" x="5962650" y="1033463"/>
          <p14:tracePt t="75136" x="5953125" y="1023938"/>
          <p14:tracePt t="75139" x="5943600" y="1023938"/>
          <p14:tracePt t="75140" x="5934075" y="1023938"/>
          <p14:tracePt t="75191" x="5922963" y="1023938"/>
          <p14:tracePt t="75200" x="5913438" y="1023938"/>
          <p14:tracePt t="75205" x="5903913" y="1023938"/>
          <p14:tracePt t="75208" x="5894388" y="1023938"/>
          <p14:tracePt t="75212" x="5884863" y="1023938"/>
          <p14:tracePt t="75213" x="5884863" y="1033463"/>
          <p14:tracePt t="75216" x="5875338" y="1033463"/>
          <p14:tracePt t="75218" x="5875338" y="1044575"/>
          <p14:tracePt t="75219" x="5865813" y="1044575"/>
          <p14:tracePt t="75221" x="5854700" y="1044575"/>
          <p14:tracePt t="75225" x="5845175" y="1044575"/>
          <p14:tracePt t="75228" x="5835650" y="1044575"/>
          <p14:tracePt t="75229" x="5835650" y="1054100"/>
          <p14:tracePt t="75232" x="5826125" y="1054100"/>
          <p14:tracePt t="75234" x="5816600" y="1054100"/>
          <p14:tracePt t="75239" x="5807075" y="1054100"/>
          <p14:tracePt t="75243" x="5795963" y="1054100"/>
          <p14:tracePt t="75246" x="5795963" y="1063625"/>
          <p14:tracePt t="75247" x="5786438" y="1063625"/>
          <p14:tracePt t="75251" x="5776913" y="1063625"/>
          <p14:tracePt t="75255" x="5767388" y="1063625"/>
          <p14:tracePt t="75261" x="5757863" y="1063625"/>
          <p14:tracePt t="75271" x="5748338" y="1063625"/>
          <p14:tracePt t="75280" x="5738813" y="1063625"/>
          <p14:tracePt t="75298" x="5727700" y="1063625"/>
          <p14:tracePt t="75308" x="5718175" y="1063625"/>
          <p14:tracePt t="75315" x="5708650" y="1063625"/>
          <p14:tracePt t="75318" x="5708650" y="1054100"/>
          <p14:tracePt t="75321" x="5699125" y="1054100"/>
          <p14:tracePt t="75323" x="5689600" y="1054100"/>
          <p14:tracePt t="75327" x="5680075" y="1054100"/>
          <p14:tracePt t="75330" x="5680075" y="1044575"/>
          <p14:tracePt t="75332" x="5670550" y="1044575"/>
          <p14:tracePt t="75335" x="5649913" y="1033463"/>
          <p14:tracePt t="75338" x="5640388" y="1033463"/>
          <p14:tracePt t="75340" x="5630863" y="1033463"/>
          <p14:tracePt t="75342" x="5621338" y="1033463"/>
          <p14:tracePt t="75344" x="5611813" y="1023938"/>
          <p14:tracePt t="75346" x="5602288" y="1023938"/>
          <p14:tracePt t="75348" x="5591175" y="1023938"/>
          <p14:tracePt t="75349" x="5581650" y="1023938"/>
          <p14:tracePt t="75351" x="5572125" y="1023938"/>
          <p14:tracePt t="75353" x="5562600" y="1023938"/>
          <p14:tracePt t="75355" x="5562600" y="1014413"/>
          <p14:tracePt t="75356" x="5543550" y="1014413"/>
          <p14:tracePt t="75358" x="5534025" y="1014413"/>
          <p14:tracePt t="75360" x="5522913" y="1014413"/>
          <p14:tracePt t="75362" x="5513388" y="1014413"/>
          <p14:tracePt t="75363" x="5503863" y="1014413"/>
          <p14:tracePt t="75365" x="5494338" y="1014413"/>
          <p14:tracePt t="75368" x="5484813" y="1014413"/>
          <p14:tracePt t="75369" x="5475288" y="1014413"/>
          <p14:tracePt t="75370" x="5464175" y="1014413"/>
          <p14:tracePt t="75372" x="5454650" y="1014413"/>
          <p14:tracePt t="75375" x="5445125" y="1014413"/>
          <p14:tracePt t="75377" x="5435600" y="1014413"/>
          <p14:tracePt t="75379" x="5426075" y="1014413"/>
          <p14:tracePt t="75381" x="5416550" y="1004888"/>
          <p14:tracePt t="75384" x="5407025" y="1004888"/>
          <p14:tracePt t="75387" x="5395913" y="1004888"/>
          <p14:tracePt t="75389" x="5386388" y="1004888"/>
          <p14:tracePt t="75397" x="5376863" y="1004888"/>
          <p14:tracePt t="75428" x="5367338" y="1004888"/>
          <p14:tracePt t="75434" x="5357813" y="1004888"/>
          <p14:tracePt t="75436" x="5348288" y="1004888"/>
          <p14:tracePt t="75440" x="5338763" y="1004888"/>
          <p14:tracePt t="75444" x="5327650" y="1004888"/>
          <p14:tracePt t="75447" x="5318125" y="1004888"/>
          <p14:tracePt t="75451" x="5308600" y="1004888"/>
          <p14:tracePt t="75452" x="5299075" y="1004888"/>
          <p14:tracePt t="75455" x="5289550" y="1004888"/>
          <p14:tracePt t="75458" x="5280025" y="1004888"/>
          <p14:tracePt t="75462" x="5270500" y="1004888"/>
          <p14:tracePt t="75464" x="5259388" y="1004888"/>
          <p14:tracePt t="75467" x="5249863" y="1004888"/>
          <p14:tracePt t="75470" x="5240338" y="1004888"/>
          <p14:tracePt t="75473" x="5230813" y="1004888"/>
          <p14:tracePt t="75475" x="5221288" y="1004888"/>
          <p14:tracePt t="75476" x="5221288" y="1014413"/>
          <p14:tracePt t="75479" x="5211763" y="1014413"/>
          <p14:tracePt t="75482" x="5200650" y="1014413"/>
          <p14:tracePt t="75485" x="5191125" y="1014413"/>
          <p14:tracePt t="75487" x="5181600" y="1014413"/>
          <p14:tracePt t="75489" x="5181600" y="1023938"/>
          <p14:tracePt t="75490" x="5172075" y="1023938"/>
          <p14:tracePt t="75494" x="5162550" y="1023938"/>
          <p14:tracePt t="75497" x="5153025" y="1023938"/>
          <p14:tracePt t="75498" x="5153025" y="1033463"/>
          <p14:tracePt t="75499" x="5143500" y="1033463"/>
          <p14:tracePt t="75502" x="5132388" y="1044575"/>
          <p14:tracePt t="75505" x="5122863" y="1044575"/>
          <p14:tracePt t="75508" x="5113338" y="1044575"/>
          <p14:tracePt t="75509" x="5113338" y="1054100"/>
          <p14:tracePt t="75510" x="5103813" y="1054100"/>
          <p14:tracePt t="75513" x="5094288" y="1054100"/>
          <p14:tracePt t="75514" x="5094288" y="1063625"/>
          <p14:tracePt t="75516" x="5084763" y="1063625"/>
          <p14:tracePt t="75519" x="5084763" y="1073150"/>
          <p14:tracePt t="75520" x="5075238" y="1073150"/>
          <p14:tracePt t="75521" x="5064125" y="1082675"/>
          <p14:tracePt t="75525" x="5054600" y="1082675"/>
          <p14:tracePt t="75526" x="5054600" y="1092200"/>
          <p14:tracePt t="75530" x="5045075" y="1092200"/>
          <p14:tracePt t="75531" x="5045075" y="1101725"/>
          <p14:tracePt t="75534" x="5035550" y="1101725"/>
          <p14:tracePt t="75536" x="5026025" y="1101725"/>
          <p14:tracePt t="75537" x="5026025" y="1112838"/>
          <p14:tracePt t="75541" x="5016500" y="1122363"/>
          <p14:tracePt t="75546" x="5006975" y="1122363"/>
          <p14:tracePt t="75547" x="5006975" y="1131888"/>
          <p14:tracePt t="75550" x="4995863" y="1131888"/>
          <p14:tracePt t="75553" x="4995863" y="1141413"/>
          <p14:tracePt t="75556" x="4986338" y="1141413"/>
          <p14:tracePt t="75558" x="4976813" y="1141413"/>
          <p14:tracePt t="75560" x="4976813" y="1150938"/>
          <p14:tracePt t="75564" x="4967288" y="1150938"/>
          <p14:tracePt t="75568" x="4967288" y="1160463"/>
          <p14:tracePt t="75571" x="4957763" y="1160463"/>
          <p14:tracePt t="75572" x="4957763" y="1169988"/>
          <p14:tracePt t="75576" x="4948238" y="1169988"/>
          <p14:tracePt t="75579" x="4938713" y="1169988"/>
          <p14:tracePt t="75580" x="4938713" y="1181100"/>
          <p14:tracePt t="75585" x="4927600" y="1181100"/>
          <p14:tracePt t="75587" x="4927600" y="1190625"/>
          <p14:tracePt t="75592" x="4918075" y="1190625"/>
          <p14:tracePt t="75594" x="4918075" y="1200150"/>
          <p14:tracePt t="75597" x="4908550" y="1209675"/>
          <p14:tracePt t="75600" x="4899025" y="1209675"/>
          <p14:tracePt t="75603" x="4899025" y="1219200"/>
          <p14:tracePt t="75607" x="4889500" y="1219200"/>
          <p14:tracePt t="75609" x="4889500" y="1228725"/>
          <p14:tracePt t="75613" x="4879975" y="1228725"/>
          <p14:tracePt t="75615" x="4879975" y="1238250"/>
          <p14:tracePt t="75619" x="4879975" y="1249363"/>
          <p14:tracePt t="75621" x="4868863" y="1249363"/>
          <p14:tracePt t="75624" x="4859338" y="1258888"/>
          <p14:tracePt t="75631" x="4859338" y="1268413"/>
          <p14:tracePt t="75633" x="4849813" y="1268413"/>
          <p14:tracePt t="75637" x="4849813" y="1277938"/>
          <p14:tracePt t="75642" x="4840288" y="1287463"/>
          <p14:tracePt t="75650" x="4840288" y="1296988"/>
          <p14:tracePt t="75655" x="4830763" y="1296988"/>
          <p14:tracePt t="75660" x="4821238" y="1306513"/>
          <p14:tracePt t="75669" x="4821238" y="1317625"/>
          <p14:tracePt t="75671" x="4811713" y="1317625"/>
          <p14:tracePt t="75674" x="4811713" y="1327150"/>
          <p14:tracePt t="75684" x="4800600" y="1327150"/>
          <p14:tracePt t="75686" x="4800600" y="1336675"/>
          <p14:tracePt t="75697" x="4791075" y="1336675"/>
          <p14:tracePt t="75702" x="4791075" y="1346200"/>
          <p14:tracePt t="75706" x="4781550" y="1346200"/>
          <p14:tracePt t="75729" x="4781550" y="1355725"/>
          <p14:tracePt t="75730" x="4772025" y="1355725"/>
          <p14:tracePt t="75749" x="4772025" y="1365250"/>
          <p14:tracePt t="75754" x="4762500" y="1365250"/>
          <p14:tracePt t="75764" x="4752975" y="1365250"/>
          <p14:tracePt t="75768" x="4743450" y="1365250"/>
          <p14:tracePt t="75770" x="4743450" y="1374775"/>
          <p14:tracePt t="75773" x="4732338" y="1374775"/>
          <p14:tracePt t="75776" x="4722813" y="1374775"/>
          <p14:tracePt t="75780" x="4713288" y="1374775"/>
          <p14:tracePt t="75782" x="4703763" y="1374775"/>
          <p14:tracePt t="75783" x="4703763" y="1385888"/>
          <p14:tracePt t="75784" x="4694238" y="1385888"/>
          <p14:tracePt t="75786" x="4684713" y="1385888"/>
          <p14:tracePt t="75789" x="4675188" y="1385888"/>
          <p14:tracePt t="75791" x="4664075" y="1385888"/>
          <p14:tracePt t="75792" x="4654550" y="1385888"/>
          <p14:tracePt t="75794" x="4645025" y="1395413"/>
          <p14:tracePt t="75797" x="4635500" y="1395413"/>
          <p14:tracePt t="75798" x="4616450" y="1395413"/>
          <p14:tracePt t="75800" x="4606925" y="1395413"/>
          <p14:tracePt t="75801" x="4606925" y="1404938"/>
          <p14:tracePt t="75802" x="4595813" y="1404938"/>
          <p14:tracePt t="75803" x="4586288" y="1404938"/>
          <p14:tracePt t="75804" x="4576763" y="1404938"/>
          <p14:tracePt t="75806" x="4557713" y="1404938"/>
          <p14:tracePt t="75809" x="4548188" y="1404938"/>
          <p14:tracePt t="75811" x="4537075" y="1404938"/>
          <p14:tracePt t="75812" x="4527550" y="1404938"/>
          <p14:tracePt t="75813" x="4518025" y="1404938"/>
          <p14:tracePt t="75814" x="4508500" y="1404938"/>
          <p14:tracePt t="75816" x="4498975" y="1404938"/>
          <p14:tracePt t="75817" x="4489450" y="1404938"/>
          <p14:tracePt t="75818" x="4479925" y="1404938"/>
          <p14:tracePt t="75820" x="4468813" y="1404938"/>
          <p14:tracePt t="75821" x="4459288" y="1404938"/>
          <p14:tracePt t="75822" x="4449763" y="1404938"/>
          <p14:tracePt t="75823" x="4440238" y="1404938"/>
          <p14:tracePt t="75825" x="4430713" y="1414463"/>
          <p14:tracePt t="75826" x="4421188" y="1414463"/>
          <p14:tracePt t="75828" x="4411663" y="1414463"/>
          <p14:tracePt t="75829" x="4400550" y="1414463"/>
          <p14:tracePt t="75830" x="4391025" y="1414463"/>
          <p14:tracePt t="75831" x="4381500" y="1414463"/>
          <p14:tracePt t="75833" x="4371975" y="1414463"/>
          <p14:tracePt t="75834" x="4362450" y="1414463"/>
          <p14:tracePt t="75835" x="4352925" y="1414463"/>
          <p14:tracePt t="75836" x="4343400" y="1414463"/>
          <p14:tracePt t="75838" x="4322763" y="1414463"/>
          <p14:tracePt t="75840" x="4313238" y="1414463"/>
          <p14:tracePt t="75842" x="4303713" y="1414463"/>
          <p14:tracePt t="75843" x="4294188" y="1414463"/>
          <p14:tracePt t="75844" x="4284663" y="1414463"/>
          <p14:tracePt t="75846" x="4275138" y="1414463"/>
          <p14:tracePt t="75847" x="4264025" y="1414463"/>
          <p14:tracePt t="75848" x="4254500" y="1414463"/>
          <p14:tracePt t="75850" x="4244975" y="1414463"/>
          <p14:tracePt t="75853" x="4235450" y="1414463"/>
          <p14:tracePt t="75855" x="4225925" y="1414463"/>
          <p14:tracePt t="75857" x="4216400" y="1414463"/>
          <p14:tracePt t="75858" x="4205288" y="1414463"/>
          <p14:tracePt t="75861" x="4195763" y="1414463"/>
          <p14:tracePt t="75864" x="4186238" y="1414463"/>
          <p14:tracePt t="75867" x="4176713" y="1414463"/>
          <p14:tracePt t="75868" x="4167188" y="1414463"/>
          <p14:tracePt t="75871" x="4157663" y="1414463"/>
          <p14:tracePt t="75876" x="4148138" y="1414463"/>
          <p14:tracePt t="75877" x="4148138" y="1404938"/>
          <p14:tracePt t="75880" x="4137025" y="1404938"/>
          <p14:tracePt t="75882" x="4127500" y="1404938"/>
          <p14:tracePt t="75884" x="4127500" y="1395413"/>
          <p14:tracePt t="75888" x="4117975" y="1395413"/>
          <p14:tracePt t="75894" x="4117975" y="1385888"/>
          <p14:tracePt t="75896" x="4108450" y="1385888"/>
          <p14:tracePt t="75902" x="4098925" y="1385888"/>
          <p14:tracePt t="75906" x="4089400" y="1374775"/>
          <p14:tracePt t="75918" x="4079875" y="1374775"/>
          <p14:tracePt t="75922" x="4079875" y="1365250"/>
          <p14:tracePt t="76007" x="4068763" y="1365250"/>
          <p14:tracePt t="76014" x="4068763" y="1374775"/>
          <p14:tracePt t="76018" x="4068763" y="1385888"/>
          <p14:tracePt t="76021" x="4059238" y="1385888"/>
          <p14:tracePt t="76023" x="4059238" y="1395413"/>
          <p14:tracePt t="76025" x="4059238" y="1404938"/>
          <p14:tracePt t="76026" x="4049713" y="1404938"/>
          <p14:tracePt t="76029" x="4049713" y="1414463"/>
          <p14:tracePt t="76032" x="4049713" y="1423988"/>
          <p14:tracePt t="76036" x="4049713" y="1433513"/>
          <p14:tracePt t="76037" x="4040188" y="1443038"/>
          <p14:tracePt t="76040" x="4040188" y="1454150"/>
          <p14:tracePt t="76044" x="4040188" y="1463675"/>
          <p14:tracePt t="76047" x="4040188" y="1473200"/>
          <p14:tracePt t="76048" x="4030663" y="1473200"/>
          <p14:tracePt t="76050" x="4030663" y="1482725"/>
          <p14:tracePt t="76052" x="4030663" y="1492250"/>
          <p14:tracePt t="76055" x="4030663" y="1501775"/>
          <p14:tracePt t="76057" x="4030663" y="1511300"/>
          <p14:tracePt t="76059" x="4021138" y="1511300"/>
          <p14:tracePt t="76060" x="4021138" y="1522413"/>
          <p14:tracePt t="76061" x="4021138" y="1531938"/>
          <p14:tracePt t="76064" x="4021138" y="1541463"/>
          <p14:tracePt t="76065" x="4011613" y="1541463"/>
          <p14:tracePt t="76067" x="4011613" y="1550988"/>
          <p14:tracePt t="76070" x="4011613" y="1560513"/>
          <p14:tracePt t="76071" x="4011613" y="1570038"/>
          <p14:tracePt t="76074" x="4011613" y="1581150"/>
          <p14:tracePt t="76077" x="4011613" y="1590675"/>
          <p14:tracePt t="76079" x="4000500" y="1590675"/>
          <p14:tracePt t="76081" x="4000500" y="1600200"/>
          <p14:tracePt t="76083" x="4000500" y="1609725"/>
          <p14:tracePt t="76084" x="4000500" y="1619250"/>
          <p14:tracePt t="76087" x="4000500" y="1628775"/>
          <p14:tracePt t="76090" x="4000500" y="1638300"/>
          <p14:tracePt t="76092" x="4000500" y="1649413"/>
          <p14:tracePt t="76095" x="4000500" y="1658938"/>
          <p14:tracePt t="76097" x="4000500" y="1668463"/>
          <p14:tracePt t="76100" x="3990975" y="1677988"/>
          <p14:tracePt t="76102" x="3990975" y="1687513"/>
          <p14:tracePt t="76105" x="3990975" y="1697038"/>
          <p14:tracePt t="76107" x="3990975" y="1706563"/>
          <p14:tracePt t="76110" x="3990975" y="1717675"/>
          <p14:tracePt t="76111" x="3990975" y="1727200"/>
          <p14:tracePt t="76114" x="3990975" y="1736725"/>
          <p14:tracePt t="76117" x="3990975" y="1746250"/>
          <p14:tracePt t="76119" x="3990975" y="1755775"/>
          <p14:tracePt t="76120" x="3990975" y="1765300"/>
          <p14:tracePt t="76123" x="3990975" y="1774825"/>
          <p14:tracePt t="76125" x="3990975" y="1785938"/>
          <p14:tracePt t="76127" x="3990975" y="1795463"/>
          <p14:tracePt t="76128" x="3990975" y="1804988"/>
          <p14:tracePt t="76131" x="3990975" y="1814513"/>
          <p14:tracePt t="76134" x="3990975" y="1824038"/>
          <p14:tracePt t="76137" x="3990975" y="1833563"/>
          <p14:tracePt t="76138" x="4000500" y="1843088"/>
          <p14:tracePt t="76141" x="4000500" y="1854200"/>
          <p14:tracePt t="76144" x="4000500" y="1863725"/>
          <p14:tracePt t="76146" x="4011613" y="1873250"/>
          <p14:tracePt t="76147" x="4011613" y="1882775"/>
          <p14:tracePt t="76149" x="4021138" y="1892300"/>
          <p14:tracePt t="76152" x="4021138" y="1901825"/>
          <p14:tracePt t="76155" x="4030663" y="1911350"/>
          <p14:tracePt t="76158" x="4030663" y="1922463"/>
          <p14:tracePt t="76161" x="4040188" y="1931988"/>
          <p14:tracePt t="76164" x="4040188" y="1941513"/>
          <p14:tracePt t="76167" x="4049713" y="1951038"/>
          <p14:tracePt t="76168" x="4059238" y="1951038"/>
          <p14:tracePt t="76169" x="4059238" y="1960563"/>
          <p14:tracePt t="76171" x="4059238" y="1970088"/>
          <p14:tracePt t="76175" x="4068763" y="1970088"/>
          <p14:tracePt t="76176" x="4068763" y="1979613"/>
          <p14:tracePt t="76180" x="4068763" y="1990725"/>
          <p14:tracePt t="76180" x="4079875" y="1990725"/>
          <p14:tracePt t="76185" x="4079875" y="2000250"/>
          <p14:tracePt t="76187" x="4089400" y="2009775"/>
          <p14:tracePt t="76190" x="4098925" y="2009775"/>
          <p14:tracePt t="76191" x="4098925" y="2019300"/>
          <p14:tracePt t="76197" x="4108450" y="2028825"/>
          <p14:tracePt t="76201" x="4108450" y="2038350"/>
          <p14:tracePt t="76202" x="4117975" y="2038350"/>
          <p14:tracePt t="76204" x="4117975" y="2047875"/>
          <p14:tracePt t="76208" x="4127500" y="2047875"/>
          <p14:tracePt t="76210" x="4127500" y="2058988"/>
          <p14:tracePt t="76211" x="4137025" y="2058988"/>
          <p14:tracePt t="76215" x="4137025" y="2068513"/>
          <p14:tracePt t="76216" x="4148138" y="2068513"/>
          <p14:tracePt t="76221" x="4157663" y="2078038"/>
          <p14:tracePt t="76223" x="4157663" y="2087563"/>
          <p14:tracePt t="76224" x="4167188" y="2087563"/>
          <p14:tracePt t="76225" x="4176713" y="2087563"/>
          <p14:tracePt t="76227" x="4176713" y="2097088"/>
          <p14:tracePt t="76229" x="4186238" y="2097088"/>
          <p14:tracePt t="76232" x="4186238" y="2106613"/>
          <p14:tracePt t="76233" x="4195763" y="2106613"/>
          <p14:tracePt t="76236" x="4205288" y="2106613"/>
          <p14:tracePt t="76237" x="4205288" y="2116138"/>
          <p14:tracePt t="76238" x="4216400" y="2116138"/>
          <p14:tracePt t="76240" x="4216400" y="2127250"/>
          <p14:tracePt t="76241" x="4225925" y="2127250"/>
          <p14:tracePt t="76244" x="4235450" y="2127250"/>
          <p14:tracePt t="76246" x="4235450" y="2136775"/>
          <p14:tracePt t="76247" x="4244975" y="2136775"/>
          <p14:tracePt t="76250" x="4254500" y="2136775"/>
          <p14:tracePt t="76253" x="4264025" y="2146300"/>
          <p14:tracePt t="76255" x="4275138" y="2146300"/>
          <p14:tracePt t="76258" x="4284663" y="2146300"/>
          <p14:tracePt t="76260" x="4284663" y="2155825"/>
          <p14:tracePt t="76261" x="4294188" y="2155825"/>
          <p14:tracePt t="76262" x="4303713" y="2155825"/>
          <p14:tracePt t="76263" x="4303713" y="2165350"/>
          <p14:tracePt t="76265" x="4313238" y="2165350"/>
          <p14:tracePt t="76267" x="4322763" y="2165350"/>
          <p14:tracePt t="76269" x="4322763" y="2174875"/>
          <p14:tracePt t="76270" x="4332288" y="2174875"/>
          <p14:tracePt t="76272" x="4343400" y="2174875"/>
          <p14:tracePt t="76275" x="4352925" y="2174875"/>
          <p14:tracePt t="76276" x="4352925" y="2185988"/>
          <p14:tracePt t="76277" x="4362450" y="2185988"/>
          <p14:tracePt t="76279" x="4371975" y="2185988"/>
          <p14:tracePt t="76280" x="4381500" y="2185988"/>
          <p14:tracePt t="76282" x="4391025" y="2195513"/>
          <p14:tracePt t="76284" x="4400550" y="2195513"/>
          <p14:tracePt t="76285" x="4400550" y="2205038"/>
          <p14:tracePt t="76287" x="4411663" y="2205038"/>
          <p14:tracePt t="76288" x="4421188" y="2205038"/>
          <p14:tracePt t="76291" x="4430713" y="2205038"/>
          <p14:tracePt t="76292" x="4430713" y="2214563"/>
          <p14:tracePt t="76293" x="4440238" y="2214563"/>
          <p14:tracePt t="76295" x="4449763" y="2214563"/>
          <p14:tracePt t="76296" x="4459288" y="2214563"/>
          <p14:tracePt t="76298" x="4468813" y="2224088"/>
          <p14:tracePt t="76300" x="4479925" y="2224088"/>
          <p14:tracePt t="76302" x="4489450" y="2224088"/>
          <p14:tracePt t="76303" x="4498975" y="2224088"/>
          <p14:tracePt t="76304" x="4498975" y="2233613"/>
          <p14:tracePt t="76305" x="4508500" y="2233613"/>
          <p14:tracePt t="76307" x="4518025" y="2233613"/>
          <p14:tracePt t="76310" x="4527550" y="2233613"/>
          <p14:tracePt t="76311" x="4537075" y="2233613"/>
          <p14:tracePt t="76313" x="4537075" y="2243138"/>
          <p14:tracePt t="76314" x="4548188" y="2243138"/>
          <p14:tracePt t="76316" x="4557713" y="2243138"/>
          <p14:tracePt t="76319" x="4567238" y="2243138"/>
          <p14:tracePt t="76321" x="4576763" y="2243138"/>
          <p14:tracePt t="76322" x="4576763" y="2254250"/>
          <p14:tracePt t="76323" x="4586288" y="2254250"/>
          <p14:tracePt t="76325" x="4595813" y="2254250"/>
          <p14:tracePt t="76328" x="4606925" y="2254250"/>
          <p14:tracePt t="76332" x="4616450" y="2254250"/>
          <p14:tracePt t="76333" x="4625975" y="2254250"/>
          <p14:tracePt t="76335" x="4635500" y="2254250"/>
          <p14:tracePt t="76338" x="4645025" y="2254250"/>
          <p14:tracePt t="76340" x="4654550" y="2254250"/>
          <p14:tracePt t="76341" x="4664075" y="2254250"/>
          <p14:tracePt t="76343" x="4675188" y="2254250"/>
          <p14:tracePt t="76346" x="4684713" y="2254250"/>
          <p14:tracePt t="76349" x="4694238" y="2243138"/>
          <p14:tracePt t="76350" x="4703763" y="2243138"/>
          <p14:tracePt t="76353" x="4713288" y="2243138"/>
          <p14:tracePt t="76356" x="4722813" y="2243138"/>
          <p14:tracePt t="76357" x="4722813" y="2233613"/>
          <p14:tracePt t="76359" x="4732338" y="2233613"/>
          <p14:tracePt t="76360" x="4743450" y="2233613"/>
          <p14:tracePt t="76363" x="4752975" y="2233613"/>
          <p14:tracePt t="76365" x="4752975" y="2224088"/>
          <p14:tracePt t="76366" x="4762500" y="2224088"/>
          <p14:tracePt t="76369" x="4772025" y="2224088"/>
          <p14:tracePt t="76370" x="4781550" y="2214563"/>
          <p14:tracePt t="76372" x="4791075" y="2214563"/>
          <p14:tracePt t="76375" x="4800600" y="2214563"/>
          <p14:tracePt t="76376" x="4800600" y="2205038"/>
          <p14:tracePt t="76378" x="4811713" y="2195513"/>
          <p14:tracePt t="76380" x="4821238" y="2195513"/>
          <p14:tracePt t="76382" x="4830763" y="2195513"/>
          <p14:tracePt t="76383" x="4830763" y="2185988"/>
          <p14:tracePt t="76384" x="4840288" y="2185988"/>
          <p14:tracePt t="76387" x="4849813" y="2185988"/>
          <p14:tracePt t="76398" x="4889500" y="2155825"/>
          <p14:tracePt t="76399" x="4889500" y="2146300"/>
          <p14:tracePt t="76399" x="4899025" y="2146300"/>
          <p14:tracePt t="76400" x="4908550" y="2146300"/>
          <p14:tracePt t="76402" x="4908550" y="2136775"/>
          <p14:tracePt t="76403" x="4918075" y="2136775"/>
          <p14:tracePt t="76405" x="4927600" y="2136775"/>
          <p14:tracePt t="76406" x="4927600" y="2127250"/>
          <p14:tracePt t="76408" x="4938713" y="2116138"/>
          <p14:tracePt t="76409" x="4948238" y="2116138"/>
          <p14:tracePt t="76412" x="4948238" y="2106613"/>
          <p14:tracePt t="76413" x="4957763" y="2106613"/>
          <p14:tracePt t="76416" x="4967288" y="2097088"/>
          <p14:tracePt t="76417" x="4976813" y="2097088"/>
          <p14:tracePt t="76418" x="4976813" y="2087563"/>
          <p14:tracePt t="76419" x="4986338" y="2087563"/>
          <p14:tracePt t="76420" x="4986338" y="2078038"/>
          <p14:tracePt t="76421" x="4995863" y="2078038"/>
          <p14:tracePt t="76423" x="4995863" y="2068513"/>
          <p14:tracePt t="76424" x="5006975" y="2068513"/>
          <p14:tracePt t="76428" x="5006975" y="2058988"/>
          <p14:tracePt t="76429" x="5016500" y="2058988"/>
          <p14:tracePt t="76430" x="5026025" y="2047875"/>
          <p14:tracePt t="76431" x="5026025" y="2038350"/>
          <p14:tracePt t="76434" x="5035550" y="2038350"/>
          <p14:tracePt t="76435" x="5035550" y="2028825"/>
          <p14:tracePt t="76437" x="5045075" y="2028825"/>
          <p14:tracePt t="76439" x="5045075" y="2019300"/>
          <p14:tracePt t="76442" x="5054600" y="2019300"/>
          <p14:tracePt t="76443" x="5054600" y="2009775"/>
          <p14:tracePt t="76444" x="5064125" y="2009775"/>
          <p14:tracePt t="76445" x="5064125" y="2000250"/>
          <p14:tracePt t="76448" x="5064125" y="1990725"/>
          <p14:tracePt t="76450" x="5075238" y="1990725"/>
          <p14:tracePt t="76452" x="5075238" y="1979613"/>
          <p14:tracePt t="76455" x="5084763" y="1979613"/>
          <p14:tracePt t="76456" x="5084763" y="1970088"/>
          <p14:tracePt t="76457" x="5084763" y="1960563"/>
          <p14:tracePt t="76460" x="5094288" y="1951038"/>
          <p14:tracePt t="76462" x="5094288" y="1941513"/>
          <p14:tracePt t="76463" x="5103813" y="1941513"/>
          <p14:tracePt t="76466" x="5103813" y="1931988"/>
          <p14:tracePt t="76467" x="5113338" y="1922463"/>
          <p14:tracePt t="76470" x="5113338" y="1911350"/>
          <p14:tracePt t="76473" x="5113338" y="1901825"/>
          <p14:tracePt t="76475" x="5122863" y="1901825"/>
          <p14:tracePt t="76477" x="5122863" y="1892300"/>
          <p14:tracePt t="76478" x="5122863" y="1882775"/>
          <p14:tracePt t="76480" x="5132388" y="1873250"/>
          <p14:tracePt t="76483" x="5132388" y="1863725"/>
          <p14:tracePt t="76484" x="5143500" y="1863725"/>
          <p14:tracePt t="76485" x="5143500" y="1854200"/>
          <p14:tracePt t="76486" x="5143500" y="1843088"/>
          <p14:tracePt t="76489" x="5143500" y="1833563"/>
          <p14:tracePt t="76491" x="5153025" y="1824038"/>
          <p14:tracePt t="76493" x="5153025" y="1814513"/>
          <p14:tracePt t="76495" x="5153025" y="1804988"/>
          <p14:tracePt t="76497" x="5153025" y="1795463"/>
          <p14:tracePt t="76500" x="5153025" y="1785938"/>
          <p14:tracePt t="76503" x="5153025" y="1774825"/>
          <p14:tracePt t="76505" x="5153025" y="1765300"/>
          <p14:tracePt t="76506" x="5153025" y="1755775"/>
          <p14:tracePt t="76508" x="5153025" y="1746250"/>
          <p14:tracePt t="76511" x="5153025" y="1736725"/>
          <p14:tracePt t="76513" x="5153025" y="1727200"/>
          <p14:tracePt t="76513" x="5153025" y="1717675"/>
          <p14:tracePt t="76515" x="5153025" y="1706563"/>
          <p14:tracePt t="76517" x="5153025" y="1697038"/>
          <p14:tracePt t="76519" x="5153025" y="1687513"/>
          <p14:tracePt t="76520" x="5153025" y="1677988"/>
          <p14:tracePt t="76522" x="5153025" y="1668463"/>
          <p14:tracePt t="76524" x="5153025" y="1658938"/>
          <p14:tracePt t="76526" x="5153025" y="1649413"/>
          <p14:tracePt t="76527" x="5153025" y="1638300"/>
          <p14:tracePt t="76529" x="5153025" y="1628775"/>
          <p14:tracePt t="76530" x="5143500" y="1628775"/>
          <p14:tracePt t="76532" x="5132388" y="1619250"/>
          <p14:tracePt t="76534" x="5132388" y="1609725"/>
          <p14:tracePt t="76535" x="5132388" y="1600200"/>
          <p14:tracePt t="76536" x="5122863" y="1600200"/>
          <p14:tracePt t="76537" x="5122863" y="1590675"/>
          <p14:tracePt t="76539" x="5113338" y="1581150"/>
          <p14:tracePt t="76541" x="5113338" y="1570038"/>
          <p14:tracePt t="76542" x="5113338" y="1560513"/>
          <p14:tracePt t="76543" x="5103813" y="1560513"/>
          <p14:tracePt t="76544" x="5094288" y="1560513"/>
          <p14:tracePt t="76545" x="5094288" y="1550988"/>
          <p14:tracePt t="76547" x="5094288" y="1541463"/>
          <p14:tracePt t="76548" x="5084763" y="1541463"/>
          <p14:tracePt t="76550" x="5084763" y="1531938"/>
          <p14:tracePt t="76551" x="5075238" y="1531938"/>
          <p14:tracePt t="76552" x="5075238" y="1522413"/>
          <p14:tracePt t="76554" x="5064125" y="1522413"/>
          <p14:tracePt t="76555" x="5064125" y="1511300"/>
          <p14:tracePt t="76556" x="5054600" y="1511300"/>
          <p14:tracePt t="76558" x="5054600" y="1501775"/>
          <p14:tracePt t="76559" x="5045075" y="1501775"/>
          <p14:tracePt t="76562" x="5045075" y="1492250"/>
          <p14:tracePt t="76564" x="5045075" y="1482725"/>
          <p14:tracePt t="76565" x="5035550" y="1482725"/>
          <p14:tracePt t="76568" x="5026025" y="1482725"/>
          <p14:tracePt t="76569" x="5026025" y="1473200"/>
          <p14:tracePt t="76570" x="5016500" y="1473200"/>
          <p14:tracePt t="76573" x="5016500" y="1463675"/>
          <p14:tracePt t="76574" x="5006975" y="1463675"/>
          <p14:tracePt t="76580" x="4995863" y="1454150"/>
          <p14:tracePt t="76584" x="4986338" y="1454150"/>
          <p14:tracePt t="76588" x="4976813" y="1454150"/>
          <p14:tracePt t="76589" x="4976813" y="1443038"/>
          <p14:tracePt t="76595" x="4967288" y="1443038"/>
          <p14:tracePt t="76596" x="4967288" y="1433513"/>
          <p14:tracePt t="76602" x="4957763" y="1433513"/>
          <p14:tracePt t="76611" x="4948238" y="1433513"/>
          <p14:tracePt t="76614" x="4938713" y="1433513"/>
          <p14:tracePt t="76617" x="4938713" y="1423988"/>
          <p14:tracePt t="76621" x="4927600" y="1423988"/>
          <p14:tracePt t="76628" x="4918075" y="1423988"/>
          <p14:tracePt t="76634" x="4908550" y="1423988"/>
          <p14:tracePt t="76636" x="4899025" y="1423988"/>
          <p14:tracePt t="76641" x="4889500" y="1423988"/>
          <p14:tracePt t="76643" x="4889500" y="1414463"/>
          <p14:tracePt t="76646" x="4879975" y="1414463"/>
          <p14:tracePt t="76650" x="4868863" y="1414463"/>
          <p14:tracePt t="76654" x="4859338" y="1414463"/>
          <p14:tracePt t="76656" x="4849813" y="1414463"/>
          <p14:tracePt t="76659" x="4840288" y="1414463"/>
          <p14:tracePt t="76661" x="4840288" y="1404938"/>
          <p14:tracePt t="76662" x="4830763" y="1404938"/>
          <p14:tracePt t="76666" x="4821238" y="1404938"/>
          <p14:tracePt t="76667" x="4811713" y="1395413"/>
          <p14:tracePt t="76670" x="4800600" y="1395413"/>
          <p14:tracePt t="76672" x="4791075" y="1395413"/>
          <p14:tracePt t="76674" x="4781550" y="1395413"/>
          <p14:tracePt t="76676" x="4772025" y="1395413"/>
          <p14:tracePt t="76678" x="4762500" y="1395413"/>
          <p14:tracePt t="76681" x="4752975" y="1395413"/>
          <p14:tracePt t="76683" x="4743450" y="1385888"/>
          <p14:tracePt t="76683" x="4732338" y="1385888"/>
          <p14:tracePt t="76685" x="4722813" y="1385888"/>
          <p14:tracePt t="76687" x="4713288" y="1385888"/>
          <p14:tracePt t="76689" x="4703763" y="1385888"/>
          <p14:tracePt t="76690" x="4694238" y="1385888"/>
          <p14:tracePt t="76691" x="4684713" y="1385888"/>
          <p14:tracePt t="76693" x="4675188" y="1385888"/>
          <p14:tracePt t="76696" x="4664075" y="1385888"/>
          <p14:tracePt t="76697" x="4654550" y="1385888"/>
          <p14:tracePt t="76698" x="4645025" y="1385888"/>
          <p14:tracePt t="76701" x="4625975" y="1385888"/>
          <p14:tracePt t="76703" x="4616450" y="1374775"/>
          <p14:tracePt t="76704" x="4606925" y="1374775"/>
          <p14:tracePt t="76705" x="4595813" y="1374775"/>
          <p14:tracePt t="76707" x="4586288" y="1374775"/>
          <p14:tracePt t="76708" x="4576763" y="1374775"/>
          <p14:tracePt t="76710" x="4557713" y="1374775"/>
          <p14:tracePt t="76712" x="4548188" y="1374775"/>
          <p14:tracePt t="76714" x="4527550" y="1374775"/>
          <p14:tracePt t="76716" x="4518025" y="1374775"/>
          <p14:tracePt t="76718" x="4498975" y="1365250"/>
          <p14:tracePt t="76720" x="4489450" y="1365250"/>
          <p14:tracePt t="76722" x="4479925" y="1365250"/>
          <p14:tracePt t="76724" x="4468813" y="1365250"/>
          <p14:tracePt t="76725" x="4459288" y="1365250"/>
          <p14:tracePt t="76726" x="4449763" y="1365250"/>
          <p14:tracePt t="76728" x="4440238" y="1365250"/>
          <p14:tracePt t="76730" x="4430713" y="1365250"/>
          <p14:tracePt t="76732" x="4421188" y="1365250"/>
          <p14:tracePt t="76732" x="4411663" y="1365250"/>
          <p14:tracePt t="76734" x="4400550" y="1365250"/>
          <p14:tracePt t="76736" x="4391025" y="1365250"/>
          <p14:tracePt t="76737" x="4381500" y="1365250"/>
          <p14:tracePt t="76739" x="4371975" y="1365250"/>
          <p14:tracePt t="76741" x="4362450" y="1365250"/>
          <p14:tracePt t="76743" x="4352925" y="1365250"/>
          <p14:tracePt t="76744" x="4343400" y="1365250"/>
          <p14:tracePt t="76746" x="4332288" y="1365250"/>
          <p14:tracePt t="76750" x="4322763" y="1365250"/>
          <p14:tracePt t="76751" x="4313238" y="1365250"/>
          <p14:tracePt t="76752" x="4303713" y="1365250"/>
          <p14:tracePt t="76755" x="4294188" y="1355725"/>
          <p14:tracePt t="76757" x="4284663" y="1355725"/>
          <p14:tracePt t="76759" x="4275138" y="1355725"/>
          <p14:tracePt t="76760" x="4264025" y="1355725"/>
          <p14:tracePt t="76763" x="4254500" y="1355725"/>
          <p14:tracePt t="76765" x="4244975" y="1355725"/>
          <p14:tracePt t="76767" x="4235450" y="1355725"/>
          <p14:tracePt t="76768" x="4225925" y="1355725"/>
          <p14:tracePt t="76770" x="4216400" y="1355725"/>
          <p14:tracePt t="76773" x="4205288" y="1355725"/>
          <p14:tracePt t="76775" x="4195763" y="1355725"/>
          <p14:tracePt t="76777" x="4186238" y="1355725"/>
          <p14:tracePt t="76780" x="4176713" y="1355725"/>
          <p14:tracePt t="76782" x="4167188" y="1355725"/>
          <p14:tracePt t="76784" x="4157663" y="1355725"/>
          <p14:tracePt t="76786" x="4148138" y="1355725"/>
          <p14:tracePt t="76788" x="4137025" y="1355725"/>
          <p14:tracePt t="76790" x="4127500" y="1355725"/>
          <p14:tracePt t="76793" x="4117975" y="1355725"/>
          <p14:tracePt t="76796" x="4108450" y="1355725"/>
          <p14:tracePt t="76798" x="4098925" y="1355725"/>
          <p14:tracePt t="76800" x="4089400" y="1355725"/>
          <p14:tracePt t="76802" x="4079875" y="1355725"/>
          <p14:tracePt t="76806" x="4068763" y="1355725"/>
          <p14:tracePt t="76808" x="4059238" y="1355725"/>
          <p14:tracePt t="76809" x="4059238" y="1365250"/>
          <p14:tracePt t="76811" x="4049713" y="1365250"/>
          <p14:tracePt t="76814" x="4040188" y="1374775"/>
          <p14:tracePt t="76818" x="4030663" y="1374775"/>
          <p14:tracePt t="76819" x="4021138" y="1374775"/>
          <p14:tracePt t="76820" x="4021138" y="1385888"/>
          <p14:tracePt t="76823" x="4011613" y="1385888"/>
          <p14:tracePt t="76827" x="4000500" y="1395413"/>
          <p14:tracePt t="76831" x="3990975" y="1395413"/>
          <p14:tracePt t="76832" x="3990975" y="1404938"/>
          <p14:tracePt t="76833" x="3981450" y="1404938"/>
          <p14:tracePt t="76834" x="3981450" y="1414463"/>
          <p14:tracePt t="76836" x="3971925" y="1414463"/>
          <p14:tracePt t="76838" x="3971925" y="1423988"/>
          <p14:tracePt t="76840" x="3962400" y="1423988"/>
          <p14:tracePt t="76843" x="3962400" y="1433513"/>
          <p14:tracePt t="76844" x="3952875" y="1433513"/>
          <p14:tracePt t="76847" x="3952875" y="1443038"/>
          <p14:tracePt t="76848" x="3943350" y="1443038"/>
          <p14:tracePt t="76849" x="3943350" y="1454150"/>
          <p14:tracePt t="76853" x="3943350" y="1463675"/>
          <p14:tracePt t="76855" x="3932238" y="1463675"/>
          <p14:tracePt t="76857" x="3932238" y="1473200"/>
          <p14:tracePt t="76861" x="3932238" y="1482725"/>
          <p14:tracePt t="76862" x="3932238" y="1492250"/>
          <p14:tracePt t="76864" x="3922713" y="1492250"/>
          <p14:tracePt t="76866" x="3922713" y="1501775"/>
          <p14:tracePt t="76870" x="3922713" y="1511300"/>
          <p14:tracePt t="76872" x="3922713" y="1522413"/>
          <p14:tracePt t="76874" x="3922713" y="1531938"/>
          <p14:tracePt t="76877" x="3922713" y="1541463"/>
          <p14:tracePt t="76882" x="3913188" y="1550988"/>
          <p14:tracePt t="76884" x="3913188" y="1560513"/>
          <p14:tracePt t="76886" x="3913188" y="1570038"/>
          <p14:tracePt t="76888" x="3913188" y="1581150"/>
          <p14:tracePt t="76893" x="3913188" y="1590675"/>
          <p14:tracePt t="76895" x="3913188" y="1600200"/>
          <p14:tracePt t="76896" x="3913188" y="1609725"/>
          <p14:tracePt t="76900" x="3913188" y="1619250"/>
          <p14:tracePt t="76903" x="3913188" y="1628775"/>
          <p14:tracePt t="76906" x="3913188" y="1638300"/>
          <p14:tracePt t="76911" x="3913188" y="1649413"/>
          <p14:tracePt t="76912" x="3913188" y="1658938"/>
          <p14:tracePt t="76915" x="3913188" y="1668463"/>
          <p14:tracePt t="76918" x="3922713" y="1677988"/>
          <p14:tracePt t="76923" x="3922713" y="1687513"/>
          <p14:tracePt t="76924" x="3922713" y="1697038"/>
          <p14:tracePt t="76927" x="3922713" y="1706563"/>
          <p14:tracePt t="76932" x="3922713" y="1717675"/>
          <p14:tracePt t="76932" x="3932238" y="1717675"/>
          <p14:tracePt t="76933" x="3932238" y="1727200"/>
          <p14:tracePt t="76935" x="3932238" y="1736725"/>
          <p14:tracePt t="76938" x="3932238" y="1746250"/>
          <p14:tracePt t="76941" x="3932238" y="1755775"/>
          <p14:tracePt t="76945" x="3943350" y="1765300"/>
          <p14:tracePt t="76945" x="3943350" y="1774825"/>
          <p14:tracePt t="76950" x="3943350" y="1785938"/>
          <p14:tracePt t="76951" x="3952875" y="1785938"/>
          <p14:tracePt t="76953" x="3952875" y="1795463"/>
          <p14:tracePt t="76956" x="3952875" y="1804988"/>
          <p14:tracePt t="76958" x="3952875" y="1814513"/>
          <p14:tracePt t="76962" x="3952875" y="1824038"/>
          <p14:tracePt t="76964" x="3962400" y="1824038"/>
          <p14:tracePt t="76965" x="3962400" y="1833563"/>
          <p14:tracePt t="76968" x="3962400" y="1843088"/>
          <p14:tracePt t="76969" x="3962400" y="1854200"/>
          <p14:tracePt t="76974" x="3971925" y="1863725"/>
          <p14:tracePt t="76975" x="3971925" y="1873250"/>
          <p14:tracePt t="76978" x="3971925" y="1882775"/>
          <p14:tracePt t="76980" x="3981450" y="1892300"/>
          <p14:tracePt t="76983" x="3981450" y="1901825"/>
          <p14:tracePt t="76984" x="3990975" y="1901825"/>
          <p14:tracePt t="76986" x="3990975" y="1911350"/>
          <p14:tracePt t="76989" x="4000500" y="1922463"/>
          <p14:tracePt t="76991" x="4000500" y="1931988"/>
          <p14:tracePt t="76993" x="4011613" y="1941513"/>
          <p14:tracePt t="76995" x="4011613" y="1951038"/>
          <p14:tracePt t="76999" x="4021138" y="1960563"/>
          <p14:tracePt t="76999" x="4030663" y="1960563"/>
          <p14:tracePt t="77000" x="4030663" y="1970088"/>
          <p14:tracePt t="77001" x="4030663" y="1979613"/>
          <p14:tracePt t="77003" x="4040188" y="1979613"/>
          <p14:tracePt t="77004" x="4040188" y="1990725"/>
          <p14:tracePt t="77006" x="4049713" y="1990725"/>
          <p14:tracePt t="77007" x="4049713" y="2000250"/>
          <p14:tracePt t="77010" x="4059238" y="2009775"/>
          <p14:tracePt t="77012" x="4068763" y="2019300"/>
          <p14:tracePt t="77015" x="4068763" y="2028825"/>
          <p14:tracePt t="77017" x="4079875" y="2028825"/>
          <p14:tracePt t="77019" x="4079875" y="2038350"/>
          <p14:tracePt t="77020" x="4089400" y="2038350"/>
          <p14:tracePt t="77022" x="4089400" y="2047875"/>
          <p14:tracePt t="77025" x="4089400" y="2058988"/>
          <p14:tracePt t="77025" x="4098925" y="2058988"/>
          <p14:tracePt t="77027" x="4108450" y="2068513"/>
          <p14:tracePt t="77030" x="4117975" y="2078038"/>
          <p14:tracePt t="77034" x="4117975" y="2087563"/>
          <p14:tracePt t="77035" x="4127500" y="2087563"/>
          <p14:tracePt t="77036" x="4127500" y="2097088"/>
          <p14:tracePt t="77041" x="4137025" y="2097088"/>
          <p14:tracePt t="77042" x="4137025" y="2106613"/>
          <p14:tracePt t="77043" x="4148138" y="2106613"/>
          <p14:tracePt t="77047" x="4148138" y="2116138"/>
          <p14:tracePt t="77047" x="4157663" y="2116138"/>
          <p14:tracePt t="77050" x="4157663" y="2127250"/>
          <p14:tracePt t="77051" x="4167188" y="2127250"/>
          <p14:tracePt t="77052" x="4167188" y="2136775"/>
          <p14:tracePt t="77055" x="4176713" y="2136775"/>
          <p14:tracePt t="77056" x="4176713" y="2146300"/>
          <p14:tracePt t="77057" x="4186238" y="2146300"/>
          <p14:tracePt t="77060" x="4195763" y="2146300"/>
          <p14:tracePt t="77061" x="4195763" y="2155825"/>
          <p14:tracePt t="77063" x="4205288" y="2155825"/>
          <p14:tracePt t="77066" x="4205288" y="2165350"/>
          <p14:tracePt t="77066" x="4216400" y="2165350"/>
          <p14:tracePt t="77067" x="4216400" y="2174875"/>
          <p14:tracePt t="77069" x="4225925" y="2174875"/>
          <p14:tracePt t="77070" x="4235450" y="2174875"/>
          <p14:tracePt t="77071" x="4235450" y="2185988"/>
          <p14:tracePt t="77073" x="4244975" y="2185988"/>
          <p14:tracePt t="77076" x="4254500" y="2195513"/>
          <p14:tracePt t="77078" x="4264025" y="2195513"/>
          <p14:tracePt t="77079" x="4275138" y="2205038"/>
          <p14:tracePt t="77081" x="4284663" y="2214563"/>
          <p14:tracePt t="77084" x="4294188" y="2214563"/>
          <p14:tracePt t="77086" x="4303713" y="2224088"/>
          <p14:tracePt t="77087" x="4313238" y="2224088"/>
          <p14:tracePt t="77090" x="4322763" y="2233613"/>
          <p14:tracePt t="77092" x="4332288" y="2233613"/>
          <p14:tracePt t="77095" x="4343400" y="2243138"/>
          <p14:tracePt t="77096" x="4352925" y="2243138"/>
          <p14:tracePt t="77098" x="4362450" y="2254250"/>
          <p14:tracePt t="77102" x="4371975" y="2254250"/>
          <p14:tracePt t="77104" x="4381500" y="2254250"/>
          <p14:tracePt t="77105" x="4391025" y="2254250"/>
          <p14:tracePt t="77107" x="4391025" y="2263775"/>
          <p14:tracePt t="77108" x="4400550" y="2263775"/>
          <p14:tracePt t="77110" x="4411663" y="2263775"/>
          <p14:tracePt t="77112" x="4421188" y="2263775"/>
          <p14:tracePt t="77114" x="4430713" y="2263775"/>
          <p14:tracePt t="77116" x="4440238" y="2263775"/>
          <p14:tracePt t="77118" x="4449763" y="2263775"/>
          <p14:tracePt t="77120" x="4459288" y="2263775"/>
          <p14:tracePt t="77122" x="4468813" y="2263775"/>
          <p14:tracePt t="77123" x="4479925" y="2263775"/>
          <p14:tracePt t="77126" x="4489450" y="2263775"/>
          <p14:tracePt t="77129" x="4498975" y="2263775"/>
          <p14:tracePt t="77132" x="4508500" y="2263775"/>
          <p14:tracePt t="77132" x="4518025" y="2263775"/>
          <p14:tracePt t="77135" x="4527550" y="2263775"/>
          <p14:tracePt t="77137" x="4537075" y="2263775"/>
          <p14:tracePt t="77139" x="4548188" y="2263775"/>
          <p14:tracePt t="77140" x="4557713" y="2263775"/>
          <p14:tracePt t="77144" x="4567238" y="2263775"/>
          <p14:tracePt t="77145" x="4576763" y="2263775"/>
          <p14:tracePt t="77146" x="4586288" y="2263775"/>
          <p14:tracePt t="77148" x="4595813" y="2263775"/>
          <p14:tracePt t="77150" x="4595813" y="2254250"/>
          <p14:tracePt t="77151" x="4606925" y="2254250"/>
          <p14:tracePt t="77154" x="4616450" y="2254250"/>
          <p14:tracePt t="77156" x="4625975" y="2254250"/>
          <p14:tracePt t="77157" x="4625975" y="2243138"/>
          <p14:tracePt t="77158" x="4635500" y="2243138"/>
          <p14:tracePt t="77160" x="4645025" y="2243138"/>
          <p14:tracePt t="77162" x="4645025" y="2233613"/>
          <p14:tracePt t="77162" x="4654550" y="2233613"/>
          <p14:tracePt t="77163" x="4664075" y="2233613"/>
          <p14:tracePt t="77166" x="4675188" y="2224088"/>
          <p14:tracePt t="77168" x="4684713" y="2214563"/>
          <p14:tracePt t="77172" x="4694238" y="2214563"/>
          <p14:tracePt t="77173" x="4703763" y="2205038"/>
          <p14:tracePt t="77175" x="4713288" y="2205038"/>
          <p14:tracePt t="77176" x="4713288" y="2195513"/>
          <p14:tracePt t="77178" x="4722813" y="2195513"/>
          <p14:tracePt t="77179" x="4722813" y="2185988"/>
          <p14:tracePt t="77181" x="4732338" y="2174875"/>
          <p14:tracePt t="77185" x="4743450" y="2174875"/>
          <p14:tracePt t="77186" x="4752975" y="2165350"/>
          <p14:tracePt t="77188" x="4762500" y="2165350"/>
          <p14:tracePt t="77190" x="4762500" y="2155825"/>
          <p14:tracePt t="77191" x="4772025" y="2155825"/>
          <p14:tracePt t="77194" x="4772025" y="2146300"/>
          <p14:tracePt t="77195" x="4781550" y="2146300"/>
          <p14:tracePt t="77196" x="4791075" y="2146300"/>
          <p14:tracePt t="77198" x="4791075" y="2136775"/>
          <p14:tracePt t="77199" x="4800600" y="2136775"/>
          <p14:tracePt t="77200" x="4800600" y="2127250"/>
          <p14:tracePt t="77202" x="4811713" y="2127250"/>
          <p14:tracePt t="77205" x="4821238" y="2116138"/>
          <p14:tracePt t="77207" x="4830763" y="2116138"/>
          <p14:tracePt t="77212" x="4840288" y="2106613"/>
          <p14:tracePt t="77215" x="4849813" y="2106613"/>
          <p14:tracePt t="77217" x="4849813" y="2097088"/>
          <p14:tracePt t="77219" x="4859338" y="2087563"/>
          <p14:tracePt t="77221" x="4868863" y="2087563"/>
          <p14:tracePt t="77226" x="4879975" y="2087563"/>
          <p14:tracePt t="77227" x="4879975" y="2078038"/>
          <p14:tracePt t="77229" x="4889500" y="2078038"/>
          <p14:tracePt t="77232" x="4889500" y="2068513"/>
          <p14:tracePt t="77233" x="4899025" y="2068513"/>
          <p14:tracePt t="77236" x="4908550" y="2068513"/>
          <p14:tracePt t="77237" x="4908550" y="2058988"/>
          <p14:tracePt t="77239" x="4918075" y="2047875"/>
          <p14:tracePt t="77244" x="4927600" y="2038350"/>
          <p14:tracePt t="77248" x="4938713" y="2038350"/>
          <p14:tracePt t="77249" x="4938713" y="2028825"/>
          <p14:tracePt t="77250" x="4948238" y="2028825"/>
          <p14:tracePt t="77253" x="4948238" y="2019300"/>
          <p14:tracePt t="77254" x="4957763" y="2019300"/>
          <p14:tracePt t="77256" x="4957763" y="2009775"/>
          <p14:tracePt t="77259" x="4957763" y="2000250"/>
          <p14:tracePt t="77260" x="4967288" y="2000250"/>
          <p14:tracePt t="77263" x="4967288" y="1990725"/>
          <p14:tracePt t="77264" x="4976813" y="1990725"/>
          <p14:tracePt t="77265" x="4986338" y="1979613"/>
          <p14:tracePt t="77266" x="4986338" y="1970088"/>
          <p14:tracePt t="77269" x="4986338" y="1960563"/>
          <p14:tracePt t="77271" x="4995863" y="1951038"/>
          <p14:tracePt t="77273" x="4995863" y="1941513"/>
          <p14:tracePt t="77274" x="4995863" y="1931988"/>
          <p14:tracePt t="77276" x="5006975" y="1922463"/>
          <p14:tracePt t="77278" x="5006975" y="1911350"/>
          <p14:tracePt t="77280" x="5006975" y="1901825"/>
          <p14:tracePt t="77281" x="5006975" y="1892300"/>
          <p14:tracePt t="77283" x="5006975" y="1882775"/>
          <p14:tracePt t="77286" x="5006975" y="1873250"/>
          <p14:tracePt t="77287" x="5016500" y="1873250"/>
          <p14:tracePt t="77288" x="5016500" y="1854200"/>
          <p14:tracePt t="77290" x="5016500" y="1843088"/>
          <p14:tracePt t="77291" x="5016500" y="1833563"/>
          <p14:tracePt t="77293" x="5016500" y="1814513"/>
          <p14:tracePt t="77295" x="5016500" y="1804988"/>
          <p14:tracePt t="77296" x="5016500" y="1795463"/>
          <p14:tracePt t="77297" x="5016500" y="1785938"/>
          <p14:tracePt t="77298" x="5016500" y="1774825"/>
          <p14:tracePt t="77300" x="5016500" y="1765300"/>
          <p14:tracePt t="77301" x="5016500" y="1755775"/>
          <p14:tracePt t="77302" x="5016500" y="1746250"/>
          <p14:tracePt t="77303" x="5016500" y="1736725"/>
          <p14:tracePt t="77304" x="5016500" y="1727200"/>
          <p14:tracePt t="77306" x="5016500" y="1717675"/>
          <p14:tracePt t="77307" x="5016500" y="1706563"/>
          <p14:tracePt t="77308" x="5016500" y="1697038"/>
          <p14:tracePt t="77309" x="5016500" y="1687513"/>
          <p14:tracePt t="77311" x="5016500" y="1677988"/>
          <p14:tracePt t="77312" x="5006975" y="1668463"/>
          <p14:tracePt t="77314" x="5006975" y="1658938"/>
          <p14:tracePt t="77314" x="5006975" y="1649413"/>
          <p14:tracePt t="77316" x="4995863" y="1628775"/>
          <p14:tracePt t="77318" x="4986338" y="1619250"/>
          <p14:tracePt t="77320" x="4986338" y="1600200"/>
          <p14:tracePt t="77322" x="4976813" y="1590675"/>
          <p14:tracePt t="77323" x="4976813" y="1581150"/>
          <p14:tracePt t="77324" x="4976813" y="1570038"/>
          <p14:tracePt t="77326" x="4967288" y="1560513"/>
          <p14:tracePt t="77327" x="4967288" y="1550988"/>
          <p14:tracePt t="77328" x="4957763" y="1541463"/>
          <p14:tracePt t="77330" x="4957763" y="1531938"/>
          <p14:tracePt t="77332" x="4948238" y="1522413"/>
          <p14:tracePt t="77334" x="4948238" y="1501775"/>
          <p14:tracePt t="77335" x="4938713" y="1501775"/>
          <p14:tracePt t="77336" x="4927600" y="1492250"/>
          <p14:tracePt t="77338" x="4927600" y="1482725"/>
          <p14:tracePt t="77339" x="4927600" y="1473200"/>
          <p14:tracePt t="77340" x="4918075" y="1473200"/>
          <p14:tracePt t="77341" x="4918075" y="1463675"/>
          <p14:tracePt t="77343" x="4908550" y="1454150"/>
          <p14:tracePt t="77345" x="4908550" y="1443038"/>
          <p14:tracePt t="77346" x="4899025" y="1443038"/>
          <p14:tracePt t="77348" x="4899025" y="1433513"/>
          <p14:tracePt t="77350" x="4889500" y="1423988"/>
          <p14:tracePt t="77351" x="4879975" y="1423988"/>
          <p14:tracePt t="77352" x="4879975" y="1414463"/>
          <p14:tracePt t="77353" x="4868863" y="1414463"/>
          <p14:tracePt t="77354" x="4868863" y="1404938"/>
          <p14:tracePt t="77355" x="4859338" y="1404938"/>
          <p14:tracePt t="77356" x="4859338" y="1395413"/>
          <p14:tracePt t="77358" x="4849813" y="1385888"/>
          <p14:tracePt t="77359" x="4840288" y="1385888"/>
          <p14:tracePt t="77360" x="4840288" y="1374775"/>
          <p14:tracePt t="77362" x="4830763" y="1374775"/>
          <p14:tracePt t="77364" x="4821238" y="1365250"/>
          <p14:tracePt t="77366" x="4811713" y="1365250"/>
          <p14:tracePt t="77367" x="4800600" y="1355725"/>
          <p14:tracePt t="77369" x="4791075" y="1346200"/>
          <p14:tracePt t="77371" x="4781550" y="1346200"/>
          <p14:tracePt t="77373" x="4772025" y="1336675"/>
          <p14:tracePt t="77374" x="4762500" y="1336675"/>
          <p14:tracePt t="77376" x="4752975" y="1336675"/>
          <p14:tracePt t="77377" x="4752975" y="1327150"/>
          <p14:tracePt t="77378" x="4743450" y="1327150"/>
          <p14:tracePt t="77380" x="4732338" y="1327150"/>
          <p14:tracePt t="77381" x="4722813" y="1327150"/>
          <p14:tracePt t="77382" x="4713288" y="1317625"/>
          <p14:tracePt t="77384" x="4703763" y="1317625"/>
          <p14:tracePt t="77385" x="4694238" y="1306513"/>
          <p14:tracePt t="77387" x="4684713" y="1306513"/>
          <p14:tracePt t="77389" x="4675188" y="1306513"/>
          <p14:tracePt t="77391" x="4664075" y="1306513"/>
          <p14:tracePt t="77393" x="4654550" y="1306513"/>
          <p14:tracePt t="77395" x="4645025" y="1306513"/>
          <p14:tracePt t="77397" x="4635500" y="1306513"/>
          <p14:tracePt t="77399" x="4635500" y="1296988"/>
          <p14:tracePt t="77399" x="4625975" y="1296988"/>
          <p14:tracePt t="77401" x="4616450" y="1296988"/>
          <p14:tracePt t="77402" x="4606925" y="1296988"/>
          <p14:tracePt t="77404" x="4595813" y="1296988"/>
          <p14:tracePt t="77417" x="4537075" y="1296988"/>
          <p14:tracePt t="77418" x="4527550" y="1296988"/>
          <p14:tracePt t="77421" x="4518025" y="1296988"/>
          <p14:tracePt t="77425" x="4508500" y="1296988"/>
          <p14:tracePt t="77427" x="4498975" y="1306513"/>
          <p14:tracePt t="77429" x="4489450" y="1306513"/>
          <p14:tracePt t="77429" x="4479925" y="1317625"/>
          <p14:tracePt t="77432" x="4468813" y="1317625"/>
          <p14:tracePt t="77433" x="4459288" y="1327150"/>
          <p14:tracePt t="77436" x="4449763" y="1327150"/>
          <p14:tracePt t="77439" x="4440238" y="1336675"/>
          <p14:tracePt t="77443" x="4430713" y="1346200"/>
          <p14:tracePt t="77444" x="4421188" y="1346200"/>
          <p14:tracePt t="77445" x="4421188" y="1355725"/>
          <p14:tracePt t="77446" x="4411663" y="1355725"/>
          <p14:tracePt t="77448" x="4411663" y="1365250"/>
          <p14:tracePt t="77449" x="4400550" y="1365250"/>
          <p14:tracePt t="77451" x="4391025" y="1374775"/>
          <p14:tracePt t="77453" x="4391025" y="1385888"/>
          <p14:tracePt t="77454" x="4381500" y="1385888"/>
          <p14:tracePt t="77455" x="4371975" y="1395413"/>
          <p14:tracePt t="77457" x="4362450" y="1404938"/>
          <p14:tracePt t="77460" x="4352925" y="1414463"/>
          <p14:tracePt t="77462" x="4352925" y="1423988"/>
          <p14:tracePt t="77463" x="4343400" y="1423988"/>
          <p14:tracePt t="77464" x="4332288" y="1433513"/>
          <p14:tracePt t="77465" x="4332288" y="1443038"/>
          <p14:tracePt t="77466" x="4322763" y="1443038"/>
          <p14:tracePt t="77467" x="4322763" y="1454150"/>
          <p14:tracePt t="77469" x="4322763" y="1463675"/>
          <p14:tracePt t="77470" x="4313238" y="1473200"/>
          <p14:tracePt t="77471" x="4303713" y="1473200"/>
          <p14:tracePt t="77472" x="4303713" y="1482725"/>
          <p14:tracePt t="77474" x="4294188" y="1492250"/>
          <p14:tracePt t="77475" x="4294188" y="1501775"/>
          <p14:tracePt t="77476" x="4284663" y="1511300"/>
          <p14:tracePt t="77478" x="4284663" y="1522413"/>
          <p14:tracePt t="77480" x="4275138" y="1531938"/>
          <p14:tracePt t="77482" x="4264025" y="1541463"/>
          <p14:tracePt t="77484" x="4264025" y="1550988"/>
          <p14:tracePt t="77485" x="4264025" y="1560513"/>
          <p14:tracePt t="77486" x="4254500" y="1560513"/>
          <p14:tracePt t="77487" x="4254500" y="1570038"/>
          <p14:tracePt t="77488" x="4254500" y="1581150"/>
          <p14:tracePt t="77490" x="4244975" y="1590675"/>
          <p14:tracePt t="77491" x="4244975" y="1600200"/>
          <p14:tracePt t="77492" x="4235450" y="1609725"/>
          <p14:tracePt t="77495" x="4235450" y="1619250"/>
          <p14:tracePt t="77496" x="4225925" y="1628775"/>
          <p14:tracePt t="77497" x="4225925" y="1638300"/>
          <p14:tracePt t="77498" x="4225925" y="1649413"/>
          <p14:tracePt t="77500" x="4225925" y="1658938"/>
          <p14:tracePt t="77501" x="4216400" y="1658938"/>
          <p14:tracePt t="77502" x="4216400" y="1668463"/>
          <p14:tracePt t="77504" x="4216400" y="1677988"/>
          <p14:tracePt t="77505" x="4216400" y="1687513"/>
          <p14:tracePt t="77506" x="4205288" y="1687513"/>
          <p14:tracePt t="77507" x="4205288" y="1697038"/>
          <p14:tracePt t="77509" x="4205288" y="1706563"/>
          <p14:tracePt t="77510" x="4195763" y="1706563"/>
          <p14:tracePt t="77511" x="4195763" y="1717675"/>
          <p14:tracePt t="77512" x="4195763" y="1727200"/>
          <p14:tracePt t="77515" x="4195763" y="1736725"/>
          <p14:tracePt t="77516" x="4195763" y="1746250"/>
          <p14:tracePt t="77518" x="4186238" y="1746250"/>
          <p14:tracePt t="77519" x="4186238" y="1755775"/>
          <p14:tracePt t="77520" x="4186238" y="1765300"/>
          <p14:tracePt t="77524" x="4186238" y="1774825"/>
          <p14:tracePt t="77527" x="4186238" y="1785938"/>
          <p14:tracePt t="77530" x="4186238" y="1795463"/>
          <p14:tracePt t="77531" x="4186238" y="1804988"/>
          <p14:tracePt t="77535" x="4176713" y="1804988"/>
          <p14:tracePt t="77536" x="4176713" y="1814513"/>
          <p14:tracePt t="77539" x="4176713" y="1824038"/>
          <p14:tracePt t="77545" x="4176713" y="1833563"/>
          <p14:tracePt t="77546" x="4176713" y="1843088"/>
          <p14:tracePt t="77555" x="4176713" y="1854200"/>
          <p14:tracePt t="78158" x="4186238" y="1854200"/>
          <p14:tracePt t="78161" x="4186238" y="1843088"/>
          <p14:tracePt t="78168" x="4186238" y="1833563"/>
          <p14:tracePt t="78171" x="4195763" y="1833563"/>
          <p14:tracePt t="78179" x="4205288" y="1833563"/>
          <p14:tracePt t="78181" x="4205288" y="1824038"/>
          <p14:tracePt t="78195" x="4205288" y="1814513"/>
          <p14:tracePt t="78197" x="4216400" y="1814513"/>
          <p14:tracePt t="78210" x="4216400" y="1804988"/>
          <p14:tracePt t="78277" x="4216400" y="1814513"/>
          <p14:tracePt t="78280" x="4216400" y="1824038"/>
          <p14:tracePt t="78282" x="4216400" y="1833563"/>
          <p14:tracePt t="78283" x="4205288" y="1843088"/>
          <p14:tracePt t="78285" x="4195763" y="1843088"/>
          <p14:tracePt t="78286" x="4195763" y="1854200"/>
          <p14:tracePt t="78287" x="4195763" y="1863725"/>
          <p14:tracePt t="78289" x="4186238" y="1873250"/>
          <p14:tracePt t="78290" x="4186238" y="1882775"/>
          <p14:tracePt t="78291" x="4186238" y="1892300"/>
          <p14:tracePt t="78292" x="4176713" y="1892300"/>
          <p14:tracePt t="78293" x="4176713" y="1901825"/>
          <p14:tracePt t="78294" x="4176713" y="1911350"/>
          <p14:tracePt t="78295" x="4176713" y="1922463"/>
          <p14:tracePt t="78296" x="4167188" y="1922463"/>
          <p14:tracePt t="78297" x="4167188" y="1941513"/>
          <p14:tracePt t="78298" x="4157663" y="1941513"/>
          <p14:tracePt t="78299" x="4157663" y="1951038"/>
          <p14:tracePt t="78300" x="4157663" y="1960563"/>
          <p14:tracePt t="78301" x="4148138" y="1970088"/>
          <p14:tracePt t="78302" x="4148138" y="1979613"/>
          <p14:tracePt t="78304" x="4148138" y="2000250"/>
          <p14:tracePt t="78305" x="4137025" y="2000250"/>
          <p14:tracePt t="78306" x="4137025" y="2009775"/>
          <p14:tracePt t="78307" x="4137025" y="2019300"/>
          <p14:tracePt t="78309" x="4127500" y="2028825"/>
          <p14:tracePt t="78311" x="4127500" y="2038350"/>
          <p14:tracePt t="78312" x="4117975" y="2047875"/>
          <p14:tracePt t="78313" x="4117975" y="2058988"/>
          <p14:tracePt t="78315" x="4117975" y="2068513"/>
          <p14:tracePt t="78315" x="4108450" y="2087563"/>
          <p14:tracePt t="78317" x="4098925" y="2106613"/>
          <p14:tracePt t="78319" x="4098925" y="2116138"/>
          <p14:tracePt t="78320" x="4098925" y="2127250"/>
          <p14:tracePt t="78321" x="4089400" y="2136775"/>
          <p14:tracePt t="78322" x="4089400" y="2146300"/>
          <p14:tracePt t="78323" x="4089400" y="2155825"/>
          <p14:tracePt t="78324" x="4089400" y="2165350"/>
          <p14:tracePt t="78325" x="4089400" y="2174875"/>
          <p14:tracePt t="78326" x="4079875" y="2185988"/>
          <p14:tracePt t="78327" x="4079875" y="2195513"/>
          <p14:tracePt t="78328" x="4068763" y="2205038"/>
          <p14:tracePt t="78329" x="4068763" y="2214563"/>
          <p14:tracePt t="78330" x="4068763" y="2224088"/>
          <p14:tracePt t="78331" x="4068763" y="2233613"/>
          <p14:tracePt t="78333" x="4059238" y="2243138"/>
          <p14:tracePt t="78334" x="4059238" y="2263775"/>
          <p14:tracePt t="78334" x="4049713" y="2273300"/>
          <p14:tracePt t="78335" x="4049713" y="2282825"/>
          <p14:tracePt t="78336" x="4049713" y="2301875"/>
          <p14:tracePt t="78337" x="4040188" y="2311400"/>
          <p14:tracePt t="78338" x="4040188" y="2332038"/>
          <p14:tracePt t="78339" x="4030663" y="2341563"/>
          <p14:tracePt t="78340" x="4030663" y="2360613"/>
          <p14:tracePt t="78341" x="4030663" y="2370138"/>
          <p14:tracePt t="78342" x="4030663" y="2379663"/>
          <p14:tracePt t="78345" x="4021138" y="2400300"/>
          <p14:tracePt t="78345" x="4011613" y="2409825"/>
          <p14:tracePt t="78346" x="4011613" y="2419350"/>
          <p14:tracePt t="78347" x="4011613" y="2447925"/>
          <p14:tracePt t="78348" x="4000500" y="2468563"/>
          <p14:tracePt t="78349" x="4000500" y="2478088"/>
          <p14:tracePt t="78350" x="3990975" y="2487613"/>
          <p14:tracePt t="78352" x="3990975" y="2497138"/>
          <p14:tracePt t="78353" x="3990975" y="2506663"/>
          <p14:tracePt t="78353" x="3990975" y="2516188"/>
          <p14:tracePt t="78354" x="3981450" y="2546350"/>
          <p14:tracePt t="78355" x="3971925" y="2565400"/>
          <p14:tracePt t="78356" x="3962400" y="2574925"/>
          <p14:tracePt t="78357" x="3962400" y="2595563"/>
          <p14:tracePt t="78359" x="3962400" y="2605088"/>
          <p14:tracePt t="78360" x="3952875" y="2624138"/>
          <p14:tracePt t="78361" x="3943350" y="2652713"/>
          <p14:tracePt t="78362" x="3943350" y="2663825"/>
          <p14:tracePt t="78363" x="3943350" y="2673350"/>
          <p14:tracePt t="78364" x="3932238" y="2701925"/>
          <p14:tracePt t="78365" x="3922713" y="2720975"/>
          <p14:tracePt t="78366" x="3922713" y="2732088"/>
          <p14:tracePt t="78367" x="3922713" y="2751138"/>
          <p14:tracePt t="78368" x="3922713" y="2760663"/>
          <p14:tracePt t="78369" x="3913188" y="2779713"/>
          <p14:tracePt t="78370" x="3903663" y="2800350"/>
          <p14:tracePt t="78371" x="3903663" y="2809875"/>
          <p14:tracePt t="78372" x="3894138" y="2819400"/>
          <p14:tracePt t="78373" x="3894138" y="2859088"/>
          <p14:tracePt t="78374" x="3884613" y="2878138"/>
          <p14:tracePt t="78375" x="3884613" y="2887663"/>
          <p14:tracePt t="78376" x="3884613" y="2897188"/>
          <p14:tracePt t="78377" x="3873500" y="2916238"/>
          <p14:tracePt t="78378" x="3863975" y="2955925"/>
          <p14:tracePt t="78379" x="3863975" y="2965450"/>
          <p14:tracePt t="78380" x="3863975" y="2984500"/>
          <p14:tracePt t="78381" x="3854450" y="2995613"/>
          <p14:tracePt t="78383" x="3854450" y="3014663"/>
          <p14:tracePt t="78383" x="3844925" y="3043238"/>
          <p14:tracePt t="78384" x="3844925" y="3063875"/>
          <p14:tracePt t="78385" x="3844925" y="3082925"/>
          <p14:tracePt t="78386" x="3835400" y="3092450"/>
          <p14:tracePt t="78387" x="3835400" y="3111500"/>
          <p14:tracePt t="78388" x="3825875" y="3141663"/>
          <p14:tracePt t="78389" x="3825875" y="3160713"/>
          <p14:tracePt t="78390" x="3825875" y="3170238"/>
          <p14:tracePt t="78400" x="3776663" y="3365500"/>
          <p14:tracePt t="78401" x="3776663" y="3375025"/>
          <p14:tracePt t="78402" x="3776663" y="3394075"/>
          <p14:tracePt t="78403" x="3767138" y="3424238"/>
          <p14:tracePt t="78404" x="3767138" y="3443288"/>
          <p14:tracePt t="78405" x="3757613" y="3452813"/>
          <p14:tracePt t="78406" x="3757613" y="3482975"/>
          <p14:tracePt t="78407" x="3757613" y="3492500"/>
          <p14:tracePt t="78408" x="3748088" y="3521075"/>
          <p14:tracePt t="78409" x="3748088" y="3541713"/>
          <p14:tracePt t="78410" x="3736975" y="3551238"/>
          <p14:tracePt t="78411" x="3736975" y="3570288"/>
          <p14:tracePt t="78412" x="3727450" y="3589338"/>
          <p14:tracePt t="78413" x="3727450" y="3619500"/>
          <p14:tracePt t="78414" x="3727450" y="3629025"/>
          <p14:tracePt t="78415" x="3717925" y="3648075"/>
          <p14:tracePt t="78416" x="3717925" y="3668713"/>
          <p14:tracePt t="78418" x="3708400" y="3678238"/>
          <p14:tracePt t="78419" x="3708400" y="3697288"/>
          <p14:tracePt t="78419" x="3708400" y="3706813"/>
          <p14:tracePt t="78420" x="3708400" y="3725863"/>
          <p14:tracePt t="78422" x="3698875" y="3756025"/>
          <p14:tracePt t="78422" x="3698875" y="3775075"/>
          <p14:tracePt t="78423" x="3689350" y="3784600"/>
          <p14:tracePt t="78424" x="3689350" y="3805238"/>
          <p14:tracePt t="78425" x="3679825" y="3814763"/>
          <p14:tracePt t="78426" x="3679825" y="3833813"/>
          <p14:tracePt t="78427" x="3679825" y="3843338"/>
          <p14:tracePt t="78428" x="3679825" y="3862388"/>
          <p14:tracePt t="78430" x="3668713" y="3892550"/>
          <p14:tracePt t="78431" x="3668713" y="3911600"/>
          <p14:tracePt t="78431" x="3659188" y="3921125"/>
          <p14:tracePt t="78432" x="3659188" y="3941763"/>
          <p14:tracePt t="78433" x="3659188" y="3960813"/>
          <p14:tracePt t="78434" x="3659188" y="3970338"/>
          <p14:tracePt t="78436" x="3649663" y="3979863"/>
          <p14:tracePt t="78436" x="3649663" y="3998913"/>
          <p14:tracePt t="78437" x="3649663" y="4019550"/>
          <p14:tracePt t="78438" x="3640138" y="4029075"/>
          <p14:tracePt t="78439" x="3640138" y="4038600"/>
          <p14:tracePt t="78440" x="3630613" y="4068763"/>
          <p14:tracePt t="78441" x="3630613" y="4078288"/>
          <p14:tracePt t="78442" x="3630613" y="4087813"/>
          <p14:tracePt t="78443" x="3630613" y="4106863"/>
          <p14:tracePt t="78444" x="3630613" y="4116388"/>
          <p14:tracePt t="78445" x="3630613" y="4137025"/>
          <p14:tracePt t="78446" x="3621088" y="4146550"/>
          <p14:tracePt t="78447" x="3621088" y="4165600"/>
          <p14:tracePt t="78448" x="3621088" y="4175125"/>
          <p14:tracePt t="78449" x="3609975" y="4184650"/>
          <p14:tracePt t="78450" x="3609975" y="4214813"/>
          <p14:tracePt t="78451" x="3609975" y="4233863"/>
          <p14:tracePt t="78452" x="3609975" y="4243388"/>
          <p14:tracePt t="78453" x="3609975" y="4252913"/>
          <p14:tracePt t="78454" x="3609975" y="4273550"/>
          <p14:tracePt t="78455" x="3600450" y="4283075"/>
          <p14:tracePt t="78456" x="3600450" y="4292600"/>
          <p14:tracePt t="78457" x="3600450" y="4311650"/>
          <p14:tracePt t="78458" x="3600450" y="4330700"/>
          <p14:tracePt t="78459" x="3600450" y="4341813"/>
          <p14:tracePt t="78460" x="3600450" y="4351338"/>
          <p14:tracePt t="78461" x="3590925" y="4370388"/>
          <p14:tracePt t="78462" x="3590925" y="4379913"/>
          <p14:tracePt t="78463" x="3590925" y="4389438"/>
          <p14:tracePt t="78464" x="3590925" y="4398963"/>
          <p14:tracePt t="78465" x="3590925" y="4410075"/>
          <p14:tracePt t="78466" x="3590925" y="4419600"/>
          <p14:tracePt t="78467" x="3590925" y="4429125"/>
          <p14:tracePt t="78468" x="3590925" y="4448175"/>
          <p14:tracePt t="78470" x="3590925" y="4467225"/>
          <p14:tracePt t="78472" x="3590925" y="4478338"/>
          <p14:tracePt t="78473" x="3590925" y="4497388"/>
          <p14:tracePt t="78475" x="3590925" y="4506913"/>
          <p14:tracePt t="78476" x="3581400" y="4516438"/>
          <p14:tracePt t="78477" x="3581400" y="4525963"/>
          <p14:tracePt t="78478" x="3581400" y="4535488"/>
          <p14:tracePt t="78479" x="3581400" y="4546600"/>
          <p14:tracePt t="78480" x="3581400" y="4556125"/>
          <p14:tracePt t="78481" x="3581400" y="4565650"/>
          <p14:tracePt t="78483" x="3581400" y="4584700"/>
          <p14:tracePt t="78485" x="3581400" y="4594225"/>
          <p14:tracePt t="78486" x="3581400" y="4603750"/>
          <p14:tracePt t="78487" x="3581400" y="4614863"/>
          <p14:tracePt t="78488" x="3581400" y="4624388"/>
          <p14:tracePt t="78489" x="3571875" y="4624388"/>
          <p14:tracePt t="78490" x="3571875" y="4633913"/>
          <p14:tracePt t="78491" x="3571875" y="4643438"/>
          <p14:tracePt t="78492" x="3571875" y="4652963"/>
          <p14:tracePt t="78493" x="3571875" y="4662488"/>
          <p14:tracePt t="78494" x="3562350" y="4662488"/>
          <p14:tracePt t="78495" x="3562350" y="4672013"/>
          <p14:tracePt t="78497" x="3562350" y="4683125"/>
          <p14:tracePt t="78497" x="3562350" y="4692650"/>
          <p14:tracePt t="78499" x="3562350" y="4711700"/>
          <p14:tracePt t="78501" x="3552825" y="4721225"/>
          <p14:tracePt t="78502" x="3552825" y="4730750"/>
          <p14:tracePt t="78504" x="3552825" y="4751388"/>
          <p14:tracePt t="78506" x="3552825" y="4760913"/>
          <p14:tracePt t="78508" x="3541713" y="4770438"/>
          <p14:tracePt t="78509" x="3541713" y="4779963"/>
          <p14:tracePt t="78510" x="3541713" y="4789488"/>
          <p14:tracePt t="78511" x="3532188" y="4789488"/>
          <p14:tracePt t="78512" x="3532188" y="4810125"/>
          <p14:tracePt t="78513" x="3532188" y="4819650"/>
          <p14:tracePt t="78515" x="3522663" y="4829175"/>
          <p14:tracePt t="78516" x="3522663" y="4838700"/>
          <p14:tracePt t="78517" x="3522663" y="4848225"/>
          <p14:tracePt t="78518" x="3522663" y="4857750"/>
          <p14:tracePt t="78519" x="3513138" y="4867275"/>
          <p14:tracePt t="78520" x="3513138" y="4878388"/>
          <p14:tracePt t="78522" x="3513138" y="4897438"/>
          <p14:tracePt t="78523" x="3503613" y="4897438"/>
          <p14:tracePt t="78524" x="3503613" y="4906963"/>
          <p14:tracePt t="78525" x="3503613" y="4926013"/>
          <p14:tracePt t="78526" x="3494088" y="4926013"/>
          <p14:tracePt t="78527" x="3494088" y="4935538"/>
          <p14:tracePt t="78528" x="3494088" y="4946650"/>
          <p14:tracePt t="78529" x="3484563" y="4956175"/>
          <p14:tracePt t="78530" x="3484563" y="4965700"/>
          <p14:tracePt t="78532" x="3484563" y="4975225"/>
          <p14:tracePt t="78534" x="3484563" y="4984750"/>
          <p14:tracePt t="78534" x="3473450" y="4994275"/>
          <p14:tracePt t="78536" x="3473450" y="5003800"/>
          <p14:tracePt t="78537" x="3473450" y="5014913"/>
          <p14:tracePt t="78538" x="3463925" y="5033963"/>
          <p14:tracePt t="78540" x="3463925" y="5043488"/>
          <p14:tracePt t="78541" x="3463925" y="5053013"/>
          <p14:tracePt t="78542" x="3463925" y="5062538"/>
          <p14:tracePt t="78543" x="3463925" y="5072063"/>
          <p14:tracePt t="78544" x="3454400" y="5072063"/>
          <p14:tracePt t="78545" x="3454400" y="5083175"/>
          <p14:tracePt t="78546" x="3454400" y="5092700"/>
          <p14:tracePt t="78547" x="3454400" y="5102225"/>
          <p14:tracePt t="78549" x="3454400" y="5111750"/>
          <p14:tracePt t="78550" x="3454400" y="5121275"/>
          <p14:tracePt t="78552" x="3454400" y="5130800"/>
          <p14:tracePt t="78553" x="3454400" y="5140325"/>
          <p14:tracePt t="78555" x="3454400" y="5151438"/>
          <p14:tracePt t="78558" x="3454400" y="5160963"/>
          <p14:tracePt t="78560" x="3463925" y="5160963"/>
          <p14:tracePt t="78561" x="3463925" y="5170488"/>
          <p14:tracePt t="78563" x="3463925" y="5180013"/>
          <p14:tracePt t="78564" x="3473450" y="5180013"/>
          <p14:tracePt t="78566" x="3484563" y="5180013"/>
          <p14:tracePt t="78570" x="3494088" y="5180013"/>
          <p14:tracePt t="78571" x="3494088" y="5189538"/>
          <p14:tracePt t="78573" x="3503613" y="5189538"/>
          <p14:tracePt t="78575" x="3513138" y="5189538"/>
          <p14:tracePt t="78585" x="3522663" y="5189538"/>
          <p14:tracePt t="78897" x="3513138" y="5189538"/>
          <p14:tracePt t="78900" x="3503613" y="5189538"/>
          <p14:tracePt t="78903" x="3494088" y="5189538"/>
          <p14:tracePt t="78908" x="3484563" y="5189538"/>
          <p14:tracePt t="78909" x="3473450" y="5189538"/>
          <p14:tracePt t="78911" x="3463925" y="5189538"/>
          <p14:tracePt t="78914" x="3454400" y="5189538"/>
          <p14:tracePt t="78918" x="3444875" y="5189538"/>
          <p14:tracePt t="78919" x="3435350" y="5189538"/>
          <p14:tracePt t="78922" x="3425825" y="5189538"/>
          <p14:tracePt t="78924" x="3416300" y="5189538"/>
          <p14:tracePt t="78929" x="3405188" y="5189538"/>
          <p14:tracePt t="78930" x="3395663" y="5189538"/>
          <p14:tracePt t="78932" x="3386138" y="5189538"/>
          <p14:tracePt t="78935" x="3376613" y="5189538"/>
          <p14:tracePt t="78940" x="3367088" y="5189538"/>
          <p14:tracePt t="78941" x="3357563" y="5189538"/>
          <p14:tracePt t="78973" x="3348038" y="5189538"/>
          <p14:tracePt t="78987" x="3336925" y="5189538"/>
          <p14:tracePt t="78991" x="3327400" y="5189538"/>
          <p14:tracePt t="78993" x="3317875" y="5189538"/>
          <p14:tracePt t="78997" x="3308350" y="5189538"/>
          <p14:tracePt t="79000" x="3298825" y="5189538"/>
          <p14:tracePt t="79002" x="3289300" y="5189538"/>
          <p14:tracePt t="79005" x="3278188" y="5189538"/>
          <p14:tracePt t="79007" x="3268663" y="5189538"/>
          <p14:tracePt t="79008" x="3268663" y="5199063"/>
          <p14:tracePt t="79010" x="3259138" y="5199063"/>
          <p14:tracePt t="79013" x="3249613" y="5199063"/>
          <p14:tracePt t="79017" x="3240088" y="5199063"/>
          <p14:tracePt t="79019" x="3230563" y="5199063"/>
          <p14:tracePt t="79021" x="3221038" y="5199063"/>
          <p14:tracePt t="79025" x="3209925" y="5199063"/>
          <p14:tracePt t="79027" x="3200400" y="5199063"/>
          <p14:tracePt t="79029" x="3190875" y="5199063"/>
          <p14:tracePt t="79034" x="3181350" y="5199063"/>
          <p14:tracePt t="79038" x="3171825" y="5199063"/>
          <p14:tracePt t="79039" x="3171825" y="5208588"/>
          <p14:tracePt t="79041" x="3162300" y="5208588"/>
          <p14:tracePt t="79044" x="3152775" y="5208588"/>
          <p14:tracePt t="79050" x="3141663" y="5208588"/>
          <p14:tracePt t="79055" x="3132138" y="5208588"/>
          <p14:tracePt t="79063" x="3122613" y="5219700"/>
          <p14:tracePt t="79067" x="3113088" y="5219700"/>
          <p14:tracePt t="79075" x="3103563" y="5219700"/>
          <p14:tracePt t="79085" x="3094038" y="5219700"/>
          <p14:tracePt t="79097" x="3084513" y="5219700"/>
          <p14:tracePt t="79103" x="3073400" y="5219700"/>
          <p14:tracePt t="79137" x="3063875" y="5219700"/>
          <p14:tracePt t="79152" x="3054350" y="5219700"/>
          <p14:tracePt t="79158" x="3044825" y="5219700"/>
          <p14:tracePt t="79162" x="3035300" y="5219700"/>
          <p14:tracePt t="79166" x="3025775" y="5219700"/>
          <p14:tracePt t="79171" x="3016250" y="5219700"/>
          <p14:tracePt t="79174" x="3005138" y="5219700"/>
          <p14:tracePt t="79176" x="2995613" y="5219700"/>
          <p14:tracePt t="79180" x="2986088" y="5219700"/>
          <p14:tracePt t="79184" x="2976563" y="5219700"/>
          <p14:tracePt t="79187" x="2967038" y="5219700"/>
          <p14:tracePt t="79190" x="2957513" y="5219700"/>
          <p14:tracePt t="79194" x="2946400" y="5219700"/>
          <p14:tracePt t="79197" x="2936875" y="5219700"/>
          <p14:tracePt t="79203" x="2927350" y="5219700"/>
          <p14:tracePt t="79228" x="2917825" y="5219700"/>
          <p14:tracePt t="79265" x="2908300" y="5219700"/>
          <p14:tracePt t="82207" x="2908300" y="5208588"/>
          <p14:tracePt t="82213" x="2898775" y="5199063"/>
          <p14:tracePt t="82215" x="2898775" y="5189538"/>
          <p14:tracePt t="82217" x="2889250" y="5189538"/>
          <p14:tracePt t="82219" x="2889250" y="5180013"/>
          <p14:tracePt t="82220" x="2889250" y="5170488"/>
          <p14:tracePt t="82222" x="2878138" y="5170488"/>
          <p14:tracePt t="82223" x="2868613" y="5160963"/>
          <p14:tracePt t="82226" x="2868613" y="5151438"/>
          <p14:tracePt t="82228" x="2859088" y="5151438"/>
          <p14:tracePt t="82229" x="2859088" y="5140325"/>
          <p14:tracePt t="82231" x="2859088" y="5130800"/>
          <p14:tracePt t="82232" x="2849563" y="5121275"/>
          <p14:tracePt t="82235" x="2849563" y="5111750"/>
          <p14:tracePt t="82238" x="2840038" y="5111750"/>
          <p14:tracePt t="82239" x="2840038" y="5102225"/>
          <p14:tracePt t="82241" x="2830513" y="5102225"/>
          <p14:tracePt t="82245" x="2830513" y="5092700"/>
          <p14:tracePt t="82250" x="2830513" y="5083175"/>
          <p14:tracePt t="82334" x="2840038" y="5083175"/>
          <p14:tracePt t="82340" x="2849563" y="5083175"/>
          <p14:tracePt t="82344" x="2859088" y="5083175"/>
          <p14:tracePt t="82348" x="2868613" y="5083175"/>
          <p14:tracePt t="82349" x="2878138" y="5083175"/>
          <p14:tracePt t="82353" x="2889250" y="5083175"/>
          <p14:tracePt t="82357" x="2898775" y="5083175"/>
          <p14:tracePt t="82360" x="2908300" y="5083175"/>
          <p14:tracePt t="82361" x="2917825" y="5083175"/>
          <p14:tracePt t="82364" x="2927350" y="5083175"/>
          <p14:tracePt t="82367" x="2936875" y="5083175"/>
          <p14:tracePt t="82369" x="2946400" y="5092700"/>
          <p14:tracePt t="82370" x="2957513" y="5092700"/>
          <p14:tracePt t="82373" x="2967038" y="5092700"/>
          <p14:tracePt t="82375" x="2976563" y="5092700"/>
          <p14:tracePt t="82377" x="2986088" y="5092700"/>
          <p14:tracePt t="82381" x="2995613" y="5092700"/>
          <p14:tracePt t="82382" x="3005138" y="5102225"/>
          <p14:tracePt t="82384" x="3016250" y="5102225"/>
          <p14:tracePt t="82388" x="3025775" y="5102225"/>
          <p14:tracePt t="82390" x="3035300" y="5102225"/>
          <p14:tracePt t="82391" x="3044825" y="5102225"/>
          <p14:tracePt t="82393" x="3054350" y="5111750"/>
          <p14:tracePt t="82396" x="3063875" y="5111750"/>
          <p14:tracePt t="82404" x="3084513" y="5111750"/>
          <p14:tracePt t="82405" x="3094038" y="5111750"/>
          <p14:tracePt t="82407" x="3094038" y="5121275"/>
          <p14:tracePt t="82408" x="3103563" y="5121275"/>
          <p14:tracePt t="82411" x="3113088" y="5121275"/>
          <p14:tracePt t="82412" x="3122613" y="5121275"/>
          <p14:tracePt t="82414" x="3122613" y="5130800"/>
          <p14:tracePt t="82415" x="3132138" y="5130800"/>
          <p14:tracePt t="82419" x="3141663" y="5130800"/>
          <p14:tracePt t="82422" x="3152775" y="5130800"/>
          <p14:tracePt t="82422" x="3162300" y="5130800"/>
          <p14:tracePt t="82425" x="3171825" y="5130800"/>
          <p14:tracePt t="82430" x="3181350" y="5130800"/>
          <p14:tracePt t="82433" x="3190875" y="5130800"/>
          <p14:tracePt t="82435" x="3200400" y="5130800"/>
          <p14:tracePt t="82436" x="3200400" y="5140325"/>
          <p14:tracePt t="82437" x="3209925" y="5140325"/>
          <p14:tracePt t="82440" x="3221038" y="5140325"/>
          <p14:tracePt t="82443" x="3230563" y="5140325"/>
          <p14:tracePt t="82445" x="3240088" y="5140325"/>
          <p14:tracePt t="82447" x="3249613" y="5140325"/>
          <p14:tracePt t="82451" x="3259138" y="5140325"/>
          <p14:tracePt t="82453" x="3268663" y="5140325"/>
          <p14:tracePt t="82455" x="3278188" y="5140325"/>
          <p14:tracePt t="82458" x="3289300" y="5151438"/>
          <p14:tracePt t="82460" x="3298825" y="5151438"/>
          <p14:tracePt t="82462" x="3308350" y="5151438"/>
          <p14:tracePt t="82465" x="3317875" y="5151438"/>
          <p14:tracePt t="82466" x="3327400" y="5151438"/>
          <p14:tracePt t="82471" x="3336925" y="5151438"/>
          <p14:tracePt t="82472" x="3348038" y="5151438"/>
          <p14:tracePt t="82473" x="3348038" y="5160963"/>
          <p14:tracePt t="82475" x="3357563" y="5160963"/>
          <p14:tracePt t="82476" x="3367088" y="5160963"/>
          <p14:tracePt t="82478" x="3376613" y="5160963"/>
          <p14:tracePt t="82480" x="3386138" y="5160963"/>
          <p14:tracePt t="82484" x="3395663" y="5160963"/>
          <p14:tracePt t="82485" x="3405188" y="5160963"/>
          <p14:tracePt t="82489" x="3416300" y="5170488"/>
          <p14:tracePt t="82491" x="3425825" y="5170488"/>
          <p14:tracePt t="82493" x="3435350" y="5170488"/>
          <p14:tracePt t="82494" x="3444875" y="5170488"/>
          <p14:tracePt t="82495" x="3444875" y="5180013"/>
          <p14:tracePt t="82498" x="3454400" y="5180013"/>
          <p14:tracePt t="82501" x="3463925" y="5180013"/>
          <p14:tracePt t="82505" x="3473450" y="5180013"/>
          <p14:tracePt t="82506" x="3484563" y="5180013"/>
          <p14:tracePt t="82509" x="3494088" y="5180013"/>
          <p14:tracePt t="82510" x="3494088" y="5189538"/>
          <p14:tracePt t="82513" x="3503613" y="5189538"/>
          <p14:tracePt t="82515" x="3513138" y="5189538"/>
          <p14:tracePt t="82517" x="3522663" y="5189538"/>
          <p14:tracePt t="82522" x="3532188" y="5189538"/>
          <p14:tracePt t="82525" x="3541713" y="5189538"/>
          <p14:tracePt t="82528" x="3541713" y="5199063"/>
          <p14:tracePt t="82531" x="3552825" y="5199063"/>
          <p14:tracePt t="82533" x="3562350" y="5199063"/>
          <p14:tracePt t="82536" x="3571875" y="5199063"/>
          <p14:tracePt t="82542" x="3581400" y="5199063"/>
          <p14:tracePt t="82546" x="3590925" y="5199063"/>
          <p14:tracePt t="82552" x="3600450" y="5199063"/>
          <p14:tracePt t="82554" x="3600450" y="5208588"/>
          <p14:tracePt t="82555" x="3609975" y="5208588"/>
          <p14:tracePt t="82560" x="3621088" y="5208588"/>
          <p14:tracePt t="82566" x="3630613" y="5208588"/>
          <p14:tracePt t="82571" x="3640138" y="5208588"/>
          <p14:tracePt t="82574" x="3649663" y="5208588"/>
          <p14:tracePt t="82582" x="3659188" y="5208588"/>
          <p14:tracePt t="82593" x="3668713" y="5208588"/>
          <p14:tracePt t="82691" x="3668713" y="5219700"/>
          <p14:tracePt t="82927" x="3679825" y="5219700"/>
          <p14:tracePt t="82930" x="3689350" y="5219700"/>
          <p14:tracePt t="82931" x="3689350" y="5229225"/>
          <p14:tracePt t="82933" x="3698875" y="5229225"/>
          <p14:tracePt t="82937" x="3708400" y="5238750"/>
          <p14:tracePt t="82940" x="3717925" y="5238750"/>
          <p14:tracePt t="82941" x="3717925" y="5248275"/>
          <p14:tracePt t="82942" x="3727450" y="5248275"/>
          <p14:tracePt t="82943" x="3727450" y="5257800"/>
          <p14:tracePt t="82944" x="3736975" y="5257800"/>
          <p14:tracePt t="82946" x="3748088" y="5257800"/>
          <p14:tracePt t="82947" x="3757613" y="5267325"/>
          <p14:tracePt t="82948" x="3767138" y="5267325"/>
          <p14:tracePt t="82950" x="3776663" y="5267325"/>
          <p14:tracePt t="82951" x="3776663" y="5276850"/>
          <p14:tracePt t="82952" x="3786188" y="5276850"/>
          <p14:tracePt t="82953" x="3795713" y="5276850"/>
          <p14:tracePt t="82956" x="3805238" y="5276850"/>
          <p14:tracePt t="82957" x="3816350" y="5287963"/>
          <p14:tracePt t="82958" x="3825875" y="5287963"/>
          <p14:tracePt t="82959" x="3835400" y="5297488"/>
          <p14:tracePt t="82961" x="3844925" y="5297488"/>
          <p14:tracePt t="82962" x="3854450" y="5297488"/>
          <p14:tracePt t="82963" x="3863975" y="5297488"/>
          <p14:tracePt t="82965" x="3873500" y="5307013"/>
          <p14:tracePt t="82966" x="3884613" y="5307013"/>
          <p14:tracePt t="82968" x="3894138" y="5307013"/>
          <p14:tracePt t="82969" x="3903663" y="5307013"/>
          <p14:tracePt t="82970" x="3913188" y="5307013"/>
          <p14:tracePt t="82971" x="3922713" y="5316538"/>
          <p14:tracePt t="82972" x="3932238" y="5316538"/>
          <p14:tracePt t="82973" x="3943350" y="5316538"/>
          <p14:tracePt t="82975" x="3962400" y="5326063"/>
          <p14:tracePt t="82977" x="3971925" y="5326063"/>
          <p14:tracePt t="82978" x="3981450" y="5326063"/>
          <p14:tracePt t="82979" x="4000500" y="5326063"/>
          <p14:tracePt t="82980" x="4011613" y="5326063"/>
          <p14:tracePt t="82981" x="4021138" y="5326063"/>
          <p14:tracePt t="82982" x="4030663" y="5335588"/>
          <p14:tracePt t="82983" x="4040188" y="5335588"/>
          <p14:tracePt t="82984" x="4049713" y="5335588"/>
          <p14:tracePt t="82986" x="4059238" y="5335588"/>
          <p14:tracePt t="82987" x="4068763" y="5335588"/>
          <p14:tracePt t="82988" x="4079875" y="5335588"/>
          <p14:tracePt t="82989" x="4089400" y="5335588"/>
          <p14:tracePt t="82990" x="4098925" y="5335588"/>
          <p14:tracePt t="82991" x="4098925" y="5346700"/>
          <p14:tracePt t="82992" x="4108450" y="5346700"/>
          <p14:tracePt t="82993" x="4117975" y="5346700"/>
          <p14:tracePt t="82995" x="4127500" y="5346700"/>
          <p14:tracePt t="82996" x="4137025" y="5346700"/>
          <p14:tracePt t="82997" x="4137025" y="5356225"/>
          <p14:tracePt t="82998" x="4148138" y="5356225"/>
          <p14:tracePt t="83000" x="4157663" y="5356225"/>
          <p14:tracePt t="83002" x="4167188" y="5356225"/>
          <p14:tracePt t="83003" x="4176713" y="5356225"/>
          <p14:tracePt t="83005" x="4186238" y="5356225"/>
          <p14:tracePt t="83007" x="4195763" y="5356225"/>
          <p14:tracePt t="83009" x="4205288" y="5356225"/>
          <p14:tracePt t="83012" x="4216400" y="5356225"/>
          <p14:tracePt t="83015" x="4225925" y="5356225"/>
          <p14:tracePt t="83020" x="4235450" y="5356225"/>
          <p14:tracePt t="83024" x="4244975" y="5356225"/>
          <p14:tracePt t="83027" x="4254500" y="5356225"/>
          <p14:tracePt t="83032" x="4264025" y="5356225"/>
          <p14:tracePt t="83036" x="4275138" y="5356225"/>
          <p14:tracePt t="83042" x="4284663" y="5356225"/>
          <p14:tracePt t="83045" x="4294188" y="5356225"/>
          <p14:tracePt t="83047" x="4294188" y="5365750"/>
          <p14:tracePt t="83050" x="4303713" y="5365750"/>
          <p14:tracePt t="83055" x="4313238" y="5365750"/>
          <p14:tracePt t="83059" x="4322763" y="5365750"/>
          <p14:tracePt t="83062" x="4332288" y="5365750"/>
          <p14:tracePt t="83069" x="4343400" y="5365750"/>
          <p14:tracePt t="83077" x="4352925" y="5365750"/>
          <p14:tracePt t="83086" x="4362450" y="5365750"/>
          <p14:tracePt t="83091" x="4371975" y="5365750"/>
          <p14:tracePt t="83099" x="4381500" y="5365750"/>
          <p14:tracePt t="83105" x="4391025" y="5365750"/>
          <p14:tracePt t="83111" x="4400550" y="5365750"/>
          <p14:tracePt t="83113" x="4411663" y="5365750"/>
          <p14:tracePt t="83118" x="4421188" y="5356225"/>
          <p14:tracePt t="83122" x="4421188" y="5346700"/>
          <p14:tracePt t="83123" x="4430713" y="5346700"/>
          <p14:tracePt t="83129" x="4440238" y="5335588"/>
          <p14:tracePt t="83134" x="4449763" y="5326063"/>
          <p14:tracePt t="83138" x="4459288" y="5326063"/>
          <p14:tracePt t="83141" x="4459288" y="5316538"/>
          <p14:tracePt t="83144" x="4468813" y="5316538"/>
          <p14:tracePt t="83145" x="4468813" y="5307013"/>
          <p14:tracePt t="83148" x="4468813" y="5297488"/>
          <p14:tracePt t="83151" x="4479925" y="5297488"/>
          <p14:tracePt t="83153" x="4479925" y="5287963"/>
          <p14:tracePt t="83157" x="4489450" y="5276850"/>
          <p14:tracePt t="83161" x="4498975" y="5267325"/>
          <p14:tracePt t="83165" x="4498975" y="5257800"/>
          <p14:tracePt t="83169" x="4498975" y="5248275"/>
          <p14:tracePt t="83170" x="4508500" y="5248275"/>
          <p14:tracePt t="83175" x="4508500" y="5238750"/>
          <p14:tracePt t="83178" x="4518025" y="5238750"/>
          <p14:tracePt t="83179" x="4518025" y="5229225"/>
          <p14:tracePt t="83180" x="4518025" y="5219700"/>
          <p14:tracePt t="83186" x="4527550" y="5219700"/>
          <p14:tracePt t="83187" x="4527550" y="5208588"/>
          <p14:tracePt t="83189" x="4537075" y="5208588"/>
          <p14:tracePt t="83192" x="4537075" y="5199063"/>
          <p14:tracePt t="83197" x="4548188" y="5189538"/>
          <p14:tracePt t="83200" x="4548188" y="5180013"/>
          <p14:tracePt t="83202" x="4557713" y="5180013"/>
          <p14:tracePt t="83205" x="4557713" y="5170488"/>
          <p14:tracePt t="83208" x="4567238" y="5170488"/>
          <p14:tracePt t="83210" x="4567238" y="5160963"/>
          <p14:tracePt t="83211" x="4576763" y="5160963"/>
          <p14:tracePt t="83215" x="4576763" y="5151438"/>
          <p14:tracePt t="83216" x="4586288" y="5151438"/>
          <p14:tracePt t="83219" x="4586288" y="5140325"/>
          <p14:tracePt t="83223" x="4595813" y="5140325"/>
          <p14:tracePt t="83226" x="4595813" y="5130800"/>
          <p14:tracePt t="83231" x="4606925" y="5130800"/>
          <p14:tracePt t="83236" x="4616450" y="5130800"/>
          <p14:tracePt t="83237" x="4616450" y="5121275"/>
          <p14:tracePt t="83247" x="4625975" y="5121275"/>
          <p14:tracePt t="83255" x="4625975" y="5111750"/>
          <p14:tracePt t="83266" x="4635500" y="5111750"/>
          <p14:tracePt t="83267" x="4635500" y="5102225"/>
          <p14:tracePt t="83286" x="4635500" y="5092700"/>
          <p14:tracePt t="83287" x="4645025" y="5092700"/>
          <p14:tracePt t="83294" x="4654550" y="5092700"/>
          <p14:tracePt t="83300" x="4654550" y="5083175"/>
          <p14:tracePt t="83306" x="4664075" y="5083175"/>
          <p14:tracePt t="83312" x="4664075" y="5072063"/>
          <p14:tracePt t="83318" x="4675188" y="5072063"/>
          <p14:tracePt t="83320" x="4675188" y="5062538"/>
          <p14:tracePt t="83328" x="4684713" y="5062538"/>
          <p14:tracePt t="83331" x="4684713" y="5053013"/>
          <p14:tracePt t="83332" x="4694238" y="5053013"/>
          <p14:tracePt t="83342" x="4703763" y="5043488"/>
          <p14:tracePt t="83350" x="4713288" y="5043488"/>
          <p14:tracePt t="83351" x="4713288" y="5033963"/>
          <p14:tracePt t="83356" x="4713288" y="5024438"/>
          <p14:tracePt t="83357" x="4722813" y="5024438"/>
          <p14:tracePt t="83358" x="4732338" y="5024438"/>
          <p14:tracePt t="83363" x="4732338" y="5014913"/>
          <p14:tracePt t="83365" x="4743450" y="5014913"/>
          <p14:tracePt t="83371" x="4743450" y="5003800"/>
          <p14:tracePt t="83372" x="4752975" y="5003800"/>
          <p14:tracePt t="83379" x="4762500" y="4994275"/>
          <p14:tracePt t="83388" x="4772025" y="4994275"/>
          <p14:tracePt t="83391" x="4772025" y="4984750"/>
          <p14:tracePt t="83393" x="4781550" y="4984750"/>
          <p14:tracePt t="83397" x="4781550" y="4975225"/>
          <p14:tracePt t="83405" x="4791075" y="4975225"/>
          <p14:tracePt t="83408" x="4800600" y="4975225"/>
          <p14:tracePt t="83418" x="4811713" y="4975225"/>
          <p14:tracePt t="83424" x="4821238" y="4975225"/>
          <p14:tracePt t="83448" x="4830763" y="4975225"/>
          <p14:tracePt t="83460" x="4840288" y="4975225"/>
          <p14:tracePt t="83466" x="4840288" y="4984750"/>
          <p14:tracePt t="83470" x="4849813" y="4984750"/>
          <p14:tracePt t="83475" x="4859338" y="4984750"/>
          <p14:tracePt t="83477" x="4859338" y="4994275"/>
          <p14:tracePt t="83485" x="4859338" y="5003800"/>
          <p14:tracePt t="83486" x="4868863" y="5003800"/>
          <p14:tracePt t="83493" x="4868863" y="5014913"/>
          <p14:tracePt t="83497" x="4879975" y="5014913"/>
          <p14:tracePt t="83499" x="4879975" y="5024438"/>
          <p14:tracePt t="83502" x="4879975" y="5033963"/>
          <p14:tracePt t="83507" x="4889500" y="5033963"/>
          <p14:tracePt t="83508" x="4889500" y="5043488"/>
          <p14:tracePt t="83513" x="4899025" y="5043488"/>
          <p14:tracePt t="83514" x="4899025" y="5053013"/>
          <p14:tracePt t="83520" x="4899025" y="5062538"/>
          <p14:tracePt t="83523" x="4908550" y="5072063"/>
          <p14:tracePt t="83528" x="4908550" y="5083175"/>
          <p14:tracePt t="83531" x="4918075" y="5083175"/>
          <p14:tracePt t="83532" x="4918075" y="5092700"/>
          <p14:tracePt t="83536" x="4927600" y="5102225"/>
          <p14:tracePt t="83540" x="4938713" y="5111750"/>
          <p14:tracePt t="83544" x="4938713" y="5121275"/>
          <p14:tracePt t="83545" x="4948238" y="5121275"/>
          <p14:tracePt t="83550" x="4957763" y="5130800"/>
          <p14:tracePt t="83553" x="4967288" y="5130800"/>
          <p14:tracePt t="83554" x="4967288" y="5140325"/>
          <p14:tracePt t="83555" x="4976813" y="5140325"/>
          <p14:tracePt t="83556" x="4976813" y="5151438"/>
          <p14:tracePt t="83558" x="4986338" y="5151438"/>
          <p14:tracePt t="83563" x="4995863" y="5160963"/>
          <p14:tracePt t="83567" x="5006975" y="5160963"/>
          <p14:tracePt t="83569" x="5016500" y="5160963"/>
          <p14:tracePt t="83570" x="5016500" y="5170488"/>
          <p14:tracePt t="83573" x="5026025" y="5170488"/>
          <p14:tracePt t="83577" x="5035550" y="5170488"/>
          <p14:tracePt t="83580" x="5035550" y="5180013"/>
          <p14:tracePt t="83583" x="5045075" y="5180013"/>
          <p14:tracePt t="83587" x="5045075" y="5189538"/>
          <p14:tracePt t="83590" x="5054600" y="5189538"/>
          <p14:tracePt t="83594" x="5064125" y="5189538"/>
          <p14:tracePt t="83605" x="5075238" y="5189538"/>
          <p14:tracePt t="83623" x="5084763" y="5189538"/>
          <p14:tracePt t="83653" x="5094288" y="5189538"/>
          <p14:tracePt t="83661" x="5103813" y="5189538"/>
          <p14:tracePt t="83672" x="5113338" y="5189538"/>
          <p14:tracePt t="83674" x="5113338" y="5180013"/>
          <p14:tracePt t="83679" x="5122863" y="5180013"/>
          <p14:tracePt t="83681" x="5122863" y="5170488"/>
          <p14:tracePt t="83687" x="5132388" y="5170488"/>
          <p14:tracePt t="83688" x="5132388" y="5160963"/>
          <p14:tracePt t="83690" x="5143500" y="5160963"/>
          <p14:tracePt t="83693" x="5143500" y="5151438"/>
          <p14:tracePt t="83696" x="5143500" y="5140325"/>
          <p14:tracePt t="83697" x="5153025" y="5140325"/>
          <p14:tracePt t="83702" x="5153025" y="5130800"/>
          <p14:tracePt t="83702" x="5162550" y="5130800"/>
          <p14:tracePt t="83705" x="5162550" y="5121275"/>
          <p14:tracePt t="83708" x="5172075" y="5121275"/>
          <p14:tracePt t="83709" x="5172075" y="5111750"/>
          <p14:tracePt t="83710" x="5181600" y="5111750"/>
          <p14:tracePt t="83711" x="5181600" y="5102225"/>
          <p14:tracePt t="83715" x="5191125" y="5092700"/>
          <p14:tracePt t="83717" x="5191125" y="5083175"/>
          <p14:tracePt t="83720" x="5200650" y="5083175"/>
          <p14:tracePt t="83722" x="5200650" y="5072063"/>
          <p14:tracePt t="83723" x="5211763" y="5062538"/>
          <p14:tracePt t="83726" x="5221288" y="5062538"/>
          <p14:tracePt t="83727" x="5221288" y="5053013"/>
          <p14:tracePt t="83729" x="5230813" y="5053013"/>
          <p14:tracePt t="83731" x="5230813" y="5043488"/>
          <p14:tracePt t="83732" x="5240338" y="5043488"/>
          <p14:tracePt t="83734" x="5240338" y="5033963"/>
          <p14:tracePt t="83736" x="5249863" y="5024438"/>
          <p14:tracePt t="83738" x="5259388" y="5024438"/>
          <p14:tracePt t="83739" x="5259388" y="5014913"/>
          <p14:tracePt t="83741" x="5270500" y="5014913"/>
          <p14:tracePt t="83742" x="5270500" y="5003800"/>
          <p14:tracePt t="83743" x="5280025" y="5003800"/>
          <p14:tracePt t="83746" x="5280025" y="4994275"/>
          <p14:tracePt t="83747" x="5289550" y="4994275"/>
          <p14:tracePt t="83749" x="5299075" y="4994275"/>
          <p14:tracePt t="83751" x="5299075" y="4984750"/>
          <p14:tracePt t="83753" x="5308600" y="4975225"/>
          <p14:tracePt t="83756" x="5318125" y="4975225"/>
          <p14:tracePt t="83758" x="5318125" y="4965700"/>
          <p14:tracePt t="83759" x="5327650" y="4965700"/>
          <p14:tracePt t="83761" x="5338763" y="4965700"/>
          <p14:tracePt t="83762" x="5338763" y="4956175"/>
          <p14:tracePt t="83764" x="5348288" y="4956175"/>
          <p14:tracePt t="83766" x="5357813" y="4946650"/>
          <p14:tracePt t="83769" x="5357813" y="4935538"/>
          <p14:tracePt t="83770" x="5367338" y="4935538"/>
          <p14:tracePt t="83775" x="5376863" y="4935538"/>
          <p14:tracePt t="83775" x="5376863" y="4926013"/>
          <p14:tracePt t="83776" x="5386388" y="4926013"/>
          <p14:tracePt t="83781" x="5395913" y="4926013"/>
          <p14:tracePt t="83782" x="5395913" y="4916488"/>
          <p14:tracePt t="83787" x="5407025" y="4916488"/>
          <p14:tracePt t="83794" x="5407025" y="4906963"/>
          <p14:tracePt t="83795" x="5416550" y="4906963"/>
          <p14:tracePt t="83803" x="5426075" y="4906963"/>
          <p14:tracePt t="83812" x="5426075" y="4897438"/>
          <p14:tracePt t="83872" x="5426075" y="4906963"/>
          <p14:tracePt t="83878" x="5426075" y="4916488"/>
          <p14:tracePt t="83883" x="5426075" y="4926013"/>
          <p14:tracePt t="83888" x="5426075" y="4935538"/>
          <p14:tracePt t="83890" x="5426075" y="4946650"/>
          <p14:tracePt t="83894" x="5435600" y="4946650"/>
          <p14:tracePt t="83895" x="5435600" y="4956175"/>
          <p14:tracePt t="83899" x="5435600" y="4965700"/>
          <p14:tracePt t="83901" x="5445125" y="4965700"/>
          <p14:tracePt t="83904" x="5445125" y="4975225"/>
          <p14:tracePt t="83906" x="5445125" y="4984750"/>
          <p14:tracePt t="83907" x="5454650" y="4984750"/>
          <p14:tracePt t="83908" x="5454650" y="4994275"/>
          <p14:tracePt t="83909" x="5464175" y="4994275"/>
          <p14:tracePt t="83913" x="5464175" y="5003800"/>
          <p14:tracePt t="83915" x="5475288" y="5003800"/>
          <p14:tracePt t="83919" x="5475288" y="5014913"/>
          <p14:tracePt t="83922" x="5484813" y="5014913"/>
          <p14:tracePt t="83923" x="5484813" y="5024438"/>
          <p14:tracePt t="83926" x="5484813" y="5033963"/>
          <p14:tracePt t="83927" x="5494338" y="5033963"/>
          <p14:tracePt t="83929" x="5503863" y="5033963"/>
          <p14:tracePt t="83932" x="5503863" y="5043488"/>
          <p14:tracePt t="83935" x="5513388" y="5043488"/>
          <p14:tracePt t="83940" x="5513388" y="5053013"/>
          <p14:tracePt t="83942" x="5522913" y="5053013"/>
          <p14:tracePt t="83949" x="5534025" y="5053013"/>
          <p14:tracePt t="83953" x="5543550" y="5062538"/>
          <p14:tracePt t="83960" x="5553075" y="5072063"/>
          <p14:tracePt t="83972" x="5562600" y="5072063"/>
          <p14:tracePt t="83983" x="5572125" y="5072063"/>
          <p14:tracePt t="83987" x="5581650" y="5072063"/>
          <p14:tracePt t="83995" x="5591175" y="5072063"/>
          <p14:tracePt t="84001" x="5602288" y="5072063"/>
          <p14:tracePt t="84007" x="5611813" y="5072063"/>
          <p14:tracePt t="84008" x="5611813" y="5062538"/>
          <p14:tracePt t="84010" x="5621338" y="5062538"/>
          <p14:tracePt t="84015" x="5630863" y="5062538"/>
          <p14:tracePt t="84018" x="5630863" y="5053013"/>
          <p14:tracePt t="84019" x="5640388" y="5053013"/>
          <p14:tracePt t="84024" x="5649913" y="5053013"/>
          <p14:tracePt t="84025" x="5659438" y="5043488"/>
          <p14:tracePt t="84029" x="5670550" y="5043488"/>
          <p14:tracePt t="84032" x="5680075" y="5033963"/>
          <p14:tracePt t="84036" x="5689600" y="5024438"/>
          <p14:tracePt t="84038" x="5699125" y="5024438"/>
          <p14:tracePt t="84039" x="5708650" y="5024438"/>
          <p14:tracePt t="84040" x="5708650" y="5014913"/>
          <p14:tracePt t="84042" x="5718175" y="5014913"/>
          <p14:tracePt t="84044" x="5727700" y="5003800"/>
          <p14:tracePt t="84047" x="5738813" y="5003800"/>
          <p14:tracePt t="84048" x="5748338" y="4994275"/>
          <p14:tracePt t="84050" x="5757863" y="4994275"/>
          <p14:tracePt t="84054" x="5767388" y="4984750"/>
          <p14:tracePt t="84055" x="5776913" y="4984750"/>
          <p14:tracePt t="84056" x="5786438" y="4975225"/>
          <p14:tracePt t="84059" x="5795963" y="4975225"/>
          <p14:tracePt t="84061" x="5795963" y="4965700"/>
          <p14:tracePt t="84062" x="5807075" y="4965700"/>
          <p14:tracePt t="84064" x="5816600" y="4965700"/>
          <p14:tracePt t="84065" x="5826125" y="4965700"/>
          <p14:tracePt t="84066" x="5826125" y="4956175"/>
          <p14:tracePt t="84068" x="5835650" y="4956175"/>
          <p14:tracePt t="84070" x="5845175" y="4956175"/>
          <p14:tracePt t="84073" x="5854700" y="4946650"/>
          <p14:tracePt t="84074" x="5865813" y="4946650"/>
          <p14:tracePt t="84076" x="5865813" y="4935538"/>
          <p14:tracePt t="84077" x="5875338" y="4935538"/>
          <p14:tracePt t="84081" x="5884863" y="4935538"/>
          <p14:tracePt t="84092" x="5894388" y="4935538"/>
          <p14:tracePt t="84132" x="5884863" y="4946650"/>
          <p14:tracePt t="84139" x="5884863" y="4956175"/>
          <p14:tracePt t="84145" x="5884863" y="4965700"/>
          <p14:tracePt t="84151" x="5884863" y="4975225"/>
          <p14:tracePt t="84154" x="5884863" y="4984750"/>
          <p14:tracePt t="84162" x="5884863" y="4994275"/>
          <p14:tracePt t="84170" x="5884863" y="5003800"/>
          <p14:tracePt t="84177" x="5884863" y="5014913"/>
          <p14:tracePt t="84184" x="5884863" y="5024438"/>
          <p14:tracePt t="84189" x="5884863" y="5033963"/>
          <p14:tracePt t="84196" x="5884863" y="5043488"/>
          <p14:tracePt t="84201" x="5884863" y="5053013"/>
          <p14:tracePt t="84206" x="5884863" y="5062538"/>
          <p14:tracePt t="84207" x="5894388" y="5062538"/>
          <p14:tracePt t="84208" x="5894388" y="5072063"/>
          <p14:tracePt t="84213" x="5894388" y="5083175"/>
          <p14:tracePt t="84218" x="5903913" y="5092700"/>
          <p14:tracePt t="84220" x="5903913" y="5102225"/>
          <p14:tracePt t="84222" x="5903913" y="5111750"/>
          <p14:tracePt t="84228" x="5903913" y="5121275"/>
          <p14:tracePt t="84230" x="5903913" y="5130800"/>
          <p14:tracePt t="84236" x="5903913" y="5140325"/>
          <p14:tracePt t="84238" x="5913438" y="5140325"/>
          <p14:tracePt t="84239" x="5913438" y="5151438"/>
          <p14:tracePt t="84246" x="5913438" y="5160963"/>
          <p14:tracePt t="84253" x="5913438" y="5170488"/>
          <p14:tracePt t="84261" x="5922963" y="5170488"/>
          <p14:tracePt t="84339" x="5934075" y="5170488"/>
          <p14:tracePt t="84347" x="5943600" y="5170488"/>
          <p14:tracePt t="84366" x="5943600" y="5160963"/>
          <p14:tracePt t="84380" x="5934075" y="5160963"/>
          <p14:tracePt t="92089" x="5922963" y="5160963"/>
          <p14:tracePt t="92089" x="5922963" y="5151438"/>
          <p14:tracePt t="92091" x="5922963" y="5140325"/>
          <p14:tracePt t="92094" x="5913438" y="5140325"/>
          <p14:tracePt t="92095" x="5913438" y="5130800"/>
          <p14:tracePt t="92100" x="5903913" y="5121275"/>
          <p14:tracePt t="92103" x="5894388" y="5121275"/>
          <p14:tracePt t="92105" x="5894388" y="5111750"/>
          <p14:tracePt t="92108" x="5894388" y="5102225"/>
          <p14:tracePt t="92112" x="5884863" y="5102225"/>
          <p14:tracePt t="92113" x="5884863" y="5092700"/>
          <p14:tracePt t="92117" x="5875338" y="5092700"/>
          <p14:tracePt t="92118" x="5875338" y="5083175"/>
          <p14:tracePt t="92121" x="5865813" y="5083175"/>
          <p14:tracePt t="92122" x="5865813" y="5072063"/>
          <p14:tracePt t="92123" x="5854700" y="5072063"/>
          <p14:tracePt t="92124" x="5854700" y="5062538"/>
          <p14:tracePt t="92126" x="5845175" y="5062538"/>
          <p14:tracePt t="92129" x="5845175" y="5053013"/>
          <p14:tracePt t="92130" x="5835650" y="5053013"/>
          <p14:tracePt t="92133" x="5826125" y="5043488"/>
          <p14:tracePt t="92134" x="5816600" y="5043488"/>
          <p14:tracePt t="92135" x="5816600" y="5033963"/>
          <p14:tracePt t="92137" x="5807075" y="5024438"/>
          <p14:tracePt t="92141" x="5795963" y="5014913"/>
          <p14:tracePt t="92142" x="5776913" y="5003800"/>
          <p14:tracePt t="92144" x="5776913" y="4994275"/>
          <p14:tracePt t="92145" x="5767388" y="4984750"/>
          <p14:tracePt t="92147" x="5757863" y="4975225"/>
          <p14:tracePt t="92148" x="5748338" y="4975225"/>
          <p14:tracePt t="92149" x="5738813" y="4965700"/>
          <p14:tracePt t="92150" x="5738813" y="4956175"/>
          <p14:tracePt t="92151" x="5727700" y="4946650"/>
          <p14:tracePt t="92152" x="5718175" y="4946650"/>
          <p14:tracePt t="92153" x="5718175" y="4926013"/>
          <p14:tracePt t="92154" x="5699125" y="4926013"/>
          <p14:tracePt t="92155" x="5699125" y="4916488"/>
          <p14:tracePt t="92156" x="5689600" y="4906963"/>
          <p14:tracePt t="92157" x="5689600" y="4897438"/>
          <p14:tracePt t="92158" x="5670550" y="4887913"/>
          <p14:tracePt t="92159" x="5670550" y="4878388"/>
          <p14:tracePt t="92160" x="5659438" y="4878388"/>
          <p14:tracePt t="92161" x="5649913" y="4857750"/>
          <p14:tracePt t="92162" x="5649913" y="4848225"/>
          <p14:tracePt t="92163" x="5621338" y="4829175"/>
          <p14:tracePt t="92164" x="5621338" y="4810125"/>
          <p14:tracePt t="92165" x="5611813" y="4799013"/>
          <p14:tracePt t="92166" x="5602288" y="4789488"/>
          <p14:tracePt t="92167" x="5591175" y="4779963"/>
          <p14:tracePt t="92168" x="5581650" y="4760913"/>
          <p14:tracePt t="92169" x="5572125" y="4760913"/>
          <p14:tracePt t="92170" x="5562600" y="4741863"/>
          <p14:tracePt t="92171" x="5553075" y="4721225"/>
          <p14:tracePt t="92172" x="5543550" y="4721225"/>
          <p14:tracePt t="92173" x="5543550" y="4702175"/>
          <p14:tracePt t="92174" x="5513388" y="4683125"/>
          <p14:tracePt t="92175" x="5513388" y="4662488"/>
          <p14:tracePt t="92176" x="5494338" y="4652963"/>
          <p14:tracePt t="92177" x="5494338" y="4643438"/>
          <p14:tracePt t="92179" x="5475288" y="4624388"/>
          <p14:tracePt t="92179" x="5464175" y="4614863"/>
          <p14:tracePt t="92180" x="5464175" y="4603750"/>
          <p14:tracePt t="92181" x="5454650" y="4594225"/>
          <p14:tracePt t="92182" x="5435600" y="4584700"/>
          <p14:tracePt t="92183" x="5416550" y="4546600"/>
          <p14:tracePt t="92184" x="5395913" y="4535488"/>
          <p14:tracePt t="92185" x="5386388" y="4516438"/>
          <p14:tracePt t="92186" x="5367338" y="4497388"/>
          <p14:tracePt t="92188" x="5357813" y="4478338"/>
          <p14:tracePt t="92189" x="5338763" y="4457700"/>
          <p14:tracePt t="92190" x="5327650" y="4448175"/>
          <p14:tracePt t="92191" x="5308600" y="4429125"/>
          <p14:tracePt t="92193" x="5289550" y="4410075"/>
          <p14:tracePt t="92194" x="5270500" y="4389438"/>
          <p14:tracePt t="92196" x="5259388" y="4379913"/>
          <p14:tracePt t="92196" x="5249863" y="4370388"/>
          <p14:tracePt t="92197" x="5240338" y="4360863"/>
          <p14:tracePt t="92198" x="5221288" y="4341813"/>
          <p14:tracePt t="92199" x="5211763" y="4330700"/>
          <p14:tracePt t="92200" x="5191125" y="4311650"/>
          <p14:tracePt t="92201" x="5181600" y="4311650"/>
          <p14:tracePt t="92202" x="5181600" y="4302125"/>
          <p14:tracePt t="92203" x="5162550" y="4292600"/>
          <p14:tracePt t="92204" x="5153025" y="4283075"/>
          <p14:tracePt t="92205" x="5143500" y="4273550"/>
          <p14:tracePt t="92206" x="5132388" y="4262438"/>
          <p14:tracePt t="92208" x="5113338" y="4243388"/>
          <p14:tracePt t="92208" x="5094288" y="4233863"/>
          <p14:tracePt t="92209" x="5084763" y="4224338"/>
          <p14:tracePt t="92210" x="5064125" y="4214813"/>
          <p14:tracePt t="92211" x="5054600" y="4205288"/>
          <p14:tracePt t="92212" x="5045075" y="4194175"/>
          <p14:tracePt t="92213" x="5026025" y="4184650"/>
          <p14:tracePt t="92214" x="5016500" y="4165600"/>
          <p14:tracePt t="92215" x="4986338" y="4156075"/>
          <p14:tracePt t="92216" x="4967288" y="4137025"/>
          <p14:tracePt t="92217" x="4957763" y="4125913"/>
          <p14:tracePt t="92218" x="4948238" y="4125913"/>
          <p14:tracePt t="92219" x="4938713" y="4106863"/>
          <p14:tracePt t="92220" x="4908550" y="4097338"/>
          <p14:tracePt t="92221" x="4889500" y="4078288"/>
          <p14:tracePt t="92222" x="4868863" y="4068763"/>
          <p14:tracePt t="92224" x="4849813" y="4048125"/>
          <p14:tracePt t="92226" x="4821238" y="4038600"/>
          <p14:tracePt t="92227" x="4800600" y="4019550"/>
          <p14:tracePt t="92228" x="4772025" y="3998913"/>
          <p14:tracePt t="92228" x="4762500" y="3989388"/>
          <p14:tracePt t="92229" x="4732338" y="3979863"/>
          <p14:tracePt t="92230" x="4713288" y="3960813"/>
          <p14:tracePt t="92232" x="4675188" y="3930650"/>
          <p14:tracePt t="92233" x="4654550" y="3921125"/>
          <p14:tracePt t="92234" x="4625975" y="3911600"/>
          <p14:tracePt t="92235" x="4606925" y="3892550"/>
          <p14:tracePt t="92236" x="4595813" y="3883025"/>
          <p14:tracePt t="92237" x="4567238" y="3862388"/>
          <p14:tracePt t="92238" x="4537075" y="3852863"/>
          <p14:tracePt t="92240" x="4498975" y="3824288"/>
          <p14:tracePt t="92241" x="4449763" y="3805238"/>
          <p14:tracePt t="92242" x="4430713" y="3784600"/>
          <p14:tracePt t="92244" x="4391025" y="3765550"/>
          <p14:tracePt t="92245" x="4343400" y="3736975"/>
          <p14:tracePt t="92246" x="4322763" y="3725863"/>
          <p14:tracePt t="92247" x="4313238" y="3725863"/>
          <p14:tracePt t="92248" x="4284663" y="3706813"/>
          <p14:tracePt t="92249" x="4235450" y="3687763"/>
          <p14:tracePt t="92250" x="4205288" y="3668713"/>
          <p14:tracePt t="92251" x="4195763" y="3668713"/>
          <p14:tracePt t="92252" x="4167188" y="3648075"/>
          <p14:tracePt t="92253" x="4117975" y="3629025"/>
          <p14:tracePt t="92254" x="4089400" y="3619500"/>
          <p14:tracePt t="92255" x="4068763" y="3609975"/>
          <p14:tracePt t="92256" x="4040188" y="3600450"/>
          <p14:tracePt t="92257" x="3981450" y="3570288"/>
          <p14:tracePt t="92258" x="3952875" y="3560763"/>
          <p14:tracePt t="92259" x="3922713" y="3551238"/>
          <p14:tracePt t="92260" x="3922713" y="3541713"/>
          <p14:tracePt t="92261" x="3894138" y="3541713"/>
          <p14:tracePt t="92262" x="3835400" y="3521075"/>
          <p14:tracePt t="92263" x="3805238" y="3502025"/>
          <p14:tracePt t="92264" x="3786188" y="3492500"/>
          <p14:tracePt t="92265" x="3757613" y="3482975"/>
          <p14:tracePt t="92266" x="3727450" y="3482975"/>
          <p14:tracePt t="92267" x="3708400" y="3473450"/>
          <p14:tracePt t="92268" x="3668713" y="3452813"/>
          <p14:tracePt t="92269" x="3640138" y="3452813"/>
          <p14:tracePt t="92270" x="3630613" y="3452813"/>
          <p14:tracePt t="92271" x="3600450" y="3433763"/>
          <p14:tracePt t="92272" x="3571875" y="3424238"/>
          <p14:tracePt t="92273" x="3562350" y="3424238"/>
          <p14:tracePt t="92274" x="3541713" y="3424238"/>
          <p14:tracePt t="92276" x="3522663" y="3414713"/>
          <p14:tracePt t="92276" x="3503613" y="3405188"/>
          <p14:tracePt t="92277" x="3494088" y="3405188"/>
          <p14:tracePt t="92278" x="3473450" y="3394075"/>
          <p14:tracePt t="92279" x="3463925" y="3384550"/>
          <p14:tracePt t="92281" x="3444875" y="3375025"/>
          <p14:tracePt t="92282" x="3435350" y="3365500"/>
          <p14:tracePt t="92283" x="3425825" y="3365500"/>
          <p14:tracePt t="92284" x="3425825" y="3355975"/>
          <p14:tracePt t="92285" x="3416300" y="3355975"/>
          <p14:tracePt t="92287" x="3416300" y="3346450"/>
          <p14:tracePt t="92288" x="3405188" y="3336925"/>
          <p14:tracePt t="92293" x="3405188" y="3325813"/>
          <p14:tracePt t="92294" x="3395663" y="3325813"/>
          <p14:tracePt t="92295" x="3395663" y="3316288"/>
          <p14:tracePt t="92297" x="3386138" y="3306763"/>
          <p14:tracePt t="92300" x="3386138" y="3297238"/>
          <p14:tracePt t="92302" x="3386138" y="3287713"/>
          <p14:tracePt t="92304" x="3386138" y="3278188"/>
          <p14:tracePt t="92306" x="3386138" y="3268663"/>
          <p14:tracePt t="92308" x="3386138" y="3257550"/>
          <p14:tracePt t="92309" x="3386138" y="3248025"/>
          <p14:tracePt t="92312" x="3386138" y="3238500"/>
          <p14:tracePt t="92314" x="3386138" y="3228975"/>
          <p14:tracePt t="92315" x="3395663" y="3228975"/>
          <p14:tracePt t="92316" x="3395663" y="3219450"/>
          <p14:tracePt t="92317" x="3395663" y="3209925"/>
          <p14:tracePt t="92319" x="3395663" y="3200400"/>
          <p14:tracePt t="92321" x="3395663" y="3189288"/>
          <p14:tracePt t="92323" x="3405188" y="3189288"/>
          <p14:tracePt t="92324" x="3405188" y="3179763"/>
          <p14:tracePt t="92325" x="3405188" y="3170238"/>
          <p14:tracePt t="92327" x="3405188" y="3160713"/>
          <p14:tracePt t="92329" x="3405188" y="3151188"/>
          <p14:tracePt t="92331" x="3405188" y="3141663"/>
          <p14:tracePt t="92332" x="3405188" y="3132138"/>
          <p14:tracePt t="92333" x="3416300" y="3132138"/>
          <p14:tracePt t="92334" x="3416300" y="3121025"/>
          <p14:tracePt t="92337" x="3416300" y="3111500"/>
          <p14:tracePt t="92339" x="3416300" y="3101975"/>
          <p14:tracePt t="92340" x="3416300" y="3092450"/>
          <p14:tracePt t="92341" x="3416300" y="3082925"/>
          <p14:tracePt t="92343" x="3416300" y="3073400"/>
          <p14:tracePt t="92345" x="3416300" y="3063875"/>
          <p14:tracePt t="92346" x="3416300" y="3052763"/>
          <p14:tracePt t="92347" x="3425825" y="3043238"/>
          <p14:tracePt t="92349" x="3425825" y="3033713"/>
          <p14:tracePt t="92350" x="3425825" y="3024188"/>
          <p14:tracePt t="92352" x="3425825" y="3014663"/>
          <p14:tracePt t="92353" x="3435350" y="3005138"/>
          <p14:tracePt t="92355" x="3435350" y="2995613"/>
          <p14:tracePt t="92357" x="3435350" y="2984500"/>
          <p14:tracePt t="92358" x="3435350" y="2974975"/>
          <p14:tracePt t="92360" x="3435350" y="2955925"/>
          <p14:tracePt t="92361" x="3444875" y="2946400"/>
          <p14:tracePt t="92362" x="3444875" y="2936875"/>
          <p14:tracePt t="92364" x="3444875" y="2927350"/>
          <p14:tracePt t="92365" x="3454400" y="2916238"/>
          <p14:tracePt t="92368" x="3463925" y="2897188"/>
          <p14:tracePt t="92370" x="3463925" y="2887663"/>
          <p14:tracePt t="92371" x="3473450" y="2878138"/>
          <p14:tracePt t="92372" x="3473450" y="2868613"/>
          <p14:tracePt t="92373" x="3484563" y="2859088"/>
          <p14:tracePt t="92374" x="3494088" y="2847975"/>
          <p14:tracePt t="92376" x="3503613" y="2838450"/>
          <p14:tracePt t="92377" x="3503613" y="2828925"/>
          <p14:tracePt t="92378" x="3513138" y="2828925"/>
          <p14:tracePt t="92379" x="3522663" y="2819400"/>
          <p14:tracePt t="92380" x="3522663" y="2809875"/>
          <p14:tracePt t="92381" x="3532188" y="2809875"/>
          <p14:tracePt t="92382" x="3532188" y="2800350"/>
          <p14:tracePt t="92383" x="3541713" y="2800350"/>
          <p14:tracePt t="92385" x="3562350" y="2789238"/>
          <p14:tracePt t="92386" x="3562350" y="2779713"/>
          <p14:tracePt t="92387" x="3571875" y="2779713"/>
          <p14:tracePt t="92388" x="3571875" y="2770188"/>
          <p14:tracePt t="92389" x="3581400" y="2770188"/>
          <p14:tracePt t="92390" x="3590925" y="2770188"/>
          <p14:tracePt t="92391" x="3600450" y="2760663"/>
          <p14:tracePt t="92392" x="3609975" y="2751138"/>
          <p14:tracePt t="92393" x="3621088" y="2751138"/>
          <p14:tracePt t="92394" x="3630613" y="2751138"/>
          <p14:tracePt t="92396" x="3640138" y="2741613"/>
          <p14:tracePt t="92397" x="3649663" y="2741613"/>
          <p14:tracePt t="92397" x="3659188" y="2741613"/>
          <p14:tracePt t="92398" x="3668713" y="2741613"/>
          <p14:tracePt t="92399" x="3679825" y="2741613"/>
          <p14:tracePt t="92400" x="3689350" y="2732088"/>
          <p14:tracePt t="92401" x="3698875" y="2732088"/>
          <p14:tracePt t="92403" x="3708400" y="2732088"/>
          <p14:tracePt t="92404" x="3717925" y="2720975"/>
          <p14:tracePt t="92405" x="3727450" y="2720975"/>
          <p14:tracePt t="92406" x="3736975" y="2720975"/>
          <p14:tracePt t="92408" x="3748088" y="2720975"/>
          <p14:tracePt t="92409" x="3757613" y="2720975"/>
          <p14:tracePt t="92409" x="3767138" y="2720975"/>
          <p14:tracePt t="92410" x="3776663" y="2720975"/>
          <p14:tracePt t="92411" x="3786188" y="2720975"/>
          <p14:tracePt t="92413" x="3805238" y="2720975"/>
          <p14:tracePt t="92415" x="3816350" y="2720975"/>
          <p14:tracePt t="92417" x="3835400" y="2720975"/>
          <p14:tracePt t="92419" x="3844925" y="2720975"/>
          <p14:tracePt t="92421" x="3854450" y="2732088"/>
          <p14:tracePt t="92423" x="3863975" y="2732088"/>
          <p14:tracePt t="92424" x="3863975" y="2741613"/>
          <p14:tracePt t="92426" x="3873500" y="2741613"/>
          <p14:tracePt t="92427" x="3884613" y="2741613"/>
          <p14:tracePt t="92428" x="3884613" y="2751138"/>
          <p14:tracePt t="92430" x="3894138" y="2751138"/>
          <p14:tracePt t="92432" x="3894138" y="2760663"/>
          <p14:tracePt t="92433" x="3903663" y="2760663"/>
          <p14:tracePt t="92437" x="3913188" y="2770188"/>
          <p14:tracePt t="92440" x="3922713" y="2770188"/>
          <p14:tracePt t="92441" x="3922713" y="2779713"/>
          <p14:tracePt t="92450" x="3922713" y="2789238"/>
          <p14:tracePt t="92452" x="3932238" y="2789238"/>
          <p14:tracePt t="92469" x="3932238" y="2800350"/>
          <p14:tracePt t="92471" x="3943350" y="2800350"/>
          <p14:tracePt t="92482" x="3952875" y="2800350"/>
          <p14:tracePt t="92484" x="3952875" y="2809875"/>
          <p14:tracePt t="92485" x="3962400" y="2809875"/>
          <p14:tracePt t="92489" x="3962400" y="2819400"/>
          <p14:tracePt t="92491" x="3971925" y="2819400"/>
          <p14:tracePt t="92495" x="3981450" y="2819400"/>
          <p14:tracePt t="92496" x="3981450" y="2828925"/>
          <p14:tracePt t="92499" x="3990975" y="2828925"/>
          <p14:tracePt t="92501" x="4000500" y="2828925"/>
          <p14:tracePt t="92502" x="4000500" y="2838450"/>
          <p14:tracePt t="92504" x="4011613" y="2838450"/>
          <p14:tracePt t="92507" x="4021138" y="2847975"/>
          <p14:tracePt t="92511" x="4030663" y="2859088"/>
          <p14:tracePt t="92512" x="4040188" y="2859088"/>
          <p14:tracePt t="92513" x="4040188" y="2868613"/>
          <p14:tracePt t="92514" x="4049713" y="2868613"/>
          <p14:tracePt t="92517" x="4059238" y="2878138"/>
          <p14:tracePt t="92519" x="4068763" y="2878138"/>
          <p14:tracePt t="92520" x="4068763" y="2887663"/>
          <p14:tracePt t="92521" x="4079875" y="2897188"/>
          <p14:tracePt t="92523" x="4089400" y="2897188"/>
          <p14:tracePt t="92524" x="4089400" y="2906713"/>
          <p14:tracePt t="92525" x="4098925" y="2906713"/>
          <p14:tracePt t="92527" x="4098925" y="2916238"/>
          <p14:tracePt t="92528" x="4108450" y="2916238"/>
          <p14:tracePt t="92529" x="4117975" y="2916238"/>
          <p14:tracePt t="92530" x="4117975" y="2927350"/>
          <p14:tracePt t="92532" x="4127500" y="2936875"/>
          <p14:tracePt t="92535" x="4137025" y="2946400"/>
          <p14:tracePt t="92538" x="4157663" y="2955925"/>
          <p14:tracePt t="92541" x="4157663" y="2965450"/>
          <p14:tracePt t="92542" x="4167188" y="2965450"/>
          <p14:tracePt t="92543" x="4167188" y="2974975"/>
          <p14:tracePt t="92545" x="4176713" y="2974975"/>
          <p14:tracePt t="92547" x="4176713" y="2984500"/>
          <p14:tracePt t="92549" x="4186238" y="2984500"/>
          <p14:tracePt t="92552" x="4195763" y="2995613"/>
          <p14:tracePt t="92559" x="4205288" y="2995613"/>
          <p14:tracePt t="92560" x="4205288" y="3005138"/>
          <p14:tracePt t="92564" x="4205288" y="3014663"/>
          <p14:tracePt t="92568" x="4216400" y="3014663"/>
          <p14:tracePt t="92575" x="4216400" y="3024188"/>
          <p14:tracePt t="92579" x="4225925" y="3024188"/>
          <p14:tracePt t="92586" x="4235450" y="3024188"/>
          <p14:tracePt t="92586" x="4235450" y="3033713"/>
          <p14:tracePt t="92600" x="4244975" y="3043238"/>
          <p14:tracePt t="92608" x="4244975" y="3052763"/>
          <p14:tracePt t="92610" x="4254500" y="3052763"/>
          <p14:tracePt t="92618" x="4264025" y="3052763"/>
          <p14:tracePt t="92621" x="4275138" y="3052763"/>
          <p14:tracePt t="92627" x="4284663" y="3052763"/>
          <p14:tracePt t="92632" x="4294188" y="3052763"/>
          <p14:tracePt t="92633" x="4294188" y="3063875"/>
          <p14:tracePt t="92638" x="4303713" y="3063875"/>
          <p14:tracePt t="92641" x="4313238" y="3063875"/>
          <p14:tracePt t="92648" x="4322763" y="3063875"/>
          <p14:tracePt t="92656" x="4322763" y="3073400"/>
          <p14:tracePt t="92659" x="4332288" y="3073400"/>
          <p14:tracePt t="92668" x="4343400" y="3073400"/>
          <p14:tracePt t="92670" x="4343400" y="3082925"/>
          <p14:tracePt t="92672" x="4352925" y="3082925"/>
          <p14:tracePt t="92675" x="4352925" y="3092450"/>
          <p14:tracePt t="92679" x="4362450" y="3092450"/>
          <p14:tracePt t="92683" x="4362450" y="3101975"/>
          <p14:tracePt t="92685" x="4371975" y="3101975"/>
          <p14:tracePt t="92688" x="4371975" y="3111500"/>
          <p14:tracePt t="92689" x="4381500" y="3111500"/>
          <p14:tracePt t="92691" x="4391025" y="3111500"/>
          <p14:tracePt t="92693" x="4391025" y="3121025"/>
          <p14:tracePt t="92695" x="4400550" y="3121025"/>
          <p14:tracePt t="92697" x="4400550" y="3132138"/>
          <p14:tracePt t="92698" x="4411663" y="3132138"/>
          <p14:tracePt t="92700" x="4411663" y="3141663"/>
          <p14:tracePt t="92701" x="4421188" y="3141663"/>
          <p14:tracePt t="92703" x="4430713" y="3151188"/>
          <p14:tracePt t="92705" x="4440238" y="3151188"/>
          <p14:tracePt t="92707" x="4449763" y="3160713"/>
          <p14:tracePt t="92709" x="4449763" y="3170238"/>
          <p14:tracePt t="92710" x="4459288" y="3170238"/>
          <p14:tracePt t="92711" x="4468813" y="3170238"/>
          <p14:tracePt t="92713" x="4468813" y="3179763"/>
          <p14:tracePt t="92714" x="4479925" y="3179763"/>
          <p14:tracePt t="92716" x="4489450" y="3179763"/>
          <p14:tracePt t="92717" x="4489450" y="3189288"/>
          <p14:tracePt t="92718" x="4498975" y="3189288"/>
          <p14:tracePt t="92719" x="4508500" y="3189288"/>
          <p14:tracePt t="92722" x="4518025" y="3200400"/>
          <p14:tracePt t="92724" x="4527550" y="3209925"/>
          <p14:tracePt t="92726" x="4537075" y="3209925"/>
          <p14:tracePt t="92727" x="4548188" y="3209925"/>
          <p14:tracePt t="92729" x="4557713" y="3219450"/>
          <p14:tracePt t="92732" x="4567238" y="3219450"/>
          <p14:tracePt t="92734" x="4576763" y="3219450"/>
          <p14:tracePt t="92735" x="4586288" y="3228975"/>
          <p14:tracePt t="92738" x="4595813" y="3228975"/>
          <p14:tracePt t="92740" x="4606925" y="3228975"/>
          <p14:tracePt t="92742" x="4616450" y="3238500"/>
          <p14:tracePt t="92743" x="4625975" y="3238500"/>
          <p14:tracePt t="92746" x="4635500" y="3238500"/>
          <p14:tracePt t="92748" x="4645025" y="3238500"/>
          <p14:tracePt t="92749" x="4645025" y="3248025"/>
          <p14:tracePt t="92751" x="4654550" y="3248025"/>
          <p14:tracePt t="92752" x="4664075" y="3248025"/>
          <p14:tracePt t="92753" x="4664075" y="3257550"/>
          <p14:tracePt t="92754" x="4675188" y="3257550"/>
          <p14:tracePt t="92758" x="4684713" y="3257550"/>
          <p14:tracePt t="92760" x="4694238" y="3257550"/>
          <p14:tracePt t="92763" x="4703763" y="3268663"/>
          <p14:tracePt t="92764" x="4713288" y="3268663"/>
          <p14:tracePt t="92767" x="4722813" y="3268663"/>
          <p14:tracePt t="92770" x="4732338" y="3268663"/>
          <p14:tracePt t="92773" x="4743450" y="3268663"/>
          <p14:tracePt t="92774" x="4752975" y="3268663"/>
          <p14:tracePt t="92778" x="4762500" y="3268663"/>
          <p14:tracePt t="92779" x="4772025" y="3268663"/>
          <p14:tracePt t="92782" x="4781550" y="3268663"/>
          <p14:tracePt t="92783" x="4791075" y="3268663"/>
          <p14:tracePt t="92786" x="4800600" y="3268663"/>
          <p14:tracePt t="92789" x="4811713" y="3268663"/>
          <p14:tracePt t="92792" x="4821238" y="3268663"/>
          <p14:tracePt t="92793" x="4830763" y="3268663"/>
          <p14:tracePt t="92796" x="4840288" y="3268663"/>
          <p14:tracePt t="92799" x="4849813" y="3268663"/>
          <p14:tracePt t="92801" x="4859338" y="3257550"/>
          <p14:tracePt t="92803" x="4868863" y="3257550"/>
          <p14:tracePt t="92805" x="4868863" y="3248025"/>
          <p14:tracePt t="92806" x="4879975" y="3248025"/>
          <p14:tracePt t="92809" x="4889500" y="3248025"/>
          <p14:tracePt t="92810" x="4889500" y="3238500"/>
          <p14:tracePt t="92812" x="4899025" y="3238500"/>
          <p14:tracePt t="92814" x="4908550" y="3238500"/>
          <p14:tracePt t="92816" x="4908550" y="3228975"/>
          <p14:tracePt t="92817" x="4918075" y="3228975"/>
          <p14:tracePt t="92821" x="4918075" y="3219450"/>
          <p14:tracePt t="92822" x="4927600" y="3219450"/>
          <p14:tracePt t="92825" x="4938713" y="3219450"/>
          <p14:tracePt t="92827" x="4938713" y="3209925"/>
          <p14:tracePt t="92827" x="4948238" y="3209925"/>
          <p14:tracePt t="92828" x="4948238" y="3200400"/>
          <p14:tracePt t="92831" x="4957763" y="3200400"/>
          <p14:tracePt t="92833" x="4957763" y="3189288"/>
          <p14:tracePt t="92835" x="4967288" y="3189288"/>
          <p14:tracePt t="92838" x="4976813" y="3179763"/>
          <p14:tracePt t="92840" x="4986338" y="3179763"/>
          <p14:tracePt t="92842" x="4986338" y="3170238"/>
          <p14:tracePt t="92843" x="4995863" y="3170238"/>
          <p14:tracePt t="92845" x="4995863" y="3160713"/>
          <p14:tracePt t="92847" x="5006975" y="3160713"/>
          <p14:tracePt t="92848" x="5006975" y="3151188"/>
          <p14:tracePt t="92850" x="5016500" y="3151188"/>
          <p14:tracePt t="92851" x="5016500" y="3141663"/>
          <p14:tracePt t="92853" x="5026025" y="3141663"/>
          <p14:tracePt t="92854" x="5035550" y="3132138"/>
          <p14:tracePt t="92856" x="5035550" y="3121025"/>
          <p14:tracePt t="92857" x="5045075" y="3121025"/>
          <p14:tracePt t="92859" x="5045075" y="3111500"/>
          <p14:tracePt t="92860" x="5054600" y="3111500"/>
          <p14:tracePt t="92863" x="5064125" y="3101975"/>
          <p14:tracePt t="92864" x="5075238" y="3101975"/>
          <p14:tracePt t="92865" x="5075238" y="3092450"/>
          <p14:tracePt t="92866" x="5084763" y="3082925"/>
          <p14:tracePt t="92869" x="5094288" y="3073400"/>
          <p14:tracePt t="92871" x="5094288" y="3063875"/>
          <p14:tracePt t="92872" x="5103813" y="3063875"/>
          <p14:tracePt t="92873" x="5113338" y="3063875"/>
          <p14:tracePt t="92875" x="5113338" y="3052763"/>
          <p14:tracePt t="92876" x="5122863" y="3043238"/>
          <p14:tracePt t="92878" x="5122863" y="3033713"/>
          <p14:tracePt t="92879" x="5132388" y="3033713"/>
          <p14:tracePt t="92881" x="5132388" y="3024188"/>
          <p14:tracePt t="92882" x="5143500" y="3024188"/>
          <p14:tracePt t="92883" x="5143500" y="3014663"/>
          <p14:tracePt t="92884" x="5153025" y="3014663"/>
          <p14:tracePt t="92885" x="5153025" y="3005138"/>
          <p14:tracePt t="92887" x="5162550" y="2995613"/>
          <p14:tracePt t="92890" x="5172075" y="2984500"/>
          <p14:tracePt t="92893" x="5172075" y="2974975"/>
          <p14:tracePt t="92894" x="5181600" y="2965450"/>
          <p14:tracePt t="92896" x="5181600" y="2955925"/>
          <p14:tracePt t="92897" x="5191125" y="2955925"/>
          <p14:tracePt t="92899" x="5191125" y="2946400"/>
          <p14:tracePt t="92901" x="5191125" y="2936875"/>
          <p14:tracePt t="92902" x="5200650" y="2936875"/>
          <p14:tracePt t="92903" x="5200650" y="2927350"/>
          <p14:tracePt t="92905" x="5200650" y="2916238"/>
          <p14:tracePt t="92907" x="5200650" y="2906713"/>
          <p14:tracePt t="92909" x="5200650" y="2897188"/>
          <p14:tracePt t="92912" x="5200650" y="2887663"/>
          <p14:tracePt t="92913" x="5200650" y="2878138"/>
          <p14:tracePt t="92916" x="5200650" y="2868613"/>
          <p14:tracePt t="92917" x="5211763" y="2868613"/>
          <p14:tracePt t="92919" x="5211763" y="2859088"/>
          <p14:tracePt t="92922" x="5211763" y="2847975"/>
          <p14:tracePt t="92923" x="5211763" y="2838450"/>
          <p14:tracePt t="92926" x="5211763" y="2828925"/>
          <p14:tracePt t="92930" x="5211763" y="2819400"/>
          <p14:tracePt t="92934" x="5211763" y="2809875"/>
          <p14:tracePt t="92934" x="5211763" y="2800350"/>
          <p14:tracePt t="92939" x="5211763" y="2789238"/>
          <p14:tracePt t="92943" x="5211763" y="2779713"/>
          <p14:tracePt t="92948" x="5211763" y="2770188"/>
          <p14:tracePt t="92949" x="5200650" y="2770188"/>
          <p14:tracePt t="92950" x="5200650" y="2760663"/>
          <p14:tracePt t="92955" x="5200650" y="2751138"/>
          <p14:tracePt t="92960" x="5200650" y="2741613"/>
          <p14:tracePt t="92965" x="5191125" y="2732088"/>
          <p14:tracePt t="92967" x="5191125" y="2720975"/>
          <p14:tracePt t="92971" x="5191125" y="2711450"/>
          <p14:tracePt t="92973" x="5181600" y="2711450"/>
          <p14:tracePt t="92975" x="5181600" y="2701925"/>
          <p14:tracePt t="92979" x="5181600" y="2692400"/>
          <p14:tracePt t="92981" x="5181600" y="2682875"/>
          <p14:tracePt t="92982" x="5172075" y="2682875"/>
          <p14:tracePt t="92985" x="5172075" y="2673350"/>
          <p14:tracePt t="92988" x="5162550" y="2663825"/>
          <p14:tracePt t="92991" x="5162550" y="2652713"/>
          <p14:tracePt t="92994" x="5153025" y="2643188"/>
          <p14:tracePt t="92996" x="5143500" y="2643188"/>
          <p14:tracePt t="92997" x="5143500" y="2633663"/>
          <p14:tracePt t="92999" x="5132388" y="2624138"/>
          <p14:tracePt t="93002" x="5132388" y="2614613"/>
          <p14:tracePt t="93003" x="5122863" y="2614613"/>
          <p14:tracePt t="93005" x="5122863" y="2605088"/>
          <p14:tracePt t="93006" x="5113338" y="2595563"/>
          <p14:tracePt t="93007" x="5103813" y="2595563"/>
          <p14:tracePt t="93009" x="5094288" y="2584450"/>
          <p14:tracePt t="93012" x="5084763" y="2574925"/>
          <p14:tracePt t="93015" x="5075238" y="2565400"/>
          <p14:tracePt t="93016" x="5064125" y="2565400"/>
          <p14:tracePt t="93017" x="5064125" y="2555875"/>
          <p14:tracePt t="93018" x="5054600" y="2555875"/>
          <p14:tracePt t="93020" x="5045075" y="2546350"/>
          <p14:tracePt t="93022" x="5035550" y="2546350"/>
          <p14:tracePt t="93023" x="5026025" y="2546350"/>
          <p14:tracePt t="93024" x="5026025" y="2536825"/>
          <p14:tracePt t="93027" x="5016500" y="2536825"/>
          <p14:tracePt t="93028" x="5006975" y="2527300"/>
          <p14:tracePt t="93029" x="5006975" y="2516188"/>
          <p14:tracePt t="93030" x="4995863" y="2516188"/>
          <p14:tracePt t="93032" x="4986338" y="2516188"/>
          <p14:tracePt t="93033" x="4976813" y="2516188"/>
          <p14:tracePt t="93034" x="4976813" y="2506663"/>
          <p14:tracePt t="93035" x="4967288" y="2506663"/>
          <p14:tracePt t="93038" x="4957763" y="2506663"/>
          <p14:tracePt t="93039" x="4957763" y="2497138"/>
          <p14:tracePt t="93040" x="4948238" y="2497138"/>
          <p14:tracePt t="93041" x="4938713" y="2497138"/>
          <p14:tracePt t="93043" x="4927600" y="2497138"/>
          <p14:tracePt t="93045" x="4927600" y="2487613"/>
          <p14:tracePt t="93046" x="4918075" y="2487613"/>
          <p14:tracePt t="93046" x="4918075" y="2478088"/>
          <p14:tracePt t="93047" x="4908550" y="2478088"/>
          <p14:tracePt t="93048" x="4899025" y="2478088"/>
          <p14:tracePt t="93051" x="4889500" y="2478088"/>
          <p14:tracePt t="93053" x="4879975" y="2478088"/>
          <p14:tracePt t="93054" x="4879975" y="2468563"/>
          <p14:tracePt t="93056" x="4868863" y="2468563"/>
          <p14:tracePt t="93058" x="4859338" y="2468563"/>
          <p14:tracePt t="93061" x="4849813" y="2468563"/>
          <p14:tracePt t="93063" x="4840288" y="2468563"/>
          <p14:tracePt t="93065" x="4840288" y="2459038"/>
          <p14:tracePt t="93066" x="4830763" y="2459038"/>
          <p14:tracePt t="93068" x="4821238" y="2459038"/>
          <p14:tracePt t="93071" x="4811713" y="2459038"/>
          <p14:tracePt t="93075" x="4800600" y="2459038"/>
          <p14:tracePt t="93077" x="4791075" y="2459038"/>
          <p14:tracePt t="93079" x="4781550" y="2447925"/>
          <p14:tracePt t="93082" x="4772025" y="2447925"/>
          <p14:tracePt t="93086" x="4762500" y="2447925"/>
          <p14:tracePt t="93088" x="4762500" y="2438400"/>
          <p14:tracePt t="93090" x="4752975" y="2438400"/>
          <p14:tracePt t="93092" x="4743450" y="2438400"/>
          <p14:tracePt t="93095" x="4732338" y="2438400"/>
          <p14:tracePt t="93099" x="4722813" y="2438400"/>
          <p14:tracePt t="93102" x="4713288" y="2438400"/>
          <p14:tracePt t="93104" x="4703763" y="2438400"/>
          <p14:tracePt t="93106" x="4694238" y="2438400"/>
          <p14:tracePt t="93109" x="4684713" y="2438400"/>
          <p14:tracePt t="93112" x="4675188" y="2438400"/>
          <p14:tracePt t="93113" x="4664075" y="2438400"/>
          <p14:tracePt t="93114" x="4654550" y="2438400"/>
          <p14:tracePt t="93116" x="4645025" y="2438400"/>
          <p14:tracePt t="93118" x="4635500" y="2438400"/>
          <p14:tracePt t="93119" x="4625975" y="2438400"/>
          <p14:tracePt t="93120" x="4616450" y="2438400"/>
          <p14:tracePt t="93121" x="4595813" y="2438400"/>
          <p14:tracePt t="93123" x="4586288" y="2438400"/>
          <p14:tracePt t="93124" x="4576763" y="2438400"/>
          <p14:tracePt t="93125" x="4567238" y="2438400"/>
          <p14:tracePt t="93126" x="4557713" y="2438400"/>
          <p14:tracePt t="93127" x="4548188" y="2438400"/>
          <p14:tracePt t="93128" x="4537075" y="2438400"/>
          <p14:tracePt t="93130" x="4518025" y="2438400"/>
          <p14:tracePt t="93130" x="4508500" y="2438400"/>
          <p14:tracePt t="93131" x="4508500" y="2447925"/>
          <p14:tracePt t="93132" x="4489450" y="2447925"/>
          <p14:tracePt t="93133" x="4479925" y="2447925"/>
          <p14:tracePt t="93135" x="4459288" y="2447925"/>
          <p14:tracePt t="93136" x="4449763" y="2447925"/>
          <p14:tracePt t="93137" x="4430713" y="2459038"/>
          <p14:tracePt t="93139" x="4411663" y="2459038"/>
          <p14:tracePt t="93140" x="4400550" y="2468563"/>
          <p14:tracePt t="93142" x="4381500" y="2468563"/>
          <p14:tracePt t="93142" x="4362450" y="2468563"/>
          <p14:tracePt t="93143" x="4352925" y="2478088"/>
          <p14:tracePt t="93144" x="4332288" y="2487613"/>
          <p14:tracePt t="93145" x="4322763" y="2487613"/>
          <p14:tracePt t="93146" x="4303713" y="2487613"/>
          <p14:tracePt t="93147" x="4284663" y="2487613"/>
          <p14:tracePt t="93148" x="4284663" y="2497138"/>
          <p14:tracePt t="93149" x="4275138" y="2497138"/>
          <p14:tracePt t="93150" x="4254500" y="2506663"/>
          <p14:tracePt t="93151" x="4235450" y="2506663"/>
          <p14:tracePt t="93152" x="4216400" y="2516188"/>
          <p14:tracePt t="93153" x="4205288" y="2516188"/>
          <p14:tracePt t="93154" x="4186238" y="2527300"/>
          <p14:tracePt t="93156" x="4176713" y="2527300"/>
          <p14:tracePt t="93157" x="4167188" y="2536825"/>
          <p14:tracePt t="93158" x="4137025" y="2546350"/>
          <p14:tracePt t="93160" x="4127500" y="2546350"/>
          <p14:tracePt t="93161" x="4117975" y="2555875"/>
          <p14:tracePt t="93162" x="4098925" y="2565400"/>
          <p14:tracePt t="93163" x="4079875" y="2574925"/>
          <p14:tracePt t="93165" x="4068763" y="2574925"/>
          <p14:tracePt t="93166" x="4049713" y="2584450"/>
          <p14:tracePt t="93168" x="4040188" y="2595563"/>
          <p14:tracePt t="93169" x="4030663" y="2605088"/>
          <p14:tracePt t="93170" x="4021138" y="2605088"/>
          <p14:tracePt t="93171" x="4011613" y="2605088"/>
          <p14:tracePt t="93172" x="4011613" y="2614613"/>
          <p14:tracePt t="93173" x="4000500" y="2614613"/>
          <p14:tracePt t="93174" x="3990975" y="2624138"/>
          <p14:tracePt t="93175" x="3990975" y="2633663"/>
          <p14:tracePt t="93176" x="3981450" y="2633663"/>
          <p14:tracePt t="93178" x="3971925" y="2643188"/>
          <p14:tracePt t="93181" x="3971925" y="2652713"/>
          <p14:tracePt t="93181" x="3962400" y="2652713"/>
          <p14:tracePt t="93182" x="3952875" y="2652713"/>
          <p14:tracePt t="93183" x="3952875" y="2663825"/>
          <p14:tracePt t="93184" x="3952875" y="2673350"/>
          <p14:tracePt t="93187" x="3943350" y="2682875"/>
          <p14:tracePt t="93189" x="3943350" y="2692400"/>
          <p14:tracePt t="93191" x="3943350" y="2701925"/>
          <p14:tracePt t="93192" x="3932238" y="2701925"/>
          <p14:tracePt t="93193" x="3932238" y="2711450"/>
          <p14:tracePt t="93194" x="3932238" y="2720975"/>
          <p14:tracePt t="93197" x="3932238" y="2732088"/>
          <p14:tracePt t="93199" x="3932238" y="2741613"/>
          <p14:tracePt t="93200" x="3932238" y="2751138"/>
          <p14:tracePt t="93201" x="3922713" y="2751138"/>
          <p14:tracePt t="93202" x="3922713" y="2760663"/>
          <p14:tracePt t="93203" x="3922713" y="2770188"/>
          <p14:tracePt t="93206" x="3922713" y="2779713"/>
          <p14:tracePt t="93207" x="3922713" y="2789238"/>
          <p14:tracePt t="93209" x="3922713" y="2800350"/>
          <p14:tracePt t="93211" x="3922713" y="2809875"/>
          <p14:tracePt t="93213" x="3922713" y="2819400"/>
          <p14:tracePt t="93214" x="3922713" y="2828925"/>
          <p14:tracePt t="93215" x="3922713" y="2838450"/>
          <p14:tracePt t="93217" x="3922713" y="2847975"/>
          <p14:tracePt t="93218" x="3922713" y="2859088"/>
          <p14:tracePt t="93219" x="3922713" y="2868613"/>
          <p14:tracePt t="93221" x="3922713" y="2878138"/>
          <p14:tracePt t="93223" x="3922713" y="2887663"/>
          <p14:tracePt t="93224" x="3922713" y="2897188"/>
          <p14:tracePt t="93227" x="3922713" y="2906713"/>
          <p14:tracePt t="93228" x="3922713" y="2916238"/>
          <p14:tracePt t="93230" x="3932238" y="2927350"/>
          <p14:tracePt t="93231" x="3932238" y="2936875"/>
          <p14:tracePt t="93232" x="3932238" y="2946400"/>
          <p14:tracePt t="93234" x="3943350" y="2955925"/>
          <p14:tracePt t="93236" x="3943350" y="2965450"/>
          <p14:tracePt t="93237" x="3943350" y="2974975"/>
          <p14:tracePt t="93238" x="3952875" y="2974975"/>
          <p14:tracePt t="93239" x="3962400" y="2984500"/>
          <p14:tracePt t="93240" x="3962400" y="2995613"/>
          <p14:tracePt t="93241" x="3962400" y="3005138"/>
          <p14:tracePt t="93242" x="3971925" y="3005138"/>
          <p14:tracePt t="93243" x="3971925" y="3014663"/>
          <p14:tracePt t="93244" x="3981450" y="3024188"/>
          <p14:tracePt t="93245" x="3981450" y="3033713"/>
          <p14:tracePt t="93246" x="3990975" y="3033713"/>
          <p14:tracePt t="93247" x="3990975" y="3043238"/>
          <p14:tracePt t="93249" x="4000500" y="3063875"/>
          <p14:tracePt t="93250" x="4011613" y="3063875"/>
          <p14:tracePt t="93251" x="4021138" y="3073400"/>
          <p14:tracePt t="93252" x="4021138" y="3082925"/>
          <p14:tracePt t="93253" x="4030663" y="3092450"/>
          <p14:tracePt t="93254" x="4030663" y="3101975"/>
          <p14:tracePt t="93255" x="4049713" y="3101975"/>
          <p14:tracePt t="93256" x="4049713" y="3111500"/>
          <p14:tracePt t="93257" x="4049713" y="3121025"/>
          <p14:tracePt t="93258" x="4059238" y="3132138"/>
          <p14:tracePt t="93259" x="4068763" y="3132138"/>
          <p14:tracePt t="93260" x="4079875" y="3141663"/>
          <p14:tracePt t="93261" x="4089400" y="3151188"/>
          <p14:tracePt t="93262" x="4098925" y="3160713"/>
          <p14:tracePt t="93263" x="4098925" y="3170238"/>
          <p14:tracePt t="93264" x="4108450" y="3179763"/>
          <p14:tracePt t="93265" x="4117975" y="3179763"/>
          <p14:tracePt t="93266" x="4117975" y="3189288"/>
          <p14:tracePt t="93267" x="4127500" y="3200400"/>
          <p14:tracePt t="93268" x="4137025" y="3200400"/>
          <p14:tracePt t="93269" x="4148138" y="3209925"/>
          <p14:tracePt t="93270" x="4157663" y="3219450"/>
          <p14:tracePt t="93272" x="4167188" y="3228975"/>
          <p14:tracePt t="93273" x="4176713" y="3238500"/>
          <p14:tracePt t="93274" x="4186238" y="3248025"/>
          <p14:tracePt t="93276" x="4205288" y="3257550"/>
          <p14:tracePt t="93277" x="4205288" y="3268663"/>
          <p14:tracePt t="93277" x="4225925" y="3278188"/>
          <p14:tracePt t="93279" x="4235450" y="3287713"/>
          <p14:tracePt t="93281" x="4254500" y="3297238"/>
          <p14:tracePt t="93282" x="4254500" y="3306763"/>
          <p14:tracePt t="93283" x="4264025" y="3306763"/>
          <p14:tracePt t="93284" x="4284663" y="3316288"/>
          <p14:tracePt t="93286" x="4303713" y="3325813"/>
          <p14:tracePt t="93287" x="4313238" y="3336925"/>
          <p14:tracePt t="93288" x="4322763" y="3346450"/>
          <p14:tracePt t="93290" x="4332288" y="3355975"/>
          <p14:tracePt t="93291" x="4352925" y="3355975"/>
          <p14:tracePt t="93292" x="4352925" y="3365500"/>
          <p14:tracePt t="93293" x="4371975" y="3375025"/>
          <p14:tracePt t="93295" x="4391025" y="3384550"/>
          <p14:tracePt t="93296" x="4400550" y="3384550"/>
          <p14:tracePt t="93297" x="4400550" y="3394075"/>
          <p14:tracePt t="93298" x="4421188" y="3405188"/>
          <p14:tracePt t="93300" x="4440238" y="3414713"/>
          <p14:tracePt t="93301" x="4449763" y="3414713"/>
          <p14:tracePt t="93302" x="4449763" y="3424238"/>
          <p14:tracePt t="93303" x="4468813" y="3433763"/>
          <p14:tracePt t="93304" x="4489450" y="3433763"/>
          <p14:tracePt t="93305" x="4498975" y="3443288"/>
          <p14:tracePt t="93306" x="4508500" y="3452813"/>
          <p14:tracePt t="93307" x="4518025" y="3452813"/>
          <p14:tracePt t="93308" x="4527550" y="3463925"/>
          <p14:tracePt t="93309" x="4548188" y="3463925"/>
          <p14:tracePt t="93310" x="4557713" y="3473450"/>
          <p14:tracePt t="93312" x="4576763" y="3482975"/>
          <p14:tracePt t="93313" x="4586288" y="3482975"/>
          <p14:tracePt t="93313" x="4595813" y="3492500"/>
          <p14:tracePt t="93314" x="4616450" y="3492500"/>
          <p14:tracePt t="93315" x="4625975" y="3502025"/>
          <p14:tracePt t="93317" x="4645025" y="3511550"/>
          <p14:tracePt t="93318" x="4654550" y="3511550"/>
          <p14:tracePt t="93319" x="4664075" y="3511550"/>
          <p14:tracePt t="93320" x="4675188" y="3521075"/>
          <p14:tracePt t="93321" x="4684713" y="3532188"/>
          <p14:tracePt t="93322" x="4703763" y="3532188"/>
          <p14:tracePt t="93323" x="4713288" y="3532188"/>
          <p14:tracePt t="93325" x="4732338" y="3541713"/>
          <p14:tracePt t="93326" x="4752975" y="3551238"/>
          <p14:tracePt t="93327" x="4762500" y="3551238"/>
          <p14:tracePt t="93328" x="4781550" y="3551238"/>
          <p14:tracePt t="93330" x="4791075" y="3551238"/>
          <p14:tracePt t="93331" x="4800600" y="3560763"/>
          <p14:tracePt t="93331" x="4821238" y="3560763"/>
          <p14:tracePt t="93334" x="4830763" y="3570288"/>
          <p14:tracePt t="93335" x="4849813" y="3570288"/>
          <p14:tracePt t="93336" x="4868863" y="3570288"/>
          <p14:tracePt t="93338" x="4889500" y="3570288"/>
          <p14:tracePt t="93339" x="4899025" y="3570288"/>
          <p14:tracePt t="93341" x="4908550" y="3570288"/>
          <p14:tracePt t="93343" x="4918075" y="3570288"/>
          <p14:tracePt t="93343" x="4927600" y="3570288"/>
          <p14:tracePt t="93344" x="4938713" y="3570288"/>
          <p14:tracePt t="93345" x="4948238" y="3570288"/>
          <p14:tracePt t="93346" x="4957763" y="3570288"/>
          <p14:tracePt t="93347" x="4967288" y="3570288"/>
          <p14:tracePt t="93349" x="4976813" y="3570288"/>
          <p14:tracePt t="93350" x="4986338" y="3570288"/>
          <p14:tracePt t="93351" x="4995863" y="3570288"/>
          <p14:tracePt t="93353" x="5006975" y="3570288"/>
          <p14:tracePt t="93354" x="5016500" y="3570288"/>
          <p14:tracePt t="93356" x="5026025" y="3570288"/>
          <p14:tracePt t="93357" x="5035550" y="3570288"/>
          <p14:tracePt t="93358" x="5035550" y="3560763"/>
          <p14:tracePt t="93359" x="5045075" y="3560763"/>
          <p14:tracePt t="93360" x="5045075" y="3551238"/>
          <p14:tracePt t="93361" x="5054600" y="3551238"/>
          <p14:tracePt t="93363" x="5064125" y="3551238"/>
          <p14:tracePt t="93364" x="5075238" y="3541713"/>
          <p14:tracePt t="93366" x="5084763" y="3541713"/>
          <p14:tracePt t="93367" x="5084763" y="3532188"/>
          <p14:tracePt t="93369" x="5094288" y="3532188"/>
          <p14:tracePt t="93370" x="5094288" y="3521075"/>
          <p14:tracePt t="93371" x="5103813" y="3521075"/>
          <p14:tracePt t="93372" x="5103813" y="3511550"/>
          <p14:tracePt t="93373" x="5113338" y="3502025"/>
          <p14:tracePt t="93375" x="5122863" y="3502025"/>
          <p14:tracePt t="93376" x="5122863" y="3492500"/>
          <p14:tracePt t="93378" x="5132388" y="3482975"/>
          <p14:tracePt t="93380" x="5132388" y="3473450"/>
          <p14:tracePt t="93381" x="5132388" y="3463925"/>
          <p14:tracePt t="93382" x="5143500" y="3463925"/>
          <p14:tracePt t="93383" x="5153025" y="3452813"/>
          <p14:tracePt t="93385" x="5153025" y="3443288"/>
          <p14:tracePt t="93387" x="5162550" y="3433763"/>
          <p14:tracePt t="93388" x="5162550" y="3424238"/>
          <p14:tracePt t="93390" x="5172075" y="3414713"/>
          <p14:tracePt t="93391" x="5172075" y="3405188"/>
          <p14:tracePt t="93392" x="5181600" y="3394075"/>
          <p14:tracePt t="93393" x="5181600" y="3384550"/>
          <p14:tracePt t="93395" x="5181600" y="3375025"/>
          <p14:tracePt t="93397" x="5191125" y="3365500"/>
          <p14:tracePt t="93409" x="5221288" y="3257550"/>
          <p14:tracePt t="93411" x="5221288" y="3238500"/>
          <p14:tracePt t="93412" x="5221288" y="3219450"/>
          <p14:tracePt t="93414" x="5221288" y="3200400"/>
          <p14:tracePt t="93416" x="5230813" y="3189288"/>
          <p14:tracePt t="93417" x="5230813" y="3179763"/>
          <p14:tracePt t="93418" x="5230813" y="3170238"/>
          <p14:tracePt t="93419" x="5230813" y="3160713"/>
          <p14:tracePt t="93421" x="5230813" y="3141663"/>
          <p14:tracePt t="93423" x="5230813" y="3121025"/>
          <p14:tracePt t="93425" x="5230813" y="3111500"/>
          <p14:tracePt t="93426" x="5230813" y="3101975"/>
          <p14:tracePt t="93427" x="5230813" y="3092450"/>
          <p14:tracePt t="93428" x="5230813" y="3082925"/>
          <p14:tracePt t="93429" x="5230813" y="3063875"/>
          <p14:tracePt t="93430" x="5230813" y="3052763"/>
          <p14:tracePt t="93432" x="5230813" y="3033713"/>
          <p14:tracePt t="93433" x="5230813" y="3024188"/>
          <p14:tracePt t="93434" x="5230813" y="3014663"/>
          <p14:tracePt t="93435" x="5230813" y="2995613"/>
          <p14:tracePt t="93437" x="5230813" y="2984500"/>
          <p14:tracePt t="93438" x="5230813" y="2974975"/>
          <p14:tracePt t="93439" x="5230813" y="2965450"/>
          <p14:tracePt t="93440" x="5230813" y="2955925"/>
          <p14:tracePt t="93442" x="5230813" y="2946400"/>
          <p14:tracePt t="93443" x="5230813" y="2927350"/>
          <p14:tracePt t="93444" x="5221288" y="2927350"/>
          <p14:tracePt t="93446" x="5221288" y="2906713"/>
          <p14:tracePt t="93446" x="5221288" y="2897188"/>
          <p14:tracePt t="93447" x="5221288" y="2887663"/>
          <p14:tracePt t="93448" x="5211763" y="2878138"/>
          <p14:tracePt t="93449" x="5211763" y="2868613"/>
          <p14:tracePt t="93450" x="5200650" y="2859088"/>
          <p14:tracePt t="93451" x="5200650" y="2847975"/>
          <p14:tracePt t="93453" x="5191125" y="2828925"/>
          <p14:tracePt t="93455" x="5181600" y="2809875"/>
          <p14:tracePt t="93456" x="5172075" y="2800350"/>
          <p14:tracePt t="93458" x="5172075" y="2789238"/>
          <p14:tracePt t="93459" x="5162550" y="2779713"/>
          <p14:tracePt t="93460" x="5153025" y="2770188"/>
          <p14:tracePt t="93461" x="5153025" y="2760663"/>
          <p14:tracePt t="93462" x="5153025" y="2751138"/>
          <p14:tracePt t="93463" x="5143500" y="2751138"/>
          <p14:tracePt t="93464" x="5132388" y="2732088"/>
          <p14:tracePt t="93465" x="5122863" y="2732088"/>
          <p14:tracePt t="93466" x="5113338" y="2711450"/>
          <p14:tracePt t="93467" x="5103813" y="2701925"/>
          <p14:tracePt t="93469" x="5094288" y="2682875"/>
          <p14:tracePt t="93470" x="5084763" y="2682875"/>
          <p14:tracePt t="93471" x="5075238" y="2673350"/>
          <p14:tracePt t="93472" x="5075238" y="2663825"/>
          <p14:tracePt t="93473" x="5054600" y="2652713"/>
          <p14:tracePt t="93475" x="5045075" y="2643188"/>
          <p14:tracePt t="93476" x="5035550" y="2633663"/>
          <p14:tracePt t="93477" x="5026025" y="2633663"/>
          <p14:tracePt t="93478" x="5016500" y="2614613"/>
          <p14:tracePt t="93480" x="4995863" y="2614613"/>
          <p14:tracePt t="93481" x="4986338" y="2605088"/>
          <p14:tracePt t="93482" x="4976813" y="2595563"/>
          <p14:tracePt t="93483" x="4967288" y="2595563"/>
          <p14:tracePt t="93484" x="4957763" y="2584450"/>
          <p14:tracePt t="93485" x="4948238" y="2584450"/>
          <p14:tracePt t="93486" x="4927600" y="2574925"/>
          <p14:tracePt t="93487" x="4918075" y="2565400"/>
          <p14:tracePt t="93488" x="4899025" y="2565400"/>
          <p14:tracePt t="93489" x="4889500" y="2555875"/>
          <p14:tracePt t="93490" x="4879975" y="2546350"/>
          <p14:tracePt t="93491" x="4859338" y="2546350"/>
          <p14:tracePt t="93492" x="4849813" y="2546350"/>
          <p14:tracePt t="93494" x="4840288" y="2536825"/>
          <p14:tracePt t="93495" x="4821238" y="2527300"/>
          <p14:tracePt t="93495" x="4800600" y="2527300"/>
          <p14:tracePt t="93496" x="4791075" y="2527300"/>
          <p14:tracePt t="93497" x="4781550" y="2527300"/>
          <p14:tracePt t="93498" x="4772025" y="2516188"/>
          <p14:tracePt t="93499" x="4732338" y="2506663"/>
          <p14:tracePt t="93500" x="4722813" y="2506663"/>
          <p14:tracePt t="93501" x="4713288" y="2497138"/>
          <p14:tracePt t="93502" x="4694238" y="2497138"/>
          <p14:tracePt t="93503" x="4684713" y="2497138"/>
          <p14:tracePt t="93504" x="4654550" y="2487613"/>
          <p14:tracePt t="93505" x="4635500" y="2487613"/>
          <p14:tracePt t="93506" x="4625975" y="2478088"/>
          <p14:tracePt t="93507" x="4606925" y="2478088"/>
          <p14:tracePt t="93508" x="4586288" y="2478088"/>
          <p14:tracePt t="93509" x="4567238" y="2478088"/>
          <p14:tracePt t="93510" x="4548188" y="2478088"/>
          <p14:tracePt t="93512" x="4527550" y="2468563"/>
          <p14:tracePt t="93513" x="4498975" y="2468563"/>
          <p14:tracePt t="93514" x="4479925" y="2468563"/>
          <p14:tracePt t="93515" x="4449763" y="2459038"/>
          <p14:tracePt t="93516" x="4430713" y="2459038"/>
          <p14:tracePt t="93517" x="4411663" y="2459038"/>
          <p14:tracePt t="93518" x="4400550" y="2459038"/>
          <p14:tracePt t="93519" x="4391025" y="2459038"/>
          <p14:tracePt t="93520" x="4362450" y="2459038"/>
          <p14:tracePt t="93521" x="4332288" y="2459038"/>
          <p14:tracePt t="93522" x="4322763" y="2459038"/>
          <p14:tracePt t="93524" x="4294188" y="2459038"/>
          <p14:tracePt t="93525" x="4275138" y="2459038"/>
          <p14:tracePt t="93526" x="4254500" y="2459038"/>
          <p14:tracePt t="93527" x="4225925" y="2459038"/>
          <p14:tracePt t="93528" x="4216400" y="2459038"/>
          <p14:tracePt t="93529" x="4205288" y="2459038"/>
          <p14:tracePt t="93530" x="4186238" y="2459038"/>
          <p14:tracePt t="93531" x="4167188" y="2459038"/>
          <p14:tracePt t="93532" x="4148138" y="2459038"/>
          <p14:tracePt t="93533" x="4127500" y="2459038"/>
          <p14:tracePt t="93534" x="4108450" y="2468563"/>
          <p14:tracePt t="93535" x="4098925" y="2468563"/>
          <p14:tracePt t="93536" x="4079875" y="2468563"/>
          <p14:tracePt t="93537" x="4059238" y="2468563"/>
          <p14:tracePt t="93538" x="4040188" y="2468563"/>
          <p14:tracePt t="93539" x="4021138" y="2478088"/>
          <p14:tracePt t="93540" x="4011613" y="2478088"/>
          <p14:tracePt t="93541" x="3981450" y="2487613"/>
          <p14:tracePt t="93542" x="3971925" y="2487613"/>
          <p14:tracePt t="93543" x="3952875" y="2497138"/>
          <p14:tracePt t="93544" x="3922713" y="2497138"/>
          <p14:tracePt t="93545" x="3913188" y="2497138"/>
          <p14:tracePt t="93546" x="3884613" y="2506663"/>
          <p14:tracePt t="93547" x="3884613" y="2516188"/>
          <p14:tracePt t="93548" x="3873500" y="2516188"/>
          <p14:tracePt t="93549" x="3854450" y="2516188"/>
          <p14:tracePt t="93550" x="3835400" y="2527300"/>
          <p14:tracePt t="93551" x="3825875" y="2527300"/>
          <p14:tracePt t="93552" x="3805238" y="2536825"/>
          <p14:tracePt t="93553" x="3795713" y="2536825"/>
          <p14:tracePt t="93554" x="3786188" y="2536825"/>
          <p14:tracePt t="93555" x="3776663" y="2546350"/>
          <p14:tracePt t="93556" x="3757613" y="2555875"/>
          <p14:tracePt t="93557" x="3748088" y="2555875"/>
          <p14:tracePt t="93558" x="3736975" y="2565400"/>
          <p14:tracePt t="93559" x="3727450" y="2574925"/>
          <p14:tracePt t="93560" x="3708400" y="2574925"/>
          <p14:tracePt t="93562" x="3698875" y="2584450"/>
          <p14:tracePt t="93563" x="3689350" y="2584450"/>
          <p14:tracePt t="93565" x="3679825" y="2595563"/>
          <p14:tracePt t="93566" x="3668713" y="2605088"/>
          <p14:tracePt t="93567" x="3659188" y="2605088"/>
          <p14:tracePt t="93568" x="3659188" y="2614613"/>
          <p14:tracePt t="93569" x="3649663" y="2614613"/>
          <p14:tracePt t="93570" x="3640138" y="2624138"/>
          <p14:tracePt t="93572" x="3630613" y="2633663"/>
          <p14:tracePt t="93573" x="3630613" y="2643188"/>
          <p14:tracePt t="93574" x="3621088" y="2643188"/>
          <p14:tracePt t="93575" x="3609975" y="2652713"/>
          <p14:tracePt t="93577" x="3609975" y="2663825"/>
          <p14:tracePt t="93580" x="3600450" y="2673350"/>
          <p14:tracePt t="93581" x="3600450" y="2682875"/>
          <p14:tracePt t="93583" x="3600450" y="2692400"/>
          <p14:tracePt t="93585" x="3590925" y="2701925"/>
          <p14:tracePt t="93586" x="3590925" y="2711450"/>
          <p14:tracePt t="93588" x="3590925" y="2720975"/>
          <p14:tracePt t="93590" x="3590925" y="2732088"/>
          <p14:tracePt t="93592" x="3590925" y="2751138"/>
          <p14:tracePt t="93594" x="3590925" y="2760663"/>
          <p14:tracePt t="93597" x="3590925" y="2770188"/>
          <p14:tracePt t="93598" x="3590925" y="2779713"/>
          <p14:tracePt t="93599" x="3590925" y="2789238"/>
          <p14:tracePt t="93601" x="3590925" y="2809875"/>
          <p14:tracePt t="93603" x="3590925" y="2819400"/>
          <p14:tracePt t="93604" x="3590925" y="2828925"/>
          <p14:tracePt t="93605" x="3590925" y="2838450"/>
          <p14:tracePt t="93606" x="3600450" y="2847975"/>
          <p14:tracePt t="93607" x="3600450" y="2859088"/>
          <p14:tracePt t="93608" x="3609975" y="2868613"/>
          <p14:tracePt t="93610" x="3609975" y="2878138"/>
          <p14:tracePt t="93611" x="3621088" y="2887663"/>
          <p14:tracePt t="93612" x="3621088" y="2897188"/>
          <p14:tracePt t="93614" x="3630613" y="2906713"/>
          <p14:tracePt t="93615" x="3630613" y="2916238"/>
          <p14:tracePt t="93616" x="3640138" y="2927350"/>
          <p14:tracePt t="93617" x="3649663" y="2936875"/>
          <p14:tracePt t="93618" x="3649663" y="2946400"/>
          <p14:tracePt t="93619" x="3659188" y="2965450"/>
          <p14:tracePt t="93620" x="3668713" y="2974975"/>
          <p14:tracePt t="93621" x="3679825" y="2984500"/>
          <p14:tracePt t="93622" x="3689350" y="2995613"/>
          <p14:tracePt t="93624" x="3708400" y="3014663"/>
          <p14:tracePt t="93626" x="3717925" y="3024188"/>
          <p14:tracePt t="93627" x="3717925" y="3033713"/>
          <p14:tracePt t="93628" x="3736975" y="3043238"/>
          <p14:tracePt t="93629" x="3757613" y="3063875"/>
          <p14:tracePt t="93631" x="3767138" y="3073400"/>
          <p14:tracePt t="93632" x="3786188" y="3082925"/>
          <p14:tracePt t="93633" x="3786188" y="3092450"/>
          <p14:tracePt t="93634" x="3805238" y="3101975"/>
          <p14:tracePt t="93635" x="3816350" y="3111500"/>
          <p14:tracePt t="93636" x="3835400" y="3132138"/>
          <p14:tracePt t="93637" x="3854450" y="3151188"/>
          <p14:tracePt t="93638" x="3863975" y="3151188"/>
          <p14:tracePt t="93639" x="3873500" y="3160713"/>
          <p14:tracePt t="93641" x="3894138" y="3170238"/>
          <p14:tracePt t="93642" x="3903663" y="3179763"/>
          <p14:tracePt t="93643" x="3922713" y="3189288"/>
          <p14:tracePt t="93644" x="3943350" y="3209925"/>
          <p14:tracePt t="93645" x="3962400" y="3209925"/>
          <p14:tracePt t="93647" x="3971925" y="3228975"/>
          <p14:tracePt t="93647" x="3990975" y="3228975"/>
          <p14:tracePt t="93648" x="4000500" y="3238500"/>
          <p14:tracePt t="93649" x="4011613" y="3248025"/>
          <p14:tracePt t="93650" x="4040188" y="3257550"/>
          <p14:tracePt t="93652" x="4049713" y="3268663"/>
          <p14:tracePt t="93653" x="4068763" y="3268663"/>
          <p14:tracePt t="93654" x="4079875" y="3278188"/>
          <p14:tracePt t="93655" x="4098925" y="3287713"/>
          <p14:tracePt t="93656" x="4127500" y="3297238"/>
          <p14:tracePt t="93657" x="4148138" y="3306763"/>
          <p14:tracePt t="93658" x="4167188" y="3316288"/>
          <p14:tracePt t="93659" x="4176713" y="3316288"/>
          <p14:tracePt t="93660" x="4186238" y="3316288"/>
          <p14:tracePt t="93661" x="4205288" y="3325813"/>
          <p14:tracePt t="93662" x="4216400" y="3325813"/>
          <p14:tracePt t="93664" x="4225925" y="3336925"/>
          <p14:tracePt t="93664" x="4235450" y="3336925"/>
          <p14:tracePt t="93665" x="4275138" y="3346450"/>
          <p14:tracePt t="93667" x="4294188" y="3346450"/>
          <p14:tracePt t="93668" x="4313238" y="3355975"/>
          <p14:tracePt t="93669" x="4332288" y="3355975"/>
          <p14:tracePt t="93670" x="4343400" y="3355975"/>
          <p14:tracePt t="93671" x="4352925" y="3365500"/>
          <p14:tracePt t="93672" x="4371975" y="3365500"/>
          <p14:tracePt t="93673" x="4391025" y="3365500"/>
          <p14:tracePt t="93674" x="4400550" y="3365500"/>
          <p14:tracePt t="93676" x="4411663" y="3365500"/>
          <p14:tracePt t="93677" x="4430713" y="3365500"/>
          <p14:tracePt t="93677" x="4440238" y="3365500"/>
          <p14:tracePt t="93678" x="4449763" y="3365500"/>
          <p14:tracePt t="93679" x="4459288" y="3365500"/>
          <p14:tracePt t="93680" x="4479925" y="3365500"/>
          <p14:tracePt t="93681" x="4498975" y="3365500"/>
          <p14:tracePt t="93682" x="4508500" y="3365500"/>
          <p14:tracePt t="93683" x="4518025" y="3365500"/>
          <p14:tracePt t="93684" x="4537075" y="3365500"/>
          <p14:tracePt t="93686" x="4548188" y="3365500"/>
          <p14:tracePt t="93687" x="4557713" y="3365500"/>
          <p14:tracePt t="93688" x="4567238" y="3365500"/>
          <p14:tracePt t="93689" x="4586288" y="3365500"/>
          <p14:tracePt t="93690" x="4606925" y="3365500"/>
          <p14:tracePt t="93692" x="4616450" y="3365500"/>
          <p14:tracePt t="93694" x="4635500" y="3355975"/>
          <p14:tracePt t="93695" x="4645025" y="3355975"/>
          <p14:tracePt t="93696" x="4654550" y="3355975"/>
          <p14:tracePt t="93697" x="4664075" y="3355975"/>
          <p14:tracePt t="93698" x="4675188" y="3346450"/>
          <p14:tracePt t="93699" x="4684713" y="3336925"/>
          <p14:tracePt t="93700" x="4694238" y="3336925"/>
          <p14:tracePt t="93701" x="4703763" y="3336925"/>
          <p14:tracePt t="93702" x="4713288" y="3325813"/>
          <p14:tracePt t="93703" x="4722813" y="3316288"/>
          <p14:tracePt t="93704" x="4732338" y="3316288"/>
          <p14:tracePt t="93706" x="4743450" y="3306763"/>
          <p14:tracePt t="93707" x="4752975" y="3306763"/>
          <p14:tracePt t="93708" x="4762500" y="3297238"/>
          <p14:tracePt t="93710" x="4772025" y="3287713"/>
          <p14:tracePt t="93711" x="4781550" y="3278188"/>
          <p14:tracePt t="93713" x="4791075" y="3268663"/>
          <p14:tracePt t="93714" x="4811713" y="3248025"/>
          <p14:tracePt t="93716" x="4821238" y="3238500"/>
          <p14:tracePt t="93717" x="4821238" y="3228975"/>
          <p14:tracePt t="93718" x="4830763" y="3228975"/>
          <p14:tracePt t="93719" x="4830763" y="3209925"/>
          <p14:tracePt t="93720" x="4849813" y="3200400"/>
          <p14:tracePt t="93721" x="4849813" y="3179763"/>
          <p14:tracePt t="93722" x="4859338" y="3179763"/>
          <p14:tracePt t="93723" x="4868863" y="3170238"/>
          <p14:tracePt t="93724" x="4868863" y="3151188"/>
          <p14:tracePt t="93726" x="4879975" y="3141663"/>
          <p14:tracePt t="93727" x="4879975" y="3132138"/>
          <p14:tracePt t="93728" x="4879975" y="3121025"/>
          <p14:tracePt t="93729" x="4889500" y="3101975"/>
          <p14:tracePt t="93730" x="4889500" y="3092450"/>
          <p14:tracePt t="93732" x="4899025" y="3082925"/>
          <p14:tracePt t="93733" x="4899025" y="3063875"/>
          <p14:tracePt t="93734" x="4899025" y="3043238"/>
          <p14:tracePt t="93735" x="4899025" y="3033713"/>
          <p14:tracePt t="93736" x="4908550" y="3024188"/>
          <p14:tracePt t="93737" x="4908550" y="3014663"/>
          <p14:tracePt t="93738" x="4908550" y="2995613"/>
          <p14:tracePt t="93739" x="4908550" y="2984500"/>
          <p14:tracePt t="93740" x="4908550" y="2965450"/>
          <p14:tracePt t="93741" x="4908550" y="2955925"/>
          <p14:tracePt t="93742" x="4908550" y="2946400"/>
          <p14:tracePt t="93743" x="4908550" y="2936875"/>
          <p14:tracePt t="93744" x="4908550" y="2927350"/>
          <p14:tracePt t="93746" x="4908550" y="2906713"/>
          <p14:tracePt t="93747" x="4908550" y="2887663"/>
          <p14:tracePt t="93748" x="4908550" y="2878138"/>
          <p14:tracePt t="93749" x="4908550" y="2868613"/>
          <p14:tracePt t="93750" x="4908550" y="2859088"/>
          <p14:tracePt t="93751" x="4908550" y="2847975"/>
          <p14:tracePt t="93752" x="4908550" y="2838450"/>
          <p14:tracePt t="93753" x="4908550" y="2828925"/>
          <p14:tracePt t="93754" x="4908550" y="2819400"/>
          <p14:tracePt t="93755" x="4899025" y="2800350"/>
          <p14:tracePt t="93757" x="4899025" y="2789238"/>
          <p14:tracePt t="93758" x="4889500" y="2779713"/>
          <p14:tracePt t="93759" x="4889500" y="2770188"/>
          <p14:tracePt t="93761" x="4879975" y="2760663"/>
          <p14:tracePt t="93761" x="4868863" y="2741613"/>
          <p14:tracePt t="93762" x="4859338" y="2732088"/>
          <p14:tracePt t="93763" x="4859338" y="2720975"/>
          <p14:tracePt t="93764" x="4849813" y="2720975"/>
          <p14:tracePt t="93765" x="4840288" y="2701925"/>
          <p14:tracePt t="93767" x="4830763" y="2692400"/>
          <p14:tracePt t="93768" x="4821238" y="2682875"/>
          <p14:tracePt t="93770" x="4811713" y="2663825"/>
          <p14:tracePt t="93772" x="4791075" y="2652713"/>
          <p14:tracePt t="93773" x="4791075" y="2643188"/>
          <p14:tracePt t="93774" x="4781550" y="2633663"/>
          <p14:tracePt t="93775" x="4772025" y="2624138"/>
          <p14:tracePt t="93776" x="4762500" y="2624138"/>
          <p14:tracePt t="93777" x="4762500" y="2614613"/>
          <p14:tracePt t="93779" x="4743450" y="2605088"/>
          <p14:tracePt t="93780" x="4743450" y="2595563"/>
          <p14:tracePt t="93780" x="4722813" y="2595563"/>
          <p14:tracePt t="93781" x="4722813" y="2584450"/>
          <p14:tracePt t="93782" x="4713288" y="2584450"/>
          <p14:tracePt t="93783" x="4694238" y="2574925"/>
          <p14:tracePt t="93785" x="4675188" y="2565400"/>
          <p14:tracePt t="93787" x="4645025" y="2555875"/>
          <p14:tracePt t="93789" x="4635500" y="2546350"/>
          <p14:tracePt t="93790" x="4625975" y="2546350"/>
          <p14:tracePt t="93791" x="4606925" y="2536825"/>
          <p14:tracePt t="93792" x="4595813" y="2536825"/>
          <p14:tracePt t="93793" x="4586288" y="2536825"/>
          <p14:tracePt t="93794" x="4567238" y="2527300"/>
          <p14:tracePt t="93795" x="4557713" y="2516188"/>
          <p14:tracePt t="93796" x="4548188" y="2516188"/>
          <p14:tracePt t="93797" x="4527550" y="2516188"/>
          <p14:tracePt t="93799" x="4508500" y="2506663"/>
          <p14:tracePt t="93799" x="4498975" y="2506663"/>
          <p14:tracePt t="93800" x="4489450" y="2506663"/>
          <p14:tracePt t="93801" x="4479925" y="2506663"/>
          <p14:tracePt t="93802" x="4468813" y="2506663"/>
          <p14:tracePt t="93803" x="4449763" y="2506663"/>
          <p14:tracePt t="93804" x="4430713" y="2506663"/>
          <p14:tracePt t="93805" x="4411663" y="2497138"/>
          <p14:tracePt t="93806" x="4400550" y="2497138"/>
          <p14:tracePt t="93807" x="4391025" y="2497138"/>
          <p14:tracePt t="93808" x="4371975" y="2497138"/>
          <p14:tracePt t="93809" x="4352925" y="2497138"/>
          <p14:tracePt t="93811" x="4332288" y="2497138"/>
          <p14:tracePt t="93812" x="4303713" y="2497138"/>
          <p14:tracePt t="93813" x="4284663" y="2497138"/>
          <p14:tracePt t="93814" x="4264025" y="2497138"/>
          <p14:tracePt t="93816" x="4244975" y="2497138"/>
          <p14:tracePt t="93817" x="4216400" y="2497138"/>
          <p14:tracePt t="93818" x="4205288" y="2497138"/>
          <p14:tracePt t="93819" x="4195763" y="2497138"/>
          <p14:tracePt t="93820" x="4176713" y="2506663"/>
          <p14:tracePt t="93821" x="4157663" y="2506663"/>
          <p14:tracePt t="93822" x="4137025" y="2506663"/>
          <p14:tracePt t="93823" x="4117975" y="2506663"/>
          <p14:tracePt t="93824" x="4089400" y="2516188"/>
          <p14:tracePt t="93826" x="4079875" y="2527300"/>
          <p14:tracePt t="93827" x="4049713" y="2527300"/>
          <p14:tracePt t="93828" x="4030663" y="2527300"/>
          <p14:tracePt t="93829" x="4011613" y="2536825"/>
          <p14:tracePt t="93830" x="4000500" y="2536825"/>
          <p14:tracePt t="93831" x="3990975" y="2546350"/>
          <p14:tracePt t="93832" x="3971925" y="2555875"/>
          <p14:tracePt t="93833" x="3962400" y="2555875"/>
          <p14:tracePt t="93834" x="3952875" y="2555875"/>
          <p14:tracePt t="93835" x="3913188" y="2565400"/>
          <p14:tracePt t="93836" x="3903663" y="2574925"/>
          <p14:tracePt t="93837" x="3894138" y="2574925"/>
          <p14:tracePt t="93838" x="3873500" y="2574925"/>
          <p14:tracePt t="93839" x="3863975" y="2584450"/>
          <p14:tracePt t="93840" x="3854450" y="2595563"/>
          <p14:tracePt t="93841" x="3835400" y="2595563"/>
          <p14:tracePt t="93843" x="3825875" y="2605088"/>
          <p14:tracePt t="93844" x="3805238" y="2614613"/>
          <p14:tracePt t="93846" x="3786188" y="2624138"/>
          <p14:tracePt t="93848" x="3776663" y="2633663"/>
          <p14:tracePt t="93849" x="3767138" y="2643188"/>
          <p14:tracePt t="93850" x="3757613" y="2643188"/>
          <p14:tracePt t="93851" x="3748088" y="2652713"/>
          <p14:tracePt t="93852" x="3736975" y="2652713"/>
          <p14:tracePt t="93853" x="3727450" y="2663825"/>
          <p14:tracePt t="93854" x="3727450" y="2673350"/>
          <p14:tracePt t="93855" x="3717925" y="2673350"/>
          <p14:tracePt t="93856" x="3717925" y="2682875"/>
          <p14:tracePt t="93858" x="3708400" y="2692400"/>
          <p14:tracePt t="93860" x="3698875" y="2701925"/>
          <p14:tracePt t="93861" x="3698875" y="2711450"/>
          <p14:tracePt t="93864" x="3689350" y="2720975"/>
          <p14:tracePt t="93865" x="3689350" y="2732088"/>
          <p14:tracePt t="93867" x="3689350" y="2741613"/>
          <p14:tracePt t="93868" x="3689350" y="2751138"/>
          <p14:tracePt t="93870" x="3689350" y="2760663"/>
          <p14:tracePt t="93871" x="3689350" y="2770188"/>
          <p14:tracePt t="93873" x="3689350" y="2789238"/>
          <p14:tracePt t="93876" x="3689350" y="2800350"/>
          <p14:tracePt t="93877" x="3689350" y="2819400"/>
          <p14:tracePt t="93879" x="3689350" y="2828925"/>
          <p14:tracePt t="93880" x="3689350" y="2838450"/>
          <p14:tracePt t="93882" x="3689350" y="2847975"/>
          <p14:tracePt t="93883" x="3698875" y="2859088"/>
          <p14:tracePt t="93885" x="3698875" y="2878138"/>
          <p14:tracePt t="93886" x="3708400" y="2878138"/>
          <p14:tracePt t="93887" x="3708400" y="2887663"/>
          <p14:tracePt t="93888" x="3717925" y="2897188"/>
          <p14:tracePt t="93889" x="3717925" y="2906713"/>
          <p14:tracePt t="93890" x="3727450" y="2916238"/>
          <p14:tracePt t="93891" x="3748088" y="2927350"/>
          <p14:tracePt t="93892" x="3748088" y="2936875"/>
          <p14:tracePt t="93893" x="3757613" y="2946400"/>
          <p14:tracePt t="93895" x="3757613" y="2955925"/>
          <p14:tracePt t="93895" x="3776663" y="2965450"/>
          <p14:tracePt t="93897" x="3786188" y="2984500"/>
          <p14:tracePt t="93898" x="3795713" y="2984500"/>
          <p14:tracePt t="93899" x="3805238" y="3005138"/>
          <p14:tracePt t="93900" x="3816350" y="3005138"/>
          <p14:tracePt t="93901" x="3825875" y="3014663"/>
          <p14:tracePt t="93902" x="3835400" y="3024188"/>
          <p14:tracePt t="93903" x="3844925" y="3033713"/>
          <p14:tracePt t="93904" x="3854450" y="3033713"/>
          <p14:tracePt t="93905" x="3863975" y="3052763"/>
          <p14:tracePt t="93906" x="3873500" y="3052763"/>
          <p14:tracePt t="93907" x="3894138" y="3063875"/>
          <p14:tracePt t="93908" x="3913188" y="3082925"/>
          <p14:tracePt t="93909" x="3922713" y="3092450"/>
          <p14:tracePt t="93910" x="3943350" y="3101975"/>
          <p14:tracePt t="93911" x="3952875" y="3101975"/>
          <p14:tracePt t="93912" x="3971925" y="3121025"/>
          <p14:tracePt t="93913" x="3981450" y="3121025"/>
          <p14:tracePt t="93915" x="4000500" y="3141663"/>
          <p14:tracePt t="93916" x="4030663" y="3151188"/>
          <p14:tracePt t="93917" x="4040188" y="3160713"/>
          <p14:tracePt t="93918" x="4068763" y="3170238"/>
          <p14:tracePt t="93920" x="4089400" y="3179763"/>
          <p14:tracePt t="93921" x="4098925" y="3189288"/>
          <p14:tracePt t="93922" x="4127500" y="3200400"/>
          <p14:tracePt t="93923" x="4137025" y="3209925"/>
          <p14:tracePt t="93924" x="4148138" y="3219450"/>
          <p14:tracePt t="93925" x="4176713" y="3219450"/>
          <p14:tracePt t="93926" x="4195763" y="3228975"/>
          <p14:tracePt t="93927" x="4205288" y="3238500"/>
          <p14:tracePt t="93928" x="4225925" y="3238500"/>
          <p14:tracePt t="93929" x="4235450" y="3238500"/>
          <p14:tracePt t="93931" x="4254500" y="3248025"/>
          <p14:tracePt t="93931" x="4275138" y="3257550"/>
          <p14:tracePt t="93932" x="4294188" y="3257550"/>
          <p14:tracePt t="93933" x="4322763" y="3268663"/>
          <p14:tracePt t="93934" x="4343400" y="3278188"/>
          <p14:tracePt t="93935" x="4362450" y="3278188"/>
          <p14:tracePt t="93937" x="4381500" y="3278188"/>
          <p14:tracePt t="93938" x="4411663" y="3287713"/>
          <p14:tracePt t="93939" x="4430713" y="3287713"/>
          <p14:tracePt t="93940" x="4449763" y="3297238"/>
          <p14:tracePt t="93941" x="4459288" y="3297238"/>
          <p14:tracePt t="93943" x="4468813" y="3306763"/>
          <p14:tracePt t="93944" x="4498975" y="3306763"/>
          <p14:tracePt t="93944" x="4527550" y="3306763"/>
          <p14:tracePt t="93945" x="4557713" y="3306763"/>
          <p14:tracePt t="93946" x="4576763" y="3306763"/>
          <p14:tracePt t="93947" x="4595813" y="3316288"/>
          <p14:tracePt t="93948" x="4606925" y="3316288"/>
          <p14:tracePt t="93949" x="4616450" y="3316288"/>
          <p14:tracePt t="93950" x="4645025" y="3316288"/>
          <p14:tracePt t="93951" x="4664075" y="3316288"/>
          <p14:tracePt t="93952" x="4684713" y="3325813"/>
          <p14:tracePt t="93953" x="4694238" y="3325813"/>
          <p14:tracePt t="93954" x="4703763" y="3325813"/>
          <p14:tracePt t="93955" x="4732338" y="3325813"/>
          <p14:tracePt t="93956" x="4762500" y="3325813"/>
          <p14:tracePt t="93957" x="4791075" y="3325813"/>
          <p14:tracePt t="93958" x="4800600" y="3325813"/>
          <p14:tracePt t="93959" x="4821238" y="3325813"/>
          <p14:tracePt t="93961" x="4830763" y="3325813"/>
          <p14:tracePt t="93962" x="4840288" y="3325813"/>
          <p14:tracePt t="93962" x="4868863" y="3325813"/>
          <p14:tracePt t="93964" x="4889500" y="3325813"/>
          <p14:tracePt t="93965" x="4918075" y="3325813"/>
          <p14:tracePt t="93967" x="4938713" y="3325813"/>
          <p14:tracePt t="93968" x="4957763" y="3325813"/>
          <p14:tracePt t="93969" x="4976813" y="3325813"/>
          <p14:tracePt t="93970" x="4995863" y="3316288"/>
          <p14:tracePt t="93971" x="5006975" y="3316288"/>
          <p14:tracePt t="93972" x="5026025" y="3316288"/>
          <p14:tracePt t="93973" x="5045075" y="3316288"/>
          <p14:tracePt t="93975" x="5064125" y="3306763"/>
          <p14:tracePt t="93976" x="5075238" y="3306763"/>
          <p14:tracePt t="93977" x="5084763" y="3297238"/>
          <p14:tracePt t="93978" x="5103813" y="3297238"/>
          <p14:tracePt t="93979" x="5113338" y="3297238"/>
          <p14:tracePt t="93980" x="5122863" y="3287713"/>
          <p14:tracePt t="93981" x="5143500" y="3278188"/>
          <p14:tracePt t="93982" x="5153025" y="3278188"/>
          <p14:tracePt t="93983" x="5162550" y="3268663"/>
          <p14:tracePt t="93984" x="5181600" y="3257550"/>
          <p14:tracePt t="93986" x="5191125" y="3248025"/>
          <p14:tracePt t="93987" x="5200650" y="3248025"/>
          <p14:tracePt t="93988" x="5211763" y="3248025"/>
          <p14:tracePt t="93989" x="5211763" y="3238500"/>
          <p14:tracePt t="93990" x="5221288" y="3228975"/>
          <p14:tracePt t="93991" x="5240338" y="3219450"/>
          <p14:tracePt t="93992" x="5240338" y="3209925"/>
          <p14:tracePt t="93993" x="5249863" y="3209925"/>
          <p14:tracePt t="93994" x="5259388" y="3200400"/>
          <p14:tracePt t="93995" x="5259388" y="3189288"/>
          <p14:tracePt t="93996" x="5270500" y="3179763"/>
          <p14:tracePt t="93998" x="5280025" y="3170238"/>
          <p14:tracePt t="93999" x="5289550" y="3160713"/>
          <p14:tracePt t="94000" x="5289550" y="3151188"/>
          <p14:tracePt t="94002" x="5299075" y="3141663"/>
          <p14:tracePt t="94004" x="5299075" y="3121025"/>
          <p14:tracePt t="94006" x="5299075" y="3111500"/>
          <p14:tracePt t="94007" x="5308600" y="3101975"/>
          <p14:tracePt t="94009" x="5308600" y="3082925"/>
          <p14:tracePt t="94010" x="5308600" y="3073400"/>
          <p14:tracePt t="94011" x="5308600" y="3063875"/>
          <p14:tracePt t="94013" x="5308600" y="3052763"/>
          <p14:tracePt t="94014" x="5308600" y="3043238"/>
          <p14:tracePt t="94015" x="5308600" y="3033713"/>
          <p14:tracePt t="94016" x="5308600" y="3024188"/>
          <p14:tracePt t="94018" x="5308600" y="3014663"/>
          <p14:tracePt t="94019" x="5308600" y="3005138"/>
          <p14:tracePt t="94020" x="5308600" y="2995613"/>
          <p14:tracePt t="94021" x="5308600" y="2984500"/>
          <p14:tracePt t="94022" x="5308600" y="2974975"/>
          <p14:tracePt t="94023" x="5299075" y="2965450"/>
          <p14:tracePt t="94024" x="5289550" y="2955925"/>
          <p14:tracePt t="94025" x="5289550" y="2946400"/>
          <p14:tracePt t="94026" x="5289550" y="2936875"/>
          <p14:tracePt t="94028" x="5280025" y="2936875"/>
          <p14:tracePt t="94028" x="5280025" y="2927350"/>
          <p14:tracePt t="94030" x="5270500" y="2916238"/>
          <p14:tracePt t="94031" x="5270500" y="2906713"/>
          <p14:tracePt t="94032" x="5249863" y="2897188"/>
          <p14:tracePt t="94033" x="5240338" y="2887663"/>
          <p14:tracePt t="94035" x="5240338" y="2868613"/>
          <p14:tracePt t="94036" x="5221288" y="2868613"/>
          <p14:tracePt t="94037" x="5221288" y="2859088"/>
          <p14:tracePt t="94038" x="5211763" y="2847975"/>
          <p14:tracePt t="94039" x="5200650" y="2838450"/>
          <p14:tracePt t="94040" x="5191125" y="2828925"/>
          <p14:tracePt t="94041" x="5181600" y="2819400"/>
          <p14:tracePt t="94042" x="5172075" y="2809875"/>
          <p14:tracePt t="94043" x="5162550" y="2800350"/>
          <p14:tracePt t="94044" x="5153025" y="2800350"/>
          <p14:tracePt t="94046" x="5143500" y="2800350"/>
          <p14:tracePt t="94047" x="5132388" y="2779713"/>
          <p14:tracePt t="94047" x="5122863" y="2779713"/>
          <p14:tracePt t="94048" x="5103813" y="2760663"/>
          <p14:tracePt t="94049" x="5094288" y="2751138"/>
          <p14:tracePt t="94050" x="5084763" y="2751138"/>
          <p14:tracePt t="94051" x="5075238" y="2741613"/>
          <p14:tracePt t="94052" x="5054600" y="2732088"/>
          <p14:tracePt t="94054" x="5035550" y="2732088"/>
          <p14:tracePt t="94055" x="5026025" y="2720975"/>
          <p14:tracePt t="94056" x="5006975" y="2711450"/>
          <p14:tracePt t="94057" x="4995863" y="2711450"/>
          <p14:tracePt t="94058" x="4986338" y="2711450"/>
          <p14:tracePt t="94059" x="4976813" y="2701925"/>
          <p14:tracePt t="94060" x="4948238" y="2692400"/>
          <p14:tracePt t="94061" x="4927600" y="2692400"/>
          <p14:tracePt t="94062" x="4908550" y="2682875"/>
          <p14:tracePt t="94063" x="4908550" y="2673350"/>
          <p14:tracePt t="94064" x="4889500" y="2673350"/>
          <p14:tracePt t="94065" x="4868863" y="2673350"/>
          <p14:tracePt t="94066" x="4859338" y="2673350"/>
          <p14:tracePt t="94067" x="4849813" y="2663825"/>
          <p14:tracePt t="94068" x="4821238" y="2652713"/>
          <p14:tracePt t="94069" x="4800600" y="2652713"/>
          <p14:tracePt t="94070" x="4781550" y="2652713"/>
          <p14:tracePt t="94071" x="4772025" y="2643188"/>
          <p14:tracePt t="94072" x="4752975" y="2643188"/>
          <p14:tracePt t="94073" x="4732338" y="2643188"/>
          <p14:tracePt t="94075" x="4713288" y="2643188"/>
          <p14:tracePt t="94077" x="4684713" y="2643188"/>
          <p14:tracePt t="94078" x="4675188" y="2643188"/>
          <p14:tracePt t="94078" x="4664075" y="2643188"/>
          <p14:tracePt t="94079" x="4645025" y="2643188"/>
          <p14:tracePt t="94080" x="4625975" y="2633663"/>
          <p14:tracePt t="94081" x="4606925" y="2633663"/>
          <p14:tracePt t="94082" x="4595813" y="2633663"/>
          <p14:tracePt t="94083" x="4567238" y="2633663"/>
          <p14:tracePt t="94084" x="4557713" y="2633663"/>
          <p14:tracePt t="94085" x="4537075" y="2633663"/>
          <p14:tracePt t="94086" x="4518025" y="2633663"/>
          <p14:tracePt t="94087" x="4498975" y="2633663"/>
          <p14:tracePt t="94088" x="4479925" y="2633663"/>
          <p14:tracePt t="94089" x="4468813" y="2633663"/>
          <p14:tracePt t="94090" x="4449763" y="2633663"/>
          <p14:tracePt t="94091" x="4430713" y="2633663"/>
          <p14:tracePt t="94092" x="4411663" y="2633663"/>
          <p14:tracePt t="94093" x="4391025" y="2633663"/>
          <p14:tracePt t="94094" x="4381500" y="2633663"/>
          <p14:tracePt t="94095" x="4362450" y="2633663"/>
          <p14:tracePt t="94096" x="4343400" y="2643188"/>
          <p14:tracePt t="94097" x="4332288" y="2643188"/>
          <p14:tracePt t="94098" x="4322763" y="2643188"/>
          <p14:tracePt t="94099" x="4303713" y="2652713"/>
          <p14:tracePt t="94100" x="4294188" y="2652713"/>
          <p14:tracePt t="94101" x="4284663" y="2652713"/>
          <p14:tracePt t="94102" x="4264025" y="2663825"/>
          <p14:tracePt t="94103" x="4254500" y="2663825"/>
          <p14:tracePt t="94104" x="4244975" y="2673350"/>
          <p14:tracePt t="94105" x="4225925" y="2673350"/>
          <p14:tracePt t="94106" x="4216400" y="2673350"/>
          <p14:tracePt t="94107" x="4205288" y="2682875"/>
          <p14:tracePt t="94108" x="4195763" y="2692400"/>
          <p14:tracePt t="94109" x="4186238" y="2692400"/>
          <p14:tracePt t="94110" x="4176713" y="2692400"/>
          <p14:tracePt t="94111" x="4176713" y="2701925"/>
          <p14:tracePt t="94113" x="4157663" y="2701925"/>
          <p14:tracePt t="94113" x="4157663" y="2711450"/>
          <p14:tracePt t="94114" x="4148138" y="2720975"/>
          <p14:tracePt t="94115" x="4137025" y="2720975"/>
          <p14:tracePt t="94116" x="4127500" y="2732088"/>
          <p14:tracePt t="94117" x="4127500" y="2741613"/>
          <p14:tracePt t="94118" x="4117975" y="2741613"/>
          <p14:tracePt t="94120" x="4117975" y="2751138"/>
          <p14:tracePt t="94121" x="4108450" y="2751138"/>
          <p14:tracePt t="94123" x="4108450" y="2760663"/>
          <p14:tracePt t="94125" x="4098925" y="2779713"/>
          <p14:tracePt t="94126" x="4089400" y="2779713"/>
          <p14:tracePt t="94127" x="4089400" y="2789238"/>
          <p14:tracePt t="94129" x="4089400" y="2800350"/>
          <p14:tracePt t="94132" x="4089400" y="2809875"/>
          <p14:tracePt t="94132" x="4089400" y="2819400"/>
          <p14:tracePt t="94134" x="4089400" y="2828925"/>
          <p14:tracePt t="94136" x="4089400" y="2838450"/>
          <p14:tracePt t="94137" x="4089400" y="2847975"/>
          <p14:tracePt t="94139" x="4089400" y="2859088"/>
          <p14:tracePt t="94141" x="4089400" y="2868613"/>
          <p14:tracePt t="94143" x="4098925" y="2887663"/>
          <p14:tracePt t="94144" x="4108450" y="2887663"/>
          <p14:tracePt t="94145" x="4108450" y="2897188"/>
          <p14:tracePt t="94147" x="4117975" y="2916238"/>
          <p14:tracePt t="94149" x="4117975" y="2927350"/>
          <p14:tracePt t="94150" x="4127500" y="2927350"/>
          <p14:tracePt t="94151" x="4137025" y="2946400"/>
          <p14:tracePt t="94153" x="4148138" y="2955925"/>
          <p14:tracePt t="94155" x="4157663" y="2965450"/>
          <p14:tracePt t="94156" x="4167188" y="2965450"/>
          <p14:tracePt t="94157" x="4176713" y="2974975"/>
          <p14:tracePt t="94158" x="4176713" y="2984500"/>
          <p14:tracePt t="94159" x="4186238" y="2984500"/>
          <p14:tracePt t="94160" x="4195763" y="3005138"/>
          <p14:tracePt t="94162" x="4205288" y="3014663"/>
          <p14:tracePt t="94164" x="4216400" y="3014663"/>
          <p14:tracePt t="94165" x="4216400" y="3024188"/>
          <p14:tracePt t="94166" x="4225925" y="3024188"/>
          <p14:tracePt t="94167" x="4235450" y="3033713"/>
          <p14:tracePt t="94168" x="4254500" y="3043238"/>
          <p14:tracePt t="94170" x="4264025" y="3043238"/>
          <p14:tracePt t="94171" x="4275138" y="3052763"/>
          <p14:tracePt t="94172" x="4284663" y="3052763"/>
          <p14:tracePt t="94173" x="4294188" y="3063875"/>
          <p14:tracePt t="94174" x="4294188" y="3073400"/>
          <p14:tracePt t="94175" x="4313238" y="3073400"/>
          <p14:tracePt t="94177" x="4322763" y="3082925"/>
          <p14:tracePt t="94178" x="4332288" y="3082925"/>
          <p14:tracePt t="94180" x="4352925" y="3082925"/>
          <p14:tracePt t="94182" x="4362450" y="3092450"/>
          <p14:tracePt t="94183" x="4371975" y="3092450"/>
          <p14:tracePt t="94185" x="4381500" y="3101975"/>
          <p14:tracePt t="94185" x="4391025" y="3101975"/>
          <p14:tracePt t="94186" x="4400550" y="3101975"/>
          <p14:tracePt t="94187" x="4411663" y="3101975"/>
          <p14:tracePt t="94188" x="4421188" y="3101975"/>
          <p14:tracePt t="94189" x="4430713" y="3101975"/>
          <p14:tracePt t="94191" x="4440238" y="3111500"/>
          <p14:tracePt t="94192" x="4449763" y="3111500"/>
          <p14:tracePt t="94193" x="4459288" y="3111500"/>
          <p14:tracePt t="94194" x="4468813" y="3111500"/>
          <p14:tracePt t="94196" x="4489450" y="3111500"/>
          <p14:tracePt t="94198" x="4498975" y="3111500"/>
          <p14:tracePt t="94199" x="4508500" y="3111500"/>
          <p14:tracePt t="94201" x="4527550" y="3111500"/>
          <p14:tracePt t="94203" x="4537075" y="3111500"/>
          <p14:tracePt t="94204" x="4548188" y="3111500"/>
          <p14:tracePt t="94205" x="4557713" y="3111500"/>
          <p14:tracePt t="94207" x="4576763" y="3111500"/>
          <p14:tracePt t="94208" x="4586288" y="3111500"/>
          <p14:tracePt t="94210" x="4595813" y="3101975"/>
          <p14:tracePt t="94211" x="4606925" y="3101975"/>
          <p14:tracePt t="94212" x="4616450" y="3101975"/>
          <p14:tracePt t="94213" x="4616450" y="3092450"/>
          <p14:tracePt t="94214" x="4625975" y="3092450"/>
          <p14:tracePt t="94215" x="4625975" y="3082925"/>
          <p14:tracePt t="94216" x="4635500" y="3082925"/>
          <p14:tracePt t="94217" x="4645025" y="3082925"/>
          <p14:tracePt t="94218" x="4645025" y="3073400"/>
          <p14:tracePt t="94219" x="4654550" y="3073400"/>
          <p14:tracePt t="94221" x="4664075" y="3063875"/>
          <p14:tracePt t="94223" x="4675188" y="3063875"/>
          <p14:tracePt t="94224" x="4684713" y="3052763"/>
          <p14:tracePt t="94225" x="4684713" y="3043238"/>
          <p14:tracePt t="94228" x="4694238" y="3033713"/>
          <p14:tracePt t="94229" x="4703763" y="3024188"/>
          <p14:tracePt t="94231" x="4703763" y="3014663"/>
          <p14:tracePt t="94232" x="4713288" y="3005138"/>
          <p14:tracePt t="94234" x="4722813" y="2995613"/>
          <p14:tracePt t="94236" x="4722813" y="2984500"/>
          <p14:tracePt t="94237" x="4732338" y="2984500"/>
          <p14:tracePt t="94238" x="4732338" y="2974975"/>
          <p14:tracePt t="94239" x="4732338" y="2965450"/>
          <p14:tracePt t="94240" x="4732338" y="2955925"/>
          <p14:tracePt t="94242" x="4743450" y="2946400"/>
          <p14:tracePt t="94244" x="4743450" y="2936875"/>
          <p14:tracePt t="94245" x="4752975" y="2927350"/>
          <p14:tracePt t="94246" x="4752975" y="2916238"/>
          <p14:tracePt t="94248" x="4752975" y="2906713"/>
          <p14:tracePt t="94249" x="4752975" y="2897188"/>
          <p14:tracePt t="94251" x="4752975" y="2887663"/>
          <p14:tracePt t="94253" x="4752975" y="2878138"/>
          <p14:tracePt t="94255" x="4752975" y="2868613"/>
          <p14:tracePt t="94256" x="4752975" y="2859088"/>
          <p14:tracePt t="94258" x="4752975" y="2847975"/>
          <p14:tracePt t="94260" x="4752975" y="2838450"/>
          <p14:tracePt t="94263" x="4752975" y="2828925"/>
          <p14:tracePt t="94264" x="4752975" y="2819400"/>
          <p14:tracePt t="94267" x="4752975" y="2809875"/>
          <p14:tracePt t="94269" x="4743450" y="2800350"/>
          <p14:tracePt t="94273" x="4743450" y="2789238"/>
          <p14:tracePt t="94275" x="4732338" y="2779713"/>
          <p14:tracePt t="94279" x="4722813" y="2770188"/>
          <p14:tracePt t="94284" x="4713288" y="2760663"/>
          <p14:tracePt t="94286" x="4703763" y="2760663"/>
          <p14:tracePt t="94290" x="4694238" y="2760663"/>
          <p14:tracePt t="94292" x="4694238" y="2751138"/>
          <p14:tracePt t="94294" x="4684713" y="2751138"/>
          <p14:tracePt t="94296" x="4684713" y="2741613"/>
          <p14:tracePt t="94297" x="4675188" y="2741613"/>
          <p14:tracePt t="94299" x="4664075" y="2741613"/>
          <p14:tracePt t="94302" x="4654550" y="2741613"/>
          <p14:tracePt t="94306" x="4645025" y="2741613"/>
          <p14:tracePt t="94309" x="4635500" y="2741613"/>
          <p14:tracePt t="94311" x="4625975" y="2741613"/>
          <p14:tracePt t="94315" x="4616450" y="2741613"/>
          <p14:tracePt t="94319" x="4606925" y="2741613"/>
          <p14:tracePt t="94324" x="4595813" y="2741613"/>
          <p14:tracePt t="94326" x="4586288" y="2741613"/>
          <p14:tracePt t="94331" x="4576763" y="2741613"/>
          <p14:tracePt t="94338" x="4567238" y="2741613"/>
          <p14:tracePt t="94343" x="4557713" y="2741613"/>
          <p14:tracePt t="94347" x="4548188" y="2741613"/>
          <p14:tracePt t="94353" x="4537075" y="2741613"/>
          <p14:tracePt t="94357" x="4537075" y="2751138"/>
          <p14:tracePt t="94361" x="4527550" y="2751138"/>
          <p14:tracePt t="94369" x="4527550" y="2760663"/>
          <p14:tracePt t="94370" x="4518025" y="2760663"/>
          <p14:tracePt t="94380" x="4518025" y="2770188"/>
          <p14:tracePt t="94382" x="4508500" y="2770188"/>
          <p14:tracePt t="94392" x="4508500" y="2779713"/>
          <p14:tracePt t="94396" x="4498975" y="2779713"/>
          <p14:tracePt t="94403" x="4498975" y="2789238"/>
          <p14:tracePt t="94870" x="4489450" y="2789238"/>
          <p14:tracePt t="94872" x="4479925" y="2789238"/>
          <p14:tracePt t="94874" x="4468813" y="2779713"/>
          <p14:tracePt t="94875" x="4459288" y="2779713"/>
          <p14:tracePt t="94877" x="4449763" y="2779713"/>
          <p14:tracePt t="94878" x="4449763" y="2770188"/>
          <p14:tracePt t="94879" x="4430713" y="2770188"/>
          <p14:tracePt t="94881" x="4421188" y="2760663"/>
          <p14:tracePt t="94883" x="4411663" y="2760663"/>
          <p14:tracePt t="94884" x="4400550" y="2751138"/>
          <p14:tracePt t="94884" x="4391025" y="2751138"/>
          <p14:tracePt t="94886" x="4381500" y="2751138"/>
          <p14:tracePt t="94887" x="4371975" y="2751138"/>
          <p14:tracePt t="94888" x="4352925" y="2741613"/>
          <p14:tracePt t="94889" x="4343400" y="2741613"/>
          <p14:tracePt t="94890" x="4322763" y="2732088"/>
          <p14:tracePt t="94891" x="4303713" y="2732088"/>
          <p14:tracePt t="94892" x="4294188" y="2732088"/>
          <p14:tracePt t="94893" x="4264025" y="2720975"/>
          <p14:tracePt t="94894" x="4254500" y="2711450"/>
          <p14:tracePt t="94895" x="4235450" y="2711450"/>
          <p14:tracePt t="94896" x="4216400" y="2711450"/>
          <p14:tracePt t="94897" x="4205288" y="2711450"/>
          <p14:tracePt t="94898" x="4186238" y="2701925"/>
          <p14:tracePt t="94900" x="4167188" y="2701925"/>
          <p14:tracePt t="94901" x="4148138" y="2692400"/>
          <p14:tracePt t="94902" x="4127500" y="2692400"/>
          <p14:tracePt t="94903" x="4117975" y="2692400"/>
          <p14:tracePt t="94904" x="4098925" y="2682875"/>
          <p14:tracePt t="94905" x="4079875" y="2682875"/>
          <p14:tracePt t="94906" x="4049713" y="2682875"/>
          <p14:tracePt t="94907" x="4040188" y="2682875"/>
          <p14:tracePt t="94908" x="4021138" y="2682875"/>
          <p14:tracePt t="94909" x="3990975" y="2682875"/>
          <p14:tracePt t="94910" x="3981450" y="2673350"/>
          <p14:tracePt t="94911" x="3952875" y="2673350"/>
          <p14:tracePt t="94914" x="3932238" y="2673350"/>
          <p14:tracePt t="94914" x="3903663" y="2663825"/>
          <p14:tracePt t="94915" x="3894138" y="2663825"/>
          <p14:tracePt t="94916" x="3863975" y="2663825"/>
          <p14:tracePt t="94918" x="3854450" y="2663825"/>
          <p14:tracePt t="94919" x="3835400" y="2663825"/>
          <p14:tracePt t="94920" x="3825875" y="2663825"/>
          <p14:tracePt t="94921" x="3795713" y="2663825"/>
          <p14:tracePt t="94922" x="3786188" y="2663825"/>
          <p14:tracePt t="94923" x="3767138" y="2663825"/>
          <p14:tracePt t="94924" x="3748088" y="2663825"/>
          <p14:tracePt t="94925" x="3736975" y="2663825"/>
          <p14:tracePt t="94926" x="3727450" y="2663825"/>
          <p14:tracePt t="94927" x="3717925" y="2663825"/>
          <p14:tracePt t="94928" x="3698875" y="2652713"/>
          <p14:tracePt t="94930" x="3679825" y="2652713"/>
          <p14:tracePt t="94931" x="3668713" y="2652713"/>
          <p14:tracePt t="94932" x="3659188" y="2652713"/>
          <p14:tracePt t="94933" x="3649663" y="2652713"/>
          <p14:tracePt t="94934" x="3630613" y="2652713"/>
          <p14:tracePt t="94935" x="3621088" y="2652713"/>
          <p14:tracePt t="94936" x="3609975" y="2652713"/>
          <p14:tracePt t="94937" x="3600450" y="2652713"/>
          <p14:tracePt t="94939" x="3581400" y="2652713"/>
          <p14:tracePt t="94941" x="3571875" y="2652713"/>
          <p14:tracePt t="94942" x="3562350" y="2652713"/>
          <p14:tracePt t="94944" x="3552825" y="2652713"/>
          <p14:tracePt t="94945" x="3541713" y="2652713"/>
          <p14:tracePt t="94946" x="3532188" y="2652713"/>
          <p14:tracePt t="94949" x="3522663" y="2652713"/>
          <p14:tracePt t="94950" x="3513138" y="2652713"/>
          <p14:tracePt t="94952" x="3503613" y="2652713"/>
          <p14:tracePt t="94955" x="3494088" y="2652713"/>
          <p14:tracePt t="94957" x="3484563" y="2652713"/>
          <p14:tracePt t="94959" x="3473450" y="2652713"/>
          <p14:tracePt t="94962" x="3463925" y="2652713"/>
          <p14:tracePt t="94966" x="3454400" y="2652713"/>
          <p14:tracePt t="94970" x="3444875" y="2652713"/>
          <p14:tracePt t="94974" x="3435350" y="2652713"/>
          <p14:tracePt t="94976" x="3425825" y="2652713"/>
          <p14:tracePt t="94980" x="3416300" y="2652713"/>
          <p14:tracePt t="94984" x="3405188" y="2652713"/>
          <p14:tracePt t="94987" x="3395663" y="2652713"/>
          <p14:tracePt t="94989" x="3386138" y="2652713"/>
          <p14:tracePt t="94994" x="3376613" y="2652713"/>
          <p14:tracePt t="94998" x="3367088" y="2652713"/>
          <p14:tracePt t="95002" x="3357563" y="2652713"/>
          <p14:tracePt t="95004" x="3348038" y="2652713"/>
          <p14:tracePt t="95011" x="3336925" y="2652713"/>
          <p14:tracePt t="95015" x="3327400" y="2652713"/>
          <p14:tracePt t="95022" x="3317875" y="2652713"/>
          <p14:tracePt t="95028" x="3308350" y="2652713"/>
          <p14:tracePt t="95130" x="3317875" y="2652713"/>
          <p14:tracePt t="95133" x="3317875" y="2643188"/>
          <p14:tracePt t="95136" x="3327400" y="2643188"/>
          <p14:tracePt t="95138" x="3327400" y="2633663"/>
          <p14:tracePt t="95142" x="3327400" y="2624138"/>
          <p14:tracePt t="95144" x="3336925" y="2624138"/>
          <p14:tracePt t="95144" x="3336925" y="2614613"/>
          <p14:tracePt t="95147" x="3336925" y="2605088"/>
          <p14:tracePt t="95150" x="3348038" y="2605088"/>
          <p14:tracePt t="95151" x="3348038" y="2595563"/>
          <p14:tracePt t="95154" x="3357563" y="2584450"/>
          <p14:tracePt t="95156" x="3357563" y="2574925"/>
          <p14:tracePt t="95159" x="3357563" y="2565400"/>
          <p14:tracePt t="95162" x="3367088" y="2565400"/>
          <p14:tracePt t="95163" x="3367088" y="2555875"/>
          <p14:tracePt t="95166" x="3367088" y="2546350"/>
          <p14:tracePt t="95167" x="3367088" y="2536825"/>
          <p14:tracePt t="95171" x="3376613" y="2527300"/>
          <p14:tracePt t="95173" x="3376613" y="2516188"/>
          <p14:tracePt t="95177" x="3376613" y="2506663"/>
          <p14:tracePt t="95178" x="3376613" y="2497138"/>
          <p14:tracePt t="95179" x="3386138" y="2497138"/>
          <p14:tracePt t="95181" x="3386138" y="2487613"/>
          <p14:tracePt t="95183" x="3395663" y="2478088"/>
          <p14:tracePt t="95186" x="3395663" y="2468563"/>
          <p14:tracePt t="95188" x="3395663" y="2459038"/>
          <p14:tracePt t="95189" x="3395663" y="2447925"/>
          <p14:tracePt t="95192" x="3395663" y="2438400"/>
          <p14:tracePt t="95193" x="3405188" y="2438400"/>
          <p14:tracePt t="95194" x="3405188" y="2428875"/>
          <p14:tracePt t="95197" x="3405188" y="2419350"/>
          <p14:tracePt t="95198" x="3405188" y="2409825"/>
          <p14:tracePt t="95202" x="3405188" y="2400300"/>
          <p14:tracePt t="95205" x="3405188" y="2390775"/>
          <p14:tracePt t="95208" x="3405188" y="2379663"/>
          <p14:tracePt t="95211" x="3405188" y="2370138"/>
          <p14:tracePt t="95213" x="3405188" y="2360613"/>
          <p14:tracePt t="95217" x="3405188" y="2341563"/>
          <p14:tracePt t="95222" x="3405188" y="2332038"/>
          <p14:tracePt t="95226" x="3405188" y="2322513"/>
          <p14:tracePt t="95230" x="3405188" y="2311400"/>
          <p14:tracePt t="95233" x="3405188" y="2301875"/>
          <p14:tracePt t="95235" x="3405188" y="2292350"/>
          <p14:tracePt t="95238" x="3405188" y="2282825"/>
          <p14:tracePt t="95239" x="3395663" y="2282825"/>
          <p14:tracePt t="95242" x="3386138" y="2273300"/>
          <p14:tracePt t="95245" x="3386138" y="2263775"/>
          <p14:tracePt t="95247" x="3376613" y="2254250"/>
          <p14:tracePt t="95250" x="3367088" y="2243138"/>
          <p14:tracePt t="95253" x="3367088" y="2233613"/>
          <p14:tracePt t="95254" x="3357563" y="2233613"/>
          <p14:tracePt t="95256" x="3348038" y="2224088"/>
          <p14:tracePt t="95258" x="3348038" y="2214563"/>
          <p14:tracePt t="95259" x="3336925" y="2214563"/>
          <p14:tracePt t="95261" x="3336925" y="2205038"/>
          <p14:tracePt t="95262" x="3327400" y="2205038"/>
          <p14:tracePt t="95264" x="3327400" y="2195513"/>
          <p14:tracePt t="95265" x="3317875" y="2195513"/>
          <p14:tracePt t="95267" x="3308350" y="2185988"/>
          <p14:tracePt t="95269" x="3298825" y="2174875"/>
          <p14:tracePt t="95272" x="3289300" y="2165350"/>
          <p14:tracePt t="95274" x="3278188" y="2165350"/>
          <p14:tracePt t="95276" x="3268663" y="2155825"/>
          <p14:tracePt t="95278" x="3259138" y="2155825"/>
          <p14:tracePt t="95279" x="3259138" y="2146300"/>
          <p14:tracePt t="95281" x="3249613" y="2136775"/>
          <p14:tracePt t="95283" x="3240088" y="2136775"/>
          <p14:tracePt t="95284" x="3240088" y="2127250"/>
          <p14:tracePt t="95285" x="3230563" y="2127250"/>
          <p14:tracePt t="95287" x="3221038" y="2127250"/>
          <p14:tracePt t="95288" x="3221038" y="2116138"/>
          <p14:tracePt t="95290" x="3209925" y="2116138"/>
          <p14:tracePt t="95291" x="3209925" y="2106613"/>
          <p14:tracePt t="95292" x="3200400" y="2106613"/>
          <p14:tracePt t="95294" x="3190875" y="2097088"/>
          <p14:tracePt t="95297" x="3181350" y="2097088"/>
          <p14:tracePt t="95298" x="3181350" y="2087563"/>
          <p14:tracePt t="95299" x="3171825" y="2087563"/>
          <p14:tracePt t="95301" x="3162300" y="2078038"/>
          <p14:tracePt t="95302" x="3152775" y="2078038"/>
          <p14:tracePt t="95305" x="3141663" y="2068513"/>
          <p14:tracePt t="95307" x="3132138" y="2058988"/>
          <p14:tracePt t="95310" x="3122613" y="2058988"/>
          <p14:tracePt t="95312" x="3122613" y="2047875"/>
          <p14:tracePt t="95314" x="3113088" y="2047875"/>
          <p14:tracePt t="95314" x="3103563" y="2047875"/>
          <p14:tracePt t="95317" x="3094038" y="2038350"/>
          <p14:tracePt t="95320" x="3084513" y="2038350"/>
          <p14:tracePt t="95322" x="3073400" y="2038350"/>
          <p14:tracePt t="95323" x="3073400" y="2028825"/>
          <p14:tracePt t="95324" x="3063875" y="2028825"/>
          <p14:tracePt t="95327" x="3054350" y="2028825"/>
          <p14:tracePt t="95330" x="3044825" y="2019300"/>
          <p14:tracePt t="95334" x="3035300" y="2009775"/>
          <p14:tracePt t="95336" x="3025775" y="2009775"/>
          <p14:tracePt t="95339" x="3016250" y="2009775"/>
          <p14:tracePt t="95343" x="3005138" y="2009775"/>
          <p14:tracePt t="95344" x="3005138" y="2000250"/>
          <p14:tracePt t="95346" x="2995613" y="2000250"/>
          <p14:tracePt t="95348" x="2986088" y="2000250"/>
          <p14:tracePt t="95352" x="2976563" y="2000250"/>
          <p14:tracePt t="95356" x="2967038" y="1990725"/>
          <p14:tracePt t="95359" x="2957513" y="1990725"/>
          <p14:tracePt t="95361" x="2946400" y="1990725"/>
          <p14:tracePt t="95363" x="2936875" y="1990725"/>
          <p14:tracePt t="95366" x="2927350" y="1990725"/>
          <p14:tracePt t="95369" x="2917825" y="1990725"/>
          <p14:tracePt t="95370" x="2908300" y="1979613"/>
          <p14:tracePt t="95373" x="2898775" y="1979613"/>
          <p14:tracePt t="95375" x="2889250" y="1979613"/>
          <p14:tracePt t="95378" x="2878138" y="1979613"/>
          <p14:tracePt t="95379" x="2868613" y="1979613"/>
          <p14:tracePt t="95381" x="2859088" y="1970088"/>
          <p14:tracePt t="95383" x="2849563" y="1970088"/>
          <p14:tracePt t="95385" x="2840038" y="1970088"/>
          <p14:tracePt t="95386" x="2830513" y="1970088"/>
          <p14:tracePt t="95388" x="2820988" y="1970088"/>
          <p14:tracePt t="95390" x="2809875" y="1970088"/>
          <p14:tracePt t="95391" x="2800350" y="1970088"/>
          <p14:tracePt t="95392" x="2790825" y="1970088"/>
          <p14:tracePt t="95399" x="2752725" y="1970088"/>
          <p14:tracePt t="95400" x="2741613" y="1970088"/>
          <p14:tracePt t="95402" x="2732088" y="1970088"/>
          <p14:tracePt t="95403" x="2722563" y="1970088"/>
          <p14:tracePt t="95404" x="2713038" y="1970088"/>
          <p14:tracePt t="95406" x="2703513" y="1970088"/>
          <p14:tracePt t="95408" x="2693988" y="1970088"/>
          <p14:tracePt t="95409" x="2684463" y="1970088"/>
          <p14:tracePt t="95412" x="2673350" y="1970088"/>
          <p14:tracePt t="95413" x="2663825" y="1970088"/>
          <p14:tracePt t="95415" x="2654300" y="1970088"/>
          <p14:tracePt t="95416" x="2644775" y="1970088"/>
          <p14:tracePt t="95418" x="2644775" y="1979613"/>
          <p14:tracePt t="95419" x="2635250" y="1979613"/>
          <p14:tracePt t="95420" x="2625725" y="1979613"/>
          <p14:tracePt t="95422" x="2614613" y="1979613"/>
          <p14:tracePt t="95424" x="2605088" y="1979613"/>
          <p14:tracePt t="95426" x="2595563" y="1979613"/>
          <p14:tracePt t="95427" x="2595563" y="1990725"/>
          <p14:tracePt t="95429" x="2586038" y="1990725"/>
          <p14:tracePt t="95430" x="2576513" y="1990725"/>
          <p14:tracePt t="95432" x="2576513" y="2000250"/>
          <p14:tracePt t="95433" x="2566988" y="2000250"/>
          <p14:tracePt t="95436" x="2557463" y="2000250"/>
          <p14:tracePt t="95437" x="2557463" y="2009775"/>
          <p14:tracePt t="95439" x="2546350" y="2019300"/>
          <p14:tracePt t="95440" x="2536825" y="2019300"/>
          <p14:tracePt t="95443" x="2527300" y="2028825"/>
          <p14:tracePt t="95446" x="2517775" y="2028825"/>
          <p14:tracePt t="95447" x="2517775" y="2038350"/>
          <p14:tracePt t="95449" x="2517775" y="2047875"/>
          <p14:tracePt t="95450" x="2508250" y="2047875"/>
          <p14:tracePt t="95452" x="2498725" y="2058988"/>
          <p14:tracePt t="95454" x="2498725" y="2068513"/>
          <p14:tracePt t="95455" x="2489200" y="2068513"/>
          <p14:tracePt t="95456" x="2489200" y="2078038"/>
          <p14:tracePt t="95458" x="2478088" y="2078038"/>
          <p14:tracePt t="95459" x="2478088" y="2087563"/>
          <p14:tracePt t="95461" x="2468563" y="2097088"/>
          <p14:tracePt t="95462" x="2468563" y="2106613"/>
          <p14:tracePt t="95464" x="2468563" y="2116138"/>
          <p14:tracePt t="95465" x="2459038" y="2116138"/>
          <p14:tracePt t="95466" x="2459038" y="2127250"/>
          <p14:tracePt t="95467" x="2449513" y="2127250"/>
          <p14:tracePt t="95468" x="2449513" y="2136775"/>
          <p14:tracePt t="95469" x="2449513" y="2146300"/>
          <p14:tracePt t="95470" x="2439988" y="2146300"/>
          <p14:tracePt t="95472" x="2439988" y="2155825"/>
          <p14:tracePt t="95473" x="2439988" y="2165350"/>
          <p14:tracePt t="95474" x="2430463" y="2174875"/>
          <p14:tracePt t="95476" x="2430463" y="2185988"/>
          <p14:tracePt t="95477" x="2420938" y="2195513"/>
          <p14:tracePt t="95480" x="2420938" y="2205038"/>
          <p14:tracePt t="95481" x="2409825" y="2214563"/>
          <p14:tracePt t="95483" x="2409825" y="2224088"/>
          <p14:tracePt t="95484" x="2409825" y="2233613"/>
          <p14:tracePt t="95485" x="2409825" y="2243138"/>
          <p14:tracePt t="95488" x="2400300" y="2254250"/>
          <p14:tracePt t="95490" x="2400300" y="2263775"/>
          <p14:tracePt t="95492" x="2400300" y="2273300"/>
          <p14:tracePt t="95493" x="2400300" y="2282825"/>
          <p14:tracePt t="95496" x="2400300" y="2292350"/>
          <p14:tracePt t="95497" x="2400300" y="2301875"/>
          <p14:tracePt t="95499" x="2390775" y="2301875"/>
          <p14:tracePt t="95500" x="2390775" y="2311400"/>
          <p14:tracePt t="95501" x="2390775" y="2322513"/>
          <p14:tracePt t="95503" x="2390775" y="2332038"/>
          <p14:tracePt t="95506" x="2390775" y="2341563"/>
          <p14:tracePt t="95509" x="2390775" y="2351088"/>
          <p14:tracePt t="95510" x="2390775" y="2360613"/>
          <p14:tracePt t="95514" x="2390775" y="2370138"/>
          <p14:tracePt t="95515" x="2390775" y="2379663"/>
          <p14:tracePt t="95518" x="2390775" y="2390775"/>
          <p14:tracePt t="95520" x="2390775" y="2400300"/>
          <p14:tracePt t="95522" x="2390775" y="2409825"/>
          <p14:tracePt t="95525" x="2390775" y="2419350"/>
          <p14:tracePt t="95527" x="2390775" y="2428875"/>
          <p14:tracePt t="95529" x="2390775" y="2438400"/>
          <p14:tracePt t="95532" x="2400300" y="2438400"/>
          <p14:tracePt t="95533" x="2400300" y="2447925"/>
          <p14:tracePt t="95536" x="2400300" y="2459038"/>
          <p14:tracePt t="95537" x="2409825" y="2459038"/>
          <p14:tracePt t="95538" x="2409825" y="2468563"/>
          <p14:tracePt t="95540" x="2409825" y="2478088"/>
          <p14:tracePt t="95541" x="2420938" y="2478088"/>
          <p14:tracePt t="95543" x="2420938" y="2487613"/>
          <p14:tracePt t="95544" x="2430463" y="2487613"/>
          <p14:tracePt t="95545" x="2430463" y="2497138"/>
          <p14:tracePt t="95548" x="2439988" y="2506663"/>
          <p14:tracePt t="95549" x="2439988" y="2516188"/>
          <p14:tracePt t="95550" x="2449513" y="2516188"/>
          <p14:tracePt t="95553" x="2449513" y="2527300"/>
          <p14:tracePt t="95554" x="2459038" y="2527300"/>
          <p14:tracePt t="95555" x="2459038" y="2536825"/>
          <p14:tracePt t="95556" x="2468563" y="2536825"/>
          <p14:tracePt t="95558" x="2478088" y="2546350"/>
          <p14:tracePt t="95560" x="2489200" y="2555875"/>
          <p14:tracePt t="95563" x="2489200" y="2565400"/>
          <p14:tracePt t="95563" x="2498725" y="2565400"/>
          <p14:tracePt t="95564" x="2508250" y="2574925"/>
          <p14:tracePt t="95566" x="2517775" y="2574925"/>
          <p14:tracePt t="95567" x="2517775" y="2584450"/>
          <p14:tracePt t="95568" x="2527300" y="2584450"/>
          <p14:tracePt t="95571" x="2546350" y="2595563"/>
          <p14:tracePt t="95572" x="2546350" y="2605088"/>
          <p14:tracePt t="95573" x="2557463" y="2605088"/>
          <p14:tracePt t="95575" x="2566988" y="2614613"/>
          <p14:tracePt t="95577" x="2586038" y="2614613"/>
          <p14:tracePt t="95581" x="2595563" y="2624138"/>
          <p14:tracePt t="95582" x="2605088" y="2633663"/>
          <p14:tracePt t="95582" x="2614613" y="2633663"/>
          <p14:tracePt t="95584" x="2625725" y="2633663"/>
          <p14:tracePt t="95585" x="2625725" y="2643188"/>
          <p14:tracePt t="95586" x="2635250" y="2643188"/>
          <p14:tracePt t="95587" x="2644775" y="2643188"/>
          <p14:tracePt t="95589" x="2654300" y="2643188"/>
          <p14:tracePt t="95590" x="2663825" y="2652713"/>
          <p14:tracePt t="95592" x="2673350" y="2652713"/>
          <p14:tracePt t="95593" x="2684463" y="2663825"/>
          <p14:tracePt t="95595" x="2693988" y="2663825"/>
          <p14:tracePt t="95597" x="2713038" y="2663825"/>
          <p14:tracePt t="95600" x="2722563" y="2663825"/>
          <p14:tracePt t="95601" x="2732088" y="2663825"/>
          <p14:tracePt t="95603" x="2741613" y="2663825"/>
          <p14:tracePt t="95604" x="2752725" y="2673350"/>
          <p14:tracePt t="95608" x="2762250" y="2673350"/>
          <p14:tracePt t="95610" x="2771775" y="2673350"/>
          <p14:tracePt t="95613" x="2781300" y="2673350"/>
          <p14:tracePt t="95614" x="2790825" y="2673350"/>
          <p14:tracePt t="95617" x="2800350" y="2673350"/>
          <p14:tracePt t="95620" x="2809875" y="2673350"/>
          <p14:tracePt t="95623" x="2820988" y="2673350"/>
          <p14:tracePt t="95625" x="2830513" y="2673350"/>
          <p14:tracePt t="95629" x="2840038" y="2673350"/>
          <p14:tracePt t="95634" x="2849563" y="2673350"/>
          <p14:tracePt t="95638" x="2849563" y="2663825"/>
          <p14:tracePt t="95640" x="2859088" y="2663825"/>
          <p14:tracePt t="95642" x="2859088" y="2652713"/>
          <p14:tracePt t="95644" x="2868613" y="2652713"/>
          <p14:tracePt t="95650" x="2868613" y="2643188"/>
          <p14:tracePt t="95652" x="2878138" y="2643188"/>
          <p14:tracePt t="95659" x="2878138" y="2633663"/>
          <p14:tracePt t="95666" x="2889250" y="2633663"/>
          <p14:tracePt t="95673" x="2889250" y="2624138"/>
          <p14:tracePt t="95914" x="2878138" y="2624138"/>
          <p14:tracePt t="95918" x="2868613" y="2624138"/>
          <p14:tracePt t="95920" x="2859088" y="2624138"/>
          <p14:tracePt t="95924" x="2849563" y="2624138"/>
          <p14:tracePt t="95928" x="2840038" y="2624138"/>
          <p14:tracePt t="95931" x="2830513" y="2624138"/>
          <p14:tracePt t="95932" x="2830513" y="2633663"/>
          <p14:tracePt t="95933" x="2820988" y="2633663"/>
          <p14:tracePt t="95936" x="2809875" y="2633663"/>
          <p14:tracePt t="95940" x="2800350" y="2633663"/>
          <p14:tracePt t="95945" x="2790825" y="2633663"/>
          <p14:tracePt t="95946" x="2781300" y="2633663"/>
          <p14:tracePt t="95955" x="2771775" y="2633663"/>
          <p14:tracePt t="96021" x="2771775" y="2643188"/>
          <p14:tracePt t="96024" x="2762250" y="2643188"/>
          <p14:tracePt t="96032" x="2762250" y="2652713"/>
          <p14:tracePt t="96035" x="2762250" y="2663825"/>
          <p14:tracePt t="96040" x="2762250" y="2673350"/>
          <p14:tracePt t="96044" x="2762250" y="2682875"/>
          <p14:tracePt t="96048" x="2762250" y="2692400"/>
          <p14:tracePt t="96049" x="2762250" y="2701925"/>
          <p14:tracePt t="96051" x="2762250" y="2711450"/>
          <p14:tracePt t="96052" x="2771775" y="2711450"/>
          <p14:tracePt t="96054" x="2771775" y="2720975"/>
          <p14:tracePt t="96055" x="2781300" y="2720975"/>
          <p14:tracePt t="96056" x="2790825" y="2732088"/>
          <p14:tracePt t="96057" x="2790825" y="2741613"/>
          <p14:tracePt t="96059" x="2800350" y="2741613"/>
          <p14:tracePt t="96060" x="2800350" y="2751138"/>
          <p14:tracePt t="96061" x="2809875" y="2751138"/>
          <p14:tracePt t="96063" x="2820988" y="2760663"/>
          <p14:tracePt t="96064" x="2830513" y="2760663"/>
          <p14:tracePt t="96065" x="2840038" y="2770188"/>
          <p14:tracePt t="96066" x="2840038" y="2779713"/>
          <p14:tracePt t="96067" x="2859088" y="2779713"/>
          <p14:tracePt t="96069" x="2868613" y="2789238"/>
          <p14:tracePt t="96070" x="2878138" y="2789238"/>
          <p14:tracePt t="96071" x="2889250" y="2800350"/>
          <p14:tracePt t="96073" x="2898775" y="2809875"/>
          <p14:tracePt t="96074" x="2917825" y="2809875"/>
          <p14:tracePt t="96075" x="2927350" y="2819400"/>
          <p14:tracePt t="96076" x="2936875" y="2828925"/>
          <p14:tracePt t="96077" x="2946400" y="2828925"/>
          <p14:tracePt t="96078" x="2957513" y="2828925"/>
          <p14:tracePt t="96079" x="2976563" y="2838450"/>
          <p14:tracePt t="96080" x="2986088" y="2847975"/>
          <p14:tracePt t="96081" x="2995613" y="2847975"/>
          <p14:tracePt t="96082" x="3016250" y="2859088"/>
          <p14:tracePt t="96083" x="3025775" y="2868613"/>
          <p14:tracePt t="96084" x="3035300" y="2868613"/>
          <p14:tracePt t="96085" x="3054350" y="2868613"/>
          <p14:tracePt t="96086" x="3063875" y="2878138"/>
          <p14:tracePt t="96087" x="3084513" y="2887663"/>
          <p14:tracePt t="96089" x="3094038" y="2887663"/>
          <p14:tracePt t="96090" x="3113088" y="2887663"/>
          <p14:tracePt t="96091" x="3141663" y="2906713"/>
          <p14:tracePt t="96093" x="3162300" y="2906713"/>
          <p14:tracePt t="96094" x="3190875" y="2916238"/>
          <p14:tracePt t="96095" x="3200400" y="2927350"/>
          <p14:tracePt t="96096" x="3209925" y="2927350"/>
          <p14:tracePt t="96097" x="3230563" y="2936875"/>
          <p14:tracePt t="96098" x="3249613" y="2936875"/>
          <p14:tracePt t="96099" x="3259138" y="2946400"/>
          <p14:tracePt t="96100" x="3268663" y="2946400"/>
          <p14:tracePt t="96101" x="3289300" y="2955925"/>
          <p14:tracePt t="96102" x="3298825" y="2955925"/>
          <p14:tracePt t="96103" x="3308350" y="2955925"/>
          <p14:tracePt t="96104" x="3327400" y="2955925"/>
          <p14:tracePt t="96105" x="3357563" y="2974975"/>
          <p14:tracePt t="96106" x="3367088" y="2974975"/>
          <p14:tracePt t="96107" x="3376613" y="2984500"/>
          <p14:tracePt t="96108" x="3395663" y="2984500"/>
          <p14:tracePt t="96110" x="3416300" y="2984500"/>
          <p14:tracePt t="96111" x="3435350" y="2995613"/>
          <p14:tracePt t="96112" x="3444875" y="3005138"/>
          <p14:tracePt t="96113" x="3463925" y="3005138"/>
          <p14:tracePt t="96115" x="3473450" y="3005138"/>
          <p14:tracePt t="96116" x="3484563" y="3005138"/>
          <p14:tracePt t="96116" x="3494088" y="3014663"/>
          <p14:tracePt t="96117" x="3513138" y="3014663"/>
          <p14:tracePt t="96118" x="3522663" y="3024188"/>
          <p14:tracePt t="96119" x="3532188" y="3024188"/>
          <p14:tracePt t="96120" x="3552825" y="3024188"/>
          <p14:tracePt t="96121" x="3590925" y="3033713"/>
          <p14:tracePt t="96122" x="3600450" y="3043238"/>
          <p14:tracePt t="96123" x="3609975" y="3043238"/>
          <p14:tracePt t="96124" x="3621088" y="3043238"/>
          <p14:tracePt t="96125" x="3640138" y="3043238"/>
          <p14:tracePt t="96126" x="3649663" y="3052763"/>
          <p14:tracePt t="96127" x="3668713" y="3052763"/>
          <p14:tracePt t="96128" x="3679825" y="3063875"/>
          <p14:tracePt t="96129" x="3689350" y="3063875"/>
          <p14:tracePt t="96130" x="3708400" y="3063875"/>
          <p14:tracePt t="96131" x="3717925" y="3063875"/>
          <p14:tracePt t="96133" x="3727450" y="3073400"/>
          <p14:tracePt t="96134" x="3736975" y="3073400"/>
          <p14:tracePt t="96134" x="3757613" y="3082925"/>
          <p14:tracePt t="96135" x="3776663" y="3082925"/>
          <p14:tracePt t="96136" x="3786188" y="3082925"/>
          <p14:tracePt t="96137" x="3805238" y="3082925"/>
          <p14:tracePt t="96138" x="3816350" y="3092450"/>
          <p14:tracePt t="96139" x="3825875" y="3101975"/>
          <p14:tracePt t="96140" x="3844925" y="3101975"/>
          <p14:tracePt t="96141" x="3854450" y="3111500"/>
          <p14:tracePt t="96142" x="3863975" y="3111500"/>
          <p14:tracePt t="96143" x="3884613" y="3111500"/>
          <p14:tracePt t="96146" x="3903663" y="3121025"/>
          <p14:tracePt t="96146" x="3913188" y="3121025"/>
          <p14:tracePt t="96148" x="3932238" y="3121025"/>
          <p14:tracePt t="96149" x="3943350" y="3121025"/>
          <p14:tracePt t="96150" x="3952875" y="3132138"/>
          <p14:tracePt t="96151" x="3962400" y="3132138"/>
          <p14:tracePt t="96152" x="3981450" y="3132138"/>
          <p14:tracePt t="96153" x="3990975" y="3141663"/>
          <p14:tracePt t="96154" x="4011613" y="3151188"/>
          <p14:tracePt t="96155" x="4021138" y="3151188"/>
          <p14:tracePt t="96156" x="4030663" y="3151188"/>
          <p14:tracePt t="96157" x="4040188" y="3151188"/>
          <p14:tracePt t="96158" x="4059238" y="3151188"/>
          <p14:tracePt t="96159" x="4068763" y="3160713"/>
          <p14:tracePt t="96160" x="4079875" y="3160713"/>
          <p14:tracePt t="96161" x="4098925" y="3170238"/>
          <p14:tracePt t="96164" x="4117975" y="3170238"/>
          <p14:tracePt t="96164" x="4127500" y="3170238"/>
          <p14:tracePt t="96166" x="4148138" y="3179763"/>
          <p14:tracePt t="96167" x="4157663" y="3179763"/>
          <p14:tracePt t="96168" x="4167188" y="3179763"/>
          <p14:tracePt t="96169" x="4186238" y="3189288"/>
          <p14:tracePt t="96171" x="4195763" y="3189288"/>
          <p14:tracePt t="96172" x="4216400" y="3189288"/>
          <p14:tracePt t="96174" x="4235450" y="3189288"/>
          <p14:tracePt t="96175" x="4244975" y="3189288"/>
          <p14:tracePt t="96176" x="4254500" y="3200400"/>
          <p14:tracePt t="96177" x="4264025" y="3200400"/>
          <p14:tracePt t="96178" x="4284663" y="3200400"/>
          <p14:tracePt t="96180" x="4294188" y="3200400"/>
          <p14:tracePt t="96181" x="4303713" y="3200400"/>
          <p14:tracePt t="96182" x="4313238" y="3200400"/>
          <p14:tracePt t="96183" x="4332288" y="3200400"/>
          <p14:tracePt t="96184" x="4343400" y="3209925"/>
          <p14:tracePt t="96185" x="4352925" y="3209925"/>
          <p14:tracePt t="96186" x="4362450" y="3209925"/>
          <p14:tracePt t="96187" x="4371975" y="3209925"/>
          <p14:tracePt t="96189" x="4391025" y="3219450"/>
          <p14:tracePt t="96190" x="4400550" y="3219450"/>
          <p14:tracePt t="96191" x="4411663" y="3219450"/>
          <p14:tracePt t="96192" x="4421188" y="3219450"/>
          <p14:tracePt t="96194" x="4440238" y="3219450"/>
          <p14:tracePt t="96196" x="4449763" y="3219450"/>
          <p14:tracePt t="96197" x="4459288" y="3219450"/>
          <p14:tracePt t="96198" x="4468813" y="3219450"/>
          <p14:tracePt t="96199" x="4479925" y="3219450"/>
          <p14:tracePt t="96200" x="4489450" y="3219450"/>
          <p14:tracePt t="96202" x="4508500" y="3219450"/>
          <p14:tracePt t="96203" x="4518025" y="3219450"/>
          <p14:tracePt t="96204" x="4527550" y="3219450"/>
          <p14:tracePt t="96205" x="4537075" y="3219450"/>
          <p14:tracePt t="96206" x="4548188" y="3228975"/>
          <p14:tracePt t="96207" x="4557713" y="3228975"/>
          <p14:tracePt t="96208" x="4567238" y="3228975"/>
          <p14:tracePt t="96210" x="4576763" y="3228975"/>
          <p14:tracePt t="96212" x="4586288" y="3228975"/>
          <p14:tracePt t="96212" x="4595813" y="3228975"/>
          <p14:tracePt t="96213" x="4606925" y="3228975"/>
          <p14:tracePt t="96214" x="4616450" y="3228975"/>
          <p14:tracePt t="96215" x="4625975" y="3228975"/>
          <p14:tracePt t="96217" x="4645025" y="3228975"/>
          <p14:tracePt t="96219" x="4654550" y="3228975"/>
          <p14:tracePt t="96220" x="4675188" y="3228975"/>
          <p14:tracePt t="96222" x="4684713" y="3228975"/>
          <p14:tracePt t="96223" x="4694238" y="3228975"/>
          <p14:tracePt t="96224" x="4703763" y="3228975"/>
          <p14:tracePt t="96225" x="4713288" y="3228975"/>
          <p14:tracePt t="96227" x="4732338" y="3228975"/>
          <p14:tracePt t="96230" x="4743450" y="3228975"/>
          <p14:tracePt t="96230" x="4752975" y="3228975"/>
          <p14:tracePt t="96232" x="4762500" y="3228975"/>
          <p14:tracePt t="96233" x="4772025" y="3228975"/>
          <p14:tracePt t="96234" x="4781550" y="3228975"/>
          <p14:tracePt t="96235" x="4791075" y="3228975"/>
          <p14:tracePt t="96236" x="4800600" y="3228975"/>
          <p14:tracePt t="96238" x="4811713" y="3228975"/>
          <p14:tracePt t="96239" x="4821238" y="3228975"/>
          <p14:tracePt t="96241" x="4840288" y="3228975"/>
          <p14:tracePt t="96243" x="4849813" y="3228975"/>
          <p14:tracePt t="96244" x="4859338" y="3228975"/>
          <p14:tracePt t="96245" x="4868863" y="3228975"/>
          <p14:tracePt t="96247" x="4879975" y="3228975"/>
          <p14:tracePt t="96248" x="4889500" y="3228975"/>
          <p14:tracePt t="96249" x="4908550" y="3228975"/>
          <p14:tracePt t="96251" x="4918075" y="3228975"/>
          <p14:tracePt t="96252" x="4927600" y="3228975"/>
          <p14:tracePt t="96253" x="4938713" y="3228975"/>
          <p14:tracePt t="96255" x="4957763" y="3228975"/>
          <p14:tracePt t="96257" x="4967288" y="3228975"/>
          <p14:tracePt t="96258" x="4976813" y="3228975"/>
          <p14:tracePt t="96260" x="4986338" y="3219450"/>
          <p14:tracePt t="96261" x="4995863" y="3219450"/>
          <p14:tracePt t="96262" x="5006975" y="3219450"/>
          <p14:tracePt t="96264" x="5026025" y="3209925"/>
          <p14:tracePt t="96266" x="5035550" y="3209925"/>
          <p14:tracePt t="96267" x="5045075" y="3209925"/>
          <p14:tracePt t="96268" x="5054600" y="3209925"/>
          <p14:tracePt t="96270" x="5064125" y="3209925"/>
          <p14:tracePt t="96271" x="5075238" y="3200400"/>
          <p14:tracePt t="96273" x="5084763" y="3200400"/>
          <p14:tracePt t="96274" x="5094288" y="3200400"/>
          <p14:tracePt t="96275" x="5103813" y="3200400"/>
          <p14:tracePt t="96276" x="5103813" y="3189288"/>
          <p14:tracePt t="96277" x="5122863" y="3189288"/>
          <p14:tracePt t="96279" x="5132388" y="3189288"/>
          <p14:tracePt t="96280" x="5143500" y="3179763"/>
          <p14:tracePt t="96281" x="5153025" y="3179763"/>
          <p14:tracePt t="96282" x="5162550" y="3170238"/>
          <p14:tracePt t="96284" x="5172075" y="3170238"/>
          <p14:tracePt t="96285" x="5181600" y="3160713"/>
          <p14:tracePt t="96286" x="5191125" y="3160713"/>
          <p14:tracePt t="96287" x="5200650" y="3160713"/>
          <p14:tracePt t="96288" x="5211763" y="3151188"/>
          <p14:tracePt t="96290" x="5221288" y="3141663"/>
          <p14:tracePt t="96291" x="5230813" y="3141663"/>
          <p14:tracePt t="96293" x="5240338" y="3141663"/>
          <p14:tracePt t="96294" x="5249863" y="3132138"/>
          <p14:tracePt t="96297" x="5259388" y="3132138"/>
          <p14:tracePt t="96297" x="5259388" y="3121025"/>
          <p14:tracePt t="96298" x="5280025" y="3111500"/>
          <p14:tracePt t="96300" x="5299075" y="3111500"/>
          <p14:tracePt t="96301" x="5299075" y="3101975"/>
          <p14:tracePt t="96302" x="5308600" y="3101975"/>
          <p14:tracePt t="96303" x="5318125" y="3101975"/>
          <p14:tracePt t="96304" x="5327650" y="3092450"/>
          <p14:tracePt t="96306" x="5338763" y="3092450"/>
          <p14:tracePt t="96307" x="5348288" y="3082925"/>
          <p14:tracePt t="96309" x="5357813" y="3073400"/>
          <p14:tracePt t="96310" x="5367338" y="3073400"/>
          <p14:tracePt t="96311" x="5386388" y="3063875"/>
          <p14:tracePt t="96312" x="5386388" y="3052763"/>
          <p14:tracePt t="96313" x="5395913" y="3052763"/>
          <p14:tracePt t="96315" x="5407025" y="3052763"/>
          <p14:tracePt t="96316" x="5416550" y="3043238"/>
          <p14:tracePt t="96317" x="5426075" y="3043238"/>
          <p14:tracePt t="96318" x="5435600" y="3033713"/>
          <p14:tracePt t="96319" x="5445125" y="3024188"/>
          <p14:tracePt t="96320" x="5454650" y="3024188"/>
          <p14:tracePt t="96321" x="5464175" y="3024188"/>
          <p14:tracePt t="96322" x="5475288" y="3014663"/>
          <p14:tracePt t="96323" x="5484813" y="3014663"/>
          <p14:tracePt t="96325" x="5503863" y="3005138"/>
          <p14:tracePt t="96326" x="5513388" y="2995613"/>
          <p14:tracePt t="96327" x="5522913" y="2995613"/>
          <p14:tracePt t="96328" x="5534025" y="2995613"/>
          <p14:tracePt t="96329" x="5543550" y="2984500"/>
          <p14:tracePt t="96330" x="5562600" y="2974975"/>
          <p14:tracePt t="96331" x="5572125" y="2974975"/>
          <p14:tracePt t="96332" x="5581650" y="2974975"/>
          <p14:tracePt t="96333" x="5591175" y="2965450"/>
          <p14:tracePt t="96334" x="5602288" y="2965450"/>
          <p14:tracePt t="96335" x="5611813" y="2955925"/>
          <p14:tracePt t="96337" x="5621338" y="2955925"/>
          <p14:tracePt t="96338" x="5630863" y="2946400"/>
          <p14:tracePt t="96339" x="5640388" y="2946400"/>
          <p14:tracePt t="96340" x="5649913" y="2946400"/>
          <p14:tracePt t="96342" x="5670550" y="2946400"/>
          <p14:tracePt t="96343" x="5670550" y="2936875"/>
          <p14:tracePt t="96344" x="5680075" y="2936875"/>
          <p14:tracePt t="96345" x="5699125" y="2936875"/>
          <p14:tracePt t="96346" x="5708650" y="2927350"/>
          <p14:tracePt t="96347" x="5718175" y="2927350"/>
          <p14:tracePt t="96348" x="5727700" y="2916238"/>
          <p14:tracePt t="96350" x="5738813" y="2916238"/>
          <p14:tracePt t="96351" x="5748338" y="2916238"/>
          <p14:tracePt t="96352" x="5757863" y="2916238"/>
          <p14:tracePt t="96353" x="5757863" y="2906713"/>
          <p14:tracePt t="96354" x="5767388" y="2906713"/>
          <p14:tracePt t="96355" x="5776913" y="2906713"/>
          <p14:tracePt t="96356" x="5786438" y="2897188"/>
          <p14:tracePt t="96357" x="5807075" y="2897188"/>
          <p14:tracePt t="96359" x="5816600" y="2897188"/>
          <p14:tracePt t="96360" x="5826125" y="2887663"/>
          <p14:tracePt t="96361" x="5835650" y="2887663"/>
          <p14:tracePt t="96363" x="5845175" y="2887663"/>
          <p14:tracePt t="96364" x="5854700" y="2887663"/>
          <p14:tracePt t="96365" x="5865813" y="2887663"/>
          <p14:tracePt t="96366" x="5875338" y="2878138"/>
          <p14:tracePt t="96368" x="5884863" y="2878138"/>
          <p14:tracePt t="96369" x="5894388" y="2868613"/>
          <p14:tracePt t="96370" x="5903913" y="2868613"/>
          <p14:tracePt t="96372" x="5913438" y="2868613"/>
          <p14:tracePt t="96373" x="5922963" y="2859088"/>
          <p14:tracePt t="96374" x="5934075" y="2859088"/>
          <p14:tracePt t="96376" x="5953125" y="2859088"/>
          <p14:tracePt t="96378" x="5962650" y="2847975"/>
          <p14:tracePt t="96379" x="5981700" y="2847975"/>
          <p14:tracePt t="96380" x="5981700" y="2838450"/>
          <p14:tracePt t="96381" x="5991225" y="2838450"/>
          <p14:tracePt t="96382" x="6002338" y="2838450"/>
          <p14:tracePt t="96383" x="6011863" y="2838450"/>
          <p14:tracePt t="96384" x="6021388" y="2828925"/>
          <p14:tracePt t="96386" x="6030913" y="2828925"/>
          <p14:tracePt t="96387" x="6040438" y="2828925"/>
          <p14:tracePt t="96388" x="6049963" y="2819400"/>
          <p14:tracePt t="96389" x="6059488" y="2819400"/>
          <p14:tracePt t="96390" x="6070600" y="2809875"/>
          <p14:tracePt t="96391" x="6080125" y="2809875"/>
          <p14:tracePt t="96393" x="6099175" y="2809875"/>
          <p14:tracePt t="96400" x="6148388" y="2779713"/>
          <p14:tracePt t="96401" x="6167438" y="2770188"/>
          <p14:tracePt t="96402" x="6176963" y="2770188"/>
          <p14:tracePt t="96403" x="6186488" y="2770188"/>
          <p14:tracePt t="96404" x="6186488" y="2760663"/>
          <p14:tracePt t="96405" x="6207125" y="2751138"/>
          <p14:tracePt t="96407" x="6216650" y="2751138"/>
          <p14:tracePt t="96408" x="6226175" y="2741613"/>
          <p14:tracePt t="96409" x="6235700" y="2741613"/>
          <p14:tracePt t="96410" x="6245225" y="2741613"/>
          <p14:tracePt t="96412" x="6245225" y="2732088"/>
          <p14:tracePt t="96413" x="6254750" y="2732088"/>
          <p14:tracePt t="96413" x="6254750" y="2720975"/>
          <p14:tracePt t="96414" x="6275388" y="2711450"/>
          <p14:tracePt t="96416" x="6294438" y="2701925"/>
          <p14:tracePt t="96418" x="6303963" y="2701925"/>
          <p14:tracePt t="96419" x="6303963" y="2692400"/>
          <p14:tracePt t="96420" x="6313488" y="2682875"/>
          <p14:tracePt t="96422" x="6323013" y="2682875"/>
          <p14:tracePt t="96423" x="6334125" y="2673350"/>
          <p14:tracePt t="96425" x="6343650" y="2673350"/>
          <p14:tracePt t="96426" x="6343650" y="2663825"/>
          <p14:tracePt t="96427" x="6353175" y="2663825"/>
          <p14:tracePt t="96429" x="6362700" y="2652713"/>
          <p14:tracePt t="96430" x="6362700" y="2643188"/>
          <p14:tracePt t="96431" x="6372225" y="2643188"/>
          <p14:tracePt t="96433" x="6381750" y="2643188"/>
          <p14:tracePt t="96434" x="6381750" y="2633663"/>
          <p14:tracePt t="96435" x="6391275" y="2633663"/>
          <p14:tracePt t="96437" x="6391275" y="2624138"/>
          <p14:tracePt t="96438" x="6402388" y="2624138"/>
          <p14:tracePt t="96439" x="6411913" y="2624138"/>
          <p14:tracePt t="96440" x="6411913" y="2614613"/>
          <p14:tracePt t="96442" x="6421438" y="2605088"/>
          <p14:tracePt t="96444" x="6430963" y="2605088"/>
          <p14:tracePt t="96445" x="6430963" y="2595563"/>
          <p14:tracePt t="96447" x="6440488" y="2595563"/>
          <p14:tracePt t="96448" x="6450013" y="2584450"/>
          <p14:tracePt t="96450" x="6459538" y="2574925"/>
          <p14:tracePt t="96452" x="6470650" y="2565400"/>
          <p14:tracePt t="96454" x="6470650" y="2555875"/>
          <p14:tracePt t="96455" x="6480175" y="2555875"/>
          <p14:tracePt t="96458" x="6489700" y="2546350"/>
          <p14:tracePt t="96459" x="6499225" y="2546350"/>
          <p14:tracePt t="96461" x="6499225" y="2536825"/>
          <p14:tracePt t="96462" x="6508750" y="2527300"/>
          <p14:tracePt t="96465" x="6518275" y="2516188"/>
          <p14:tracePt t="96467" x="6529388" y="2516188"/>
          <p14:tracePt t="96469" x="6538913" y="2506663"/>
          <p14:tracePt t="96472" x="6548438" y="2497138"/>
          <p14:tracePt t="96473" x="6548438" y="2487613"/>
          <p14:tracePt t="96475" x="6557963" y="2487613"/>
          <p14:tracePt t="96476" x="6557963" y="2478088"/>
          <p14:tracePt t="96479" x="6567488" y="2478088"/>
          <p14:tracePt t="96480" x="6577013" y="2468563"/>
          <p14:tracePt t="96483" x="6577013" y="2459038"/>
          <p14:tracePt t="96484" x="6586538" y="2459038"/>
          <p14:tracePt t="96485" x="6586538" y="2447925"/>
          <p14:tracePt t="96488" x="6597650" y="2447925"/>
          <p14:tracePt t="96489" x="6597650" y="2438400"/>
          <p14:tracePt t="96492" x="6607175" y="2428875"/>
          <p14:tracePt t="96493" x="6616700" y="2428875"/>
          <p14:tracePt t="96495" x="6616700" y="2419350"/>
          <p14:tracePt t="96497" x="6626225" y="2419350"/>
          <p14:tracePt t="96499" x="6626225" y="2409825"/>
          <p14:tracePt t="96501" x="6626225" y="2400300"/>
          <p14:tracePt t="96502" x="6635750" y="2400300"/>
          <p14:tracePt t="96504" x="6635750" y="2390775"/>
          <p14:tracePt t="96508" x="6645275" y="2379663"/>
          <p14:tracePt t="96510" x="6654800" y="2379663"/>
          <p14:tracePt t="96512" x="6654800" y="2370138"/>
          <p14:tracePt t="96514" x="6654800" y="2360613"/>
          <p14:tracePt t="96516" x="6665913" y="2360613"/>
          <p14:tracePt t="96518" x="6665913" y="2351088"/>
          <p14:tracePt t="96521" x="6675438" y="2351088"/>
          <p14:tracePt t="96522" x="6675438" y="2341563"/>
          <p14:tracePt t="96527" x="6675438" y="2332038"/>
          <p14:tracePt t="96529" x="6684963" y="2322513"/>
          <p14:tracePt t="96533" x="6694488" y="2311400"/>
          <p14:tracePt t="96538" x="6694488" y="2301875"/>
          <p14:tracePt t="96543" x="6704013" y="2292350"/>
          <p14:tracePt t="96545" x="6704013" y="2282825"/>
          <p14:tracePt t="96551" x="6704013" y="2273300"/>
          <p14:tracePt t="96557" x="6713538" y="2263775"/>
          <p14:tracePt t="96562" x="6713538" y="2254250"/>
          <p14:tracePt t="96565" x="6713538" y="2243138"/>
          <p14:tracePt t="96571" x="6713538" y="2233613"/>
          <p14:tracePt t="96577" x="6713538" y="2224088"/>
          <p14:tracePt t="96583" x="6713538" y="2214563"/>
          <p14:tracePt t="96586" x="6713538" y="2205038"/>
          <p14:tracePt t="96592" x="6713538" y="2195513"/>
          <p14:tracePt t="96598" x="6713538" y="2185988"/>
          <p14:tracePt t="96605" x="6713538" y="2174875"/>
          <p14:tracePt t="96608" x="6713538" y="2165350"/>
          <p14:tracePt t="96612" x="6704013" y="2165350"/>
          <p14:tracePt t="96615" x="6704013" y="2155825"/>
          <p14:tracePt t="96621" x="6704013" y="2146300"/>
          <p14:tracePt t="96622" x="6694488" y="2146300"/>
          <p14:tracePt t="96626" x="6684963" y="2146300"/>
          <p14:tracePt t="96628" x="6684963" y="2136775"/>
          <p14:tracePt t="96634" x="6684963" y="2127250"/>
          <p14:tracePt t="96635" x="6675438" y="2127250"/>
          <p14:tracePt t="96638" x="6675438" y="2116138"/>
          <p14:tracePt t="96642" x="6665913" y="2116138"/>
          <p14:tracePt t="96645" x="6665913" y="2106613"/>
          <p14:tracePt t="96649" x="6654800" y="2106613"/>
          <p14:tracePt t="96652" x="6654800" y="2097088"/>
          <p14:tracePt t="96653" x="6645275" y="2097088"/>
          <p14:tracePt t="96659" x="6635750" y="2087563"/>
          <p14:tracePt t="96662" x="6635750" y="2078038"/>
          <p14:tracePt t="96665" x="6626225" y="2078038"/>
          <p14:tracePt t="96669" x="6626225" y="2068513"/>
          <p14:tracePt t="96672" x="6616700" y="2068513"/>
          <p14:tracePt t="96675" x="6607175" y="2068513"/>
          <p14:tracePt t="96679" x="6607175" y="2058988"/>
          <p14:tracePt t="96681" x="6597650" y="2058988"/>
          <p14:tracePt t="96686" x="6597650" y="2047875"/>
          <p14:tracePt t="96687" x="6586538" y="2047875"/>
          <p14:tracePt t="96691" x="6586538" y="2038350"/>
          <p14:tracePt t="96693" x="6577013" y="2038350"/>
          <p14:tracePt t="96696" x="6567488" y="2038350"/>
          <p14:tracePt t="96698" x="6567488" y="2028825"/>
          <p14:tracePt t="96701" x="6557963" y="2028825"/>
          <p14:tracePt t="96704" x="6557963" y="2019300"/>
          <p14:tracePt t="96706" x="6548438" y="2019300"/>
          <p14:tracePt t="96711" x="6538913" y="2009775"/>
          <p14:tracePt t="96713" x="6529388" y="2009775"/>
          <p14:tracePt t="96715" x="6529388" y="2000250"/>
          <p14:tracePt t="96718" x="6518275" y="2000250"/>
          <p14:tracePt t="96722" x="6508750" y="1990725"/>
          <p14:tracePt t="96726" x="6499225" y="1990725"/>
          <p14:tracePt t="96728" x="6489700" y="1990725"/>
          <p14:tracePt t="96729" x="6489700" y="1979613"/>
          <p14:tracePt t="96732" x="6480175" y="1979613"/>
          <p14:tracePt t="96736" x="6470650" y="1979613"/>
          <p14:tracePt t="96739" x="6470650" y="1970088"/>
          <p14:tracePt t="96742" x="6459538" y="1970088"/>
          <p14:tracePt t="96744" x="6459538" y="1960563"/>
          <p14:tracePt t="96747" x="6450013" y="1960563"/>
          <p14:tracePt t="96749" x="6440488" y="1960563"/>
          <p14:tracePt t="96755" x="6430963" y="1960563"/>
          <p14:tracePt t="96760" x="6421438" y="1960563"/>
          <p14:tracePt t="96764" x="6421438" y="1951038"/>
          <p14:tracePt t="96764" x="6411913" y="1951038"/>
          <p14:tracePt t="96766" x="6402388" y="1951038"/>
          <p14:tracePt t="96770" x="6391275" y="1951038"/>
          <p14:tracePt t="96774" x="6381750" y="1951038"/>
          <p14:tracePt t="96776" x="6372225" y="1951038"/>
          <p14:tracePt t="96778" x="6362700" y="1951038"/>
          <p14:tracePt t="96782" x="6353175" y="1951038"/>
          <p14:tracePt t="96784" x="6343650" y="1951038"/>
          <p14:tracePt t="96787" x="6323013" y="1951038"/>
          <p14:tracePt t="96791" x="6313488" y="1951038"/>
          <p14:tracePt t="96794" x="6303963" y="1951038"/>
          <p14:tracePt t="96796" x="6294438" y="1951038"/>
          <p14:tracePt t="96797" x="6284913" y="1951038"/>
          <p14:tracePt t="96800" x="6275388" y="1951038"/>
          <p14:tracePt t="96802" x="6265863" y="1951038"/>
          <p14:tracePt t="96805" x="6254750" y="1951038"/>
          <p14:tracePt t="96806" x="6245225" y="1951038"/>
          <p14:tracePt t="96809" x="6235700" y="1951038"/>
          <p14:tracePt t="96811" x="6226175" y="1951038"/>
          <p14:tracePt t="96813" x="6216650" y="1951038"/>
          <p14:tracePt t="96815" x="6207125" y="1951038"/>
          <p14:tracePt t="96817" x="6197600" y="1951038"/>
          <p14:tracePt t="96820" x="6186488" y="1951038"/>
          <p14:tracePt t="96823" x="6176963" y="1951038"/>
          <p14:tracePt t="96824" x="6167438" y="1951038"/>
          <p14:tracePt t="96828" x="6157913" y="1951038"/>
          <p14:tracePt t="96831" x="6148388" y="1951038"/>
          <p14:tracePt t="96833" x="6138863" y="1951038"/>
          <p14:tracePt t="96835" x="6127750" y="1951038"/>
          <p14:tracePt t="96838" x="6118225" y="1951038"/>
          <p14:tracePt t="96841" x="6108700" y="1951038"/>
          <p14:tracePt t="96844" x="6099175" y="1951038"/>
          <p14:tracePt t="96845" x="6089650" y="1951038"/>
          <p14:tracePt t="96849" x="6080125" y="1951038"/>
          <p14:tracePt t="96851" x="6070600" y="1960563"/>
          <p14:tracePt t="96853" x="6059488" y="1960563"/>
          <p14:tracePt t="96854" x="6049963" y="1970088"/>
          <p14:tracePt t="96856" x="6040438" y="1970088"/>
          <p14:tracePt t="96858" x="6030913" y="1970088"/>
          <p14:tracePt t="96859" x="6030913" y="1979613"/>
          <p14:tracePt t="96861" x="6011863" y="1979613"/>
          <p14:tracePt t="96863" x="6002338" y="1979613"/>
          <p14:tracePt t="96865" x="6002338" y="1990725"/>
          <p14:tracePt t="96867" x="5991225" y="1990725"/>
          <p14:tracePt t="96868" x="5981700" y="2000250"/>
          <p14:tracePt t="96869" x="5972175" y="2009775"/>
          <p14:tracePt t="96870" x="5962650" y="2009775"/>
          <p14:tracePt t="96872" x="5943600" y="2009775"/>
          <p14:tracePt t="96873" x="5943600" y="2019300"/>
          <p14:tracePt t="96874" x="5934075" y="2019300"/>
          <p14:tracePt t="96876" x="5922963" y="2028825"/>
          <p14:tracePt t="96878" x="5913438" y="2038350"/>
          <p14:tracePt t="96879" x="5903913" y="2038350"/>
          <p14:tracePt t="96881" x="5894388" y="2047875"/>
          <p14:tracePt t="96882" x="5884863" y="2047875"/>
          <p14:tracePt t="96883" x="5875338" y="2047875"/>
          <p14:tracePt t="96884" x="5875338" y="2058988"/>
          <p14:tracePt t="96885" x="5865813" y="2058988"/>
          <p14:tracePt t="96887" x="5854700" y="2068513"/>
          <p14:tracePt t="96889" x="5845175" y="2068513"/>
          <p14:tracePt t="96890" x="5835650" y="2078038"/>
          <p14:tracePt t="96891" x="5835650" y="2087563"/>
          <p14:tracePt t="96892" x="5826125" y="2087563"/>
          <p14:tracePt t="96893" x="5826125" y="2097088"/>
          <p14:tracePt t="96894" x="5816600" y="2097088"/>
          <p14:tracePt t="96896" x="5807075" y="2106613"/>
          <p14:tracePt t="96899" x="5795963" y="2116138"/>
          <p14:tracePt t="96901" x="5786438" y="2127250"/>
          <p14:tracePt t="96903" x="5776913" y="2136775"/>
          <p14:tracePt t="96906" x="5776913" y="2146300"/>
          <p14:tracePt t="96907" x="5767388" y="2146300"/>
          <p14:tracePt t="96909" x="5757863" y="2155825"/>
          <p14:tracePt t="96910" x="5757863" y="2165350"/>
          <p14:tracePt t="96911" x="5748338" y="2165350"/>
          <p14:tracePt t="96913" x="5748338" y="2174875"/>
          <p14:tracePt t="96915" x="5738813" y="2174875"/>
          <p14:tracePt t="96916" x="5738813" y="2185988"/>
          <p14:tracePt t="96919" x="5738813" y="2195513"/>
          <p14:tracePt t="96920" x="5738813" y="2205038"/>
          <p14:tracePt t="96921" x="5727700" y="2205038"/>
          <p14:tracePt t="96923" x="5727700" y="2214563"/>
          <p14:tracePt t="96926" x="5718175" y="2224088"/>
          <p14:tracePt t="96929" x="5718175" y="2233613"/>
          <p14:tracePt t="96930" x="5708650" y="2243138"/>
          <p14:tracePt t="96934" x="5708650" y="2254250"/>
          <p14:tracePt t="96936" x="5708650" y="2263775"/>
          <p14:tracePt t="96938" x="5699125" y="2263775"/>
          <p14:tracePt t="96939" x="5699125" y="2273300"/>
          <p14:tracePt t="96940" x="5699125" y="2282825"/>
          <p14:tracePt t="96943" x="5699125" y="2292350"/>
          <p14:tracePt t="96946" x="5699125" y="2301875"/>
          <p14:tracePt t="96948" x="5699125" y="2311400"/>
          <p14:tracePt t="96950" x="5699125" y="2322513"/>
          <p14:tracePt t="96951" x="5689600" y="2322513"/>
          <p14:tracePt t="96952" x="5689600" y="2332038"/>
          <p14:tracePt t="96955" x="5689600" y="2341563"/>
          <p14:tracePt t="96957" x="5689600" y="2351088"/>
          <p14:tracePt t="96958" x="5689600" y="2360613"/>
          <p14:tracePt t="96960" x="5689600" y="2370138"/>
          <p14:tracePt t="96964" x="5689600" y="2379663"/>
          <p14:tracePt t="96965" x="5689600" y="2390775"/>
          <p14:tracePt t="96967" x="5689600" y="2400300"/>
          <p14:tracePt t="96968" x="5689600" y="2409825"/>
          <p14:tracePt t="96971" x="5689600" y="2419350"/>
          <p14:tracePt t="96973" x="5689600" y="2428875"/>
          <p14:tracePt t="96976" x="5689600" y="2438400"/>
          <p14:tracePt t="96977" x="5689600" y="2447925"/>
          <p14:tracePt t="96979" x="5689600" y="2459038"/>
          <p14:tracePt t="96981" x="5689600" y="2468563"/>
          <p14:tracePt t="96982" x="5689600" y="2478088"/>
          <p14:tracePt t="96984" x="5689600" y="2487613"/>
          <p14:tracePt t="96986" x="5699125" y="2497138"/>
          <p14:tracePt t="96988" x="5699125" y="2506663"/>
          <p14:tracePt t="96989" x="5699125" y="2516188"/>
          <p14:tracePt t="96990" x="5708650" y="2516188"/>
          <p14:tracePt t="96991" x="5718175" y="2527300"/>
          <p14:tracePt t="96992" x="5718175" y="2536825"/>
          <p14:tracePt t="96994" x="5727700" y="2546350"/>
          <p14:tracePt t="96995" x="5727700" y="2555875"/>
          <p14:tracePt t="96998" x="5738813" y="2565400"/>
          <p14:tracePt t="97000" x="5738813" y="2574925"/>
          <p14:tracePt t="97001" x="5748338" y="2574925"/>
          <p14:tracePt t="97002" x="5757863" y="2584450"/>
          <p14:tracePt t="97003" x="5757863" y="2595563"/>
          <p14:tracePt t="97005" x="5767388" y="2605088"/>
          <p14:tracePt t="97007" x="5776913" y="2614613"/>
          <p14:tracePt t="97009" x="5786438" y="2624138"/>
          <p14:tracePt t="97010" x="5795963" y="2633663"/>
          <p14:tracePt t="97012" x="5807075" y="2643188"/>
          <p14:tracePt t="97014" x="5816600" y="2652713"/>
          <p14:tracePt t="97016" x="5826125" y="2663825"/>
          <p14:tracePt t="97017" x="5835650" y="2673350"/>
          <p14:tracePt t="97019" x="5845175" y="2682875"/>
          <p14:tracePt t="97021" x="5854700" y="2682875"/>
          <p14:tracePt t="97022" x="5854700" y="2692400"/>
          <p14:tracePt t="97024" x="5865813" y="2692400"/>
          <p14:tracePt t="97025" x="5875338" y="2701925"/>
          <p14:tracePt t="97026" x="5875338" y="2711450"/>
          <p14:tracePt t="97027" x="5884863" y="2711450"/>
          <p14:tracePt t="97028" x="5884863" y="2720975"/>
          <p14:tracePt t="97029" x="5894388" y="2720975"/>
          <p14:tracePt t="97031" x="5903913" y="2720975"/>
          <p14:tracePt t="97032" x="5913438" y="2732088"/>
          <p14:tracePt t="97033" x="5922963" y="2732088"/>
          <p14:tracePt t="97034" x="5934075" y="2751138"/>
          <p14:tracePt t="97035" x="5943600" y="2751138"/>
          <p14:tracePt t="97036" x="5953125" y="2751138"/>
          <p14:tracePt t="97037" x="5962650" y="2760663"/>
          <p14:tracePt t="97039" x="5972175" y="2770188"/>
          <p14:tracePt t="97041" x="5981700" y="2770188"/>
          <p14:tracePt t="97042" x="5981700" y="2779713"/>
          <p14:tracePt t="97043" x="6002338" y="2779713"/>
          <p14:tracePt t="97045" x="6011863" y="2779713"/>
          <p14:tracePt t="97046" x="6011863" y="2789238"/>
          <p14:tracePt t="97047" x="6030913" y="2789238"/>
          <p14:tracePt t="97049" x="6040438" y="2800350"/>
          <p14:tracePt t="97050" x="6049963" y="2809875"/>
          <p14:tracePt t="97051" x="6059488" y="2809875"/>
          <p14:tracePt t="97053" x="6070600" y="2809875"/>
          <p14:tracePt t="97054" x="6080125" y="2819400"/>
          <p14:tracePt t="97056" x="6089650" y="2819400"/>
          <p14:tracePt t="97057" x="6099175" y="2819400"/>
          <p14:tracePt t="97058" x="6108700" y="2828925"/>
          <p14:tracePt t="97060" x="6127750" y="2828925"/>
          <p14:tracePt t="97062" x="6138863" y="2828925"/>
          <p14:tracePt t="97063" x="6148388" y="2838450"/>
          <p14:tracePt t="97064" x="6157913" y="2838450"/>
          <p14:tracePt t="97065" x="6157913" y="2847975"/>
          <p14:tracePt t="97066" x="6167438" y="2847975"/>
          <p14:tracePt t="97067" x="6176963" y="2847975"/>
          <p14:tracePt t="97069" x="6186488" y="2847975"/>
          <p14:tracePt t="97070" x="6197600" y="2847975"/>
          <p14:tracePt t="97071" x="6207125" y="2847975"/>
          <p14:tracePt t="97072" x="6207125" y="2859088"/>
          <p14:tracePt t="97073" x="6216650" y="2859088"/>
          <p14:tracePt t="97074" x="6226175" y="2859088"/>
          <p14:tracePt t="97076" x="6235700" y="2859088"/>
          <p14:tracePt t="97077" x="6245225" y="2859088"/>
          <p14:tracePt t="97079" x="6254750" y="2859088"/>
          <p14:tracePt t="97080" x="6265863" y="2859088"/>
          <p14:tracePt t="97082" x="6275388" y="2859088"/>
          <p14:tracePt t="97083" x="6284913" y="2859088"/>
          <p14:tracePt t="97084" x="6294438" y="2859088"/>
          <p14:tracePt t="97086" x="6303963" y="2859088"/>
          <p14:tracePt t="97087" x="6303963" y="2868613"/>
          <p14:tracePt t="97088" x="6313488" y="2868613"/>
          <p14:tracePt t="97089" x="6323013" y="2868613"/>
          <p14:tracePt t="97090" x="6334125" y="2868613"/>
          <p14:tracePt t="97093" x="6343650" y="2868613"/>
          <p14:tracePt t="97094" x="6353175" y="2868613"/>
          <p14:tracePt t="97096" x="6362700" y="2868613"/>
          <p14:tracePt t="97097" x="6372225" y="2868613"/>
          <p14:tracePt t="97099" x="6381750" y="2868613"/>
          <p14:tracePt t="97102" x="6402388" y="2868613"/>
          <p14:tracePt t="97104" x="6411913" y="2868613"/>
          <p14:tracePt t="97106" x="6421438" y="2868613"/>
          <p14:tracePt t="97109" x="6440488" y="2868613"/>
          <p14:tracePt t="97111" x="6450013" y="2868613"/>
          <p14:tracePt t="97112" x="6450013" y="2859088"/>
          <p14:tracePt t="97113" x="6459538" y="2859088"/>
          <p14:tracePt t="97116" x="6470650" y="2859088"/>
          <p14:tracePt t="97116" x="6480175" y="2859088"/>
          <p14:tracePt t="97117" x="6480175" y="2847975"/>
          <p14:tracePt t="97118" x="6489700" y="2847975"/>
          <p14:tracePt t="97120" x="6499225" y="2847975"/>
          <p14:tracePt t="97121" x="6499225" y="2838450"/>
          <p14:tracePt t="97122" x="6508750" y="2838450"/>
          <p14:tracePt t="97123" x="6518275" y="2838450"/>
          <p14:tracePt t="97125" x="6529388" y="2828925"/>
          <p14:tracePt t="97127" x="6538913" y="2828925"/>
          <p14:tracePt t="97129" x="6548438" y="2819400"/>
          <p14:tracePt t="97130" x="6557963" y="2819400"/>
          <p14:tracePt t="97131" x="6567488" y="2819400"/>
          <p14:tracePt t="97134" x="6577013" y="2809875"/>
          <p14:tracePt t="97134" x="6586538" y="2809875"/>
          <p14:tracePt t="97135" x="6597650" y="2800350"/>
          <p14:tracePt t="97137" x="6607175" y="2800350"/>
          <p14:tracePt t="97138" x="6607175" y="2789238"/>
          <p14:tracePt t="97139" x="6616700" y="2789238"/>
          <p14:tracePt t="97140" x="6626225" y="2789238"/>
          <p14:tracePt t="97142" x="6635750" y="2779713"/>
          <p14:tracePt t="97143" x="6645275" y="2770188"/>
          <p14:tracePt t="97144" x="6654800" y="2770188"/>
          <p14:tracePt t="97146" x="6665913" y="2770188"/>
          <p14:tracePt t="97147" x="6684963" y="2751138"/>
          <p14:tracePt t="97150" x="6694488" y="2751138"/>
          <p14:tracePt t="97151" x="6704013" y="2751138"/>
          <p14:tracePt t="97152" x="6713538" y="2741613"/>
          <p14:tracePt t="97153" x="6723063" y="2741613"/>
          <p14:tracePt t="97154" x="6734175" y="2732088"/>
          <p14:tracePt t="97156" x="6743700" y="2732088"/>
          <p14:tracePt t="97157" x="6753225" y="2720975"/>
          <p14:tracePt t="97158" x="6762750" y="2720975"/>
          <p14:tracePt t="97159" x="6762750" y="2711450"/>
          <p14:tracePt t="97160" x="6772275" y="2711450"/>
          <p14:tracePt t="97161" x="6781800" y="2701925"/>
          <p14:tracePt t="97162" x="6792913" y="2701925"/>
          <p14:tracePt t="97163" x="6802438" y="2701925"/>
          <p14:tracePt t="97164" x="6802438" y="2692400"/>
          <p14:tracePt t="97165" x="6821488" y="2682875"/>
          <p14:tracePt t="97167" x="6831013" y="2682875"/>
          <p14:tracePt t="97168" x="6840538" y="2673350"/>
          <p14:tracePt t="97169" x="6850063" y="2673350"/>
          <p14:tracePt t="97171" x="6861175" y="2663825"/>
          <p14:tracePt t="97173" x="6870700" y="2652713"/>
          <p14:tracePt t="97175" x="6889750" y="2652713"/>
          <p14:tracePt t="97176" x="6889750" y="2643188"/>
          <p14:tracePt t="97177" x="6899275" y="2643188"/>
          <p14:tracePt t="97178" x="6908800" y="2643188"/>
          <p14:tracePt t="97179" x="6918325" y="2633663"/>
          <p14:tracePt t="97180" x="6918325" y="2624138"/>
          <p14:tracePt t="97181" x="6929438" y="2624138"/>
          <p14:tracePt t="97182" x="6938963" y="2624138"/>
          <p14:tracePt t="97183" x="6948488" y="2614613"/>
          <p14:tracePt t="97184" x="6958013" y="2614613"/>
          <p14:tracePt t="97186" x="6958013" y="2605088"/>
          <p14:tracePt t="97187" x="6967538" y="2605088"/>
          <p14:tracePt t="97188" x="6977063" y="2605088"/>
          <p14:tracePt t="97189" x="6986588" y="2595563"/>
          <p14:tracePt t="97190" x="6986588" y="2584450"/>
          <p14:tracePt t="97191" x="6997700" y="2584450"/>
          <p14:tracePt t="97192" x="7007225" y="2584450"/>
          <p14:tracePt t="97193" x="7016750" y="2574925"/>
          <p14:tracePt t="97195" x="7026275" y="2574925"/>
          <p14:tracePt t="97196" x="7026275" y="2565400"/>
          <p14:tracePt t="97197" x="7035800" y="2555875"/>
          <p14:tracePt t="97198" x="7045325" y="2555875"/>
          <p14:tracePt t="97201" x="7054850" y="2546350"/>
          <p14:tracePt t="97202" x="7065963" y="2546350"/>
          <p14:tracePt t="97203" x="7065963" y="2536825"/>
          <p14:tracePt t="97205" x="7075488" y="2536825"/>
          <p14:tracePt t="97206" x="7085013" y="2536825"/>
          <p14:tracePt t="97207" x="7085013" y="2527300"/>
          <p14:tracePt t="97208" x="7085013" y="2516188"/>
          <p14:tracePt t="97209" x="7094538" y="2516188"/>
          <p14:tracePt t="97213" x="7104063" y="2506663"/>
          <p14:tracePt t="97215" x="7113588" y="2497138"/>
          <p14:tracePt t="97216" x="7124700" y="2497138"/>
          <p14:tracePt t="97220" x="7124700" y="2487613"/>
          <p14:tracePt t="97221" x="7134225" y="2487613"/>
          <p14:tracePt t="97222" x="7134225" y="2478088"/>
          <p14:tracePt t="97228" x="7143750" y="2468563"/>
          <p14:tracePt t="97234" x="7143750" y="2459038"/>
          <p14:tracePt t="97245" x="7153275" y="2459038"/>
          <p14:tracePt t="97250" x="7153275" y="2447925"/>
          <p14:tracePt t="98526" x="7162800" y="2447925"/>
          <p14:tracePt t="98528" x="7162800" y="2438400"/>
          <p14:tracePt t="98533" x="7172325" y="2438400"/>
          <p14:tracePt t="98543" x="7172325" y="2428875"/>
          <p14:tracePt t="98821" x="7172325" y="2419350"/>
          <p14:tracePt t="98829" x="7162800" y="2409825"/>
          <p14:tracePt t="98834" x="7162800" y="2400300"/>
          <p14:tracePt t="98836" x="7153275" y="2400300"/>
          <p14:tracePt t="98842" x="7153275" y="2390775"/>
          <p14:tracePt t="98845" x="7143750" y="2390775"/>
          <p14:tracePt t="98848" x="7143750" y="2379663"/>
          <p14:tracePt t="98851" x="7134225" y="2379663"/>
          <p14:tracePt t="98852" x="7134225" y="2370138"/>
          <p14:tracePt t="98855" x="7124700" y="2370138"/>
          <p14:tracePt t="98856" x="7124700" y="2360613"/>
          <p14:tracePt t="98858" x="7113588" y="2351088"/>
          <p14:tracePt t="98862" x="7104063" y="2341563"/>
          <p14:tracePt t="98866" x="7094538" y="2332038"/>
          <p14:tracePt t="98869" x="7094538" y="2322513"/>
          <p14:tracePt t="98870" x="7085013" y="2322513"/>
          <p14:tracePt t="98871" x="7085013" y="2311400"/>
          <p14:tracePt t="98872" x="7075488" y="2311400"/>
          <p14:tracePt t="98874" x="7075488" y="2301875"/>
          <p14:tracePt t="98875" x="7065963" y="2301875"/>
          <p14:tracePt t="98877" x="7054850" y="2292350"/>
          <p14:tracePt t="98880" x="7045325" y="2282825"/>
          <p14:tracePt t="98882" x="7035800" y="2273300"/>
          <p14:tracePt t="98883" x="7026275" y="2273300"/>
          <p14:tracePt t="98884" x="7026275" y="2263775"/>
          <p14:tracePt t="98886" x="7016750" y="2263775"/>
          <p14:tracePt t="98887" x="7016750" y="2254250"/>
          <p14:tracePt t="98888" x="6997700" y="2243138"/>
          <p14:tracePt t="98890" x="6986588" y="2233613"/>
          <p14:tracePt t="98892" x="6977063" y="2233613"/>
          <p14:tracePt t="98893" x="6967538" y="2224088"/>
          <p14:tracePt t="98894" x="6958013" y="2224088"/>
          <p14:tracePt t="98896" x="6948488" y="2214563"/>
          <p14:tracePt t="98897" x="6938963" y="2205038"/>
          <p14:tracePt t="98899" x="6929438" y="2205038"/>
          <p14:tracePt t="98900" x="6929438" y="2195513"/>
          <p14:tracePt t="98901" x="6908800" y="2195513"/>
          <p14:tracePt t="98903" x="6899275" y="2185988"/>
          <p14:tracePt t="98904" x="6889750" y="2174875"/>
          <p14:tracePt t="98905" x="6880225" y="2174875"/>
          <p14:tracePt t="98906" x="6870700" y="2174875"/>
          <p14:tracePt t="98907" x="6861175" y="2165350"/>
          <p14:tracePt t="98909" x="6850063" y="2165350"/>
          <p14:tracePt t="98910" x="6840538" y="2155825"/>
          <p14:tracePt t="98912" x="6831013" y="2146300"/>
          <p14:tracePt t="98913" x="6821488" y="2146300"/>
          <p14:tracePt t="98915" x="6811963" y="2136775"/>
          <p14:tracePt t="98916" x="6802438" y="2136775"/>
          <p14:tracePt t="98917" x="6792913" y="2136775"/>
          <p14:tracePt t="98919" x="6781800" y="2127250"/>
          <p14:tracePt t="98920" x="6772275" y="2127250"/>
          <p14:tracePt t="98921" x="6772275" y="2116138"/>
          <p14:tracePt t="98922" x="6762750" y="2116138"/>
          <p14:tracePt t="98923" x="6753225" y="2116138"/>
          <p14:tracePt t="98924" x="6743700" y="2116138"/>
          <p14:tracePt t="98925" x="6743700" y="2106613"/>
          <p14:tracePt t="98926" x="6734175" y="2106613"/>
          <p14:tracePt t="98927" x="6723063" y="2106613"/>
          <p14:tracePt t="98929" x="6713538" y="2106613"/>
          <p14:tracePt t="98930" x="6713538" y="2097088"/>
          <p14:tracePt t="98931" x="6704013" y="2097088"/>
          <p14:tracePt t="98932" x="6694488" y="2097088"/>
          <p14:tracePt t="98933" x="6684963" y="2097088"/>
          <p14:tracePt t="98934" x="6675438" y="2087563"/>
          <p14:tracePt t="98937" x="6654800" y="2078038"/>
          <p14:tracePt t="98939" x="6645275" y="2078038"/>
          <p14:tracePt t="98941" x="6635750" y="2078038"/>
          <p14:tracePt t="98942" x="6626225" y="2068513"/>
          <p14:tracePt t="98943" x="6616700" y="2068513"/>
          <p14:tracePt t="98944" x="6616700" y="2058988"/>
          <p14:tracePt t="98945" x="6607175" y="2058988"/>
          <p14:tracePt t="98946" x="6597650" y="2058988"/>
          <p14:tracePt t="98948" x="6586538" y="2058988"/>
          <p14:tracePt t="98949" x="6567488" y="2047875"/>
          <p14:tracePt t="98950" x="6557963" y="2047875"/>
          <p14:tracePt t="98952" x="6538913" y="2047875"/>
          <p14:tracePt t="98953" x="6538913" y="2038350"/>
          <p14:tracePt t="98954" x="6529388" y="2038350"/>
          <p14:tracePt t="98955" x="6518275" y="2038350"/>
          <p14:tracePt t="98956" x="6508750" y="2038350"/>
          <p14:tracePt t="98957" x="6499225" y="2028825"/>
          <p14:tracePt t="98959" x="6480175" y="2019300"/>
          <p14:tracePt t="98960" x="6459538" y="2019300"/>
          <p14:tracePt t="98961" x="6450013" y="2019300"/>
          <p14:tracePt t="98962" x="6440488" y="2009775"/>
          <p14:tracePt t="98963" x="6430963" y="2009775"/>
          <p14:tracePt t="98964" x="6421438" y="2000250"/>
          <p14:tracePt t="98966" x="6411913" y="2000250"/>
          <p14:tracePt t="98967" x="6391275" y="2000250"/>
          <p14:tracePt t="98967" x="6381750" y="1990725"/>
          <p14:tracePt t="98968" x="6372225" y="1990725"/>
          <p14:tracePt t="98969" x="6362700" y="1990725"/>
          <p14:tracePt t="98970" x="6353175" y="1979613"/>
          <p14:tracePt t="98971" x="6334125" y="1979613"/>
          <p14:tracePt t="98972" x="6323013" y="1979613"/>
          <p14:tracePt t="98973" x="6313488" y="1970088"/>
          <p14:tracePt t="98974" x="6303963" y="1970088"/>
          <p14:tracePt t="98975" x="6284913" y="1960563"/>
          <p14:tracePt t="98976" x="6265863" y="1960563"/>
          <p14:tracePt t="98977" x="6254750" y="1960563"/>
          <p14:tracePt t="98978" x="6226175" y="1951038"/>
          <p14:tracePt t="98980" x="6207125" y="1951038"/>
          <p14:tracePt t="98981" x="6176963" y="1941513"/>
          <p14:tracePt t="98982" x="6167438" y="1931988"/>
          <p14:tracePt t="98983" x="6148388" y="1931988"/>
          <p14:tracePt t="98985" x="6127750" y="1931988"/>
          <p14:tracePt t="98986" x="6118225" y="1931988"/>
          <p14:tracePt t="98986" x="6108700" y="1922463"/>
          <p14:tracePt t="98987" x="6089650" y="1922463"/>
          <p14:tracePt t="98988" x="6080125" y="1922463"/>
          <p14:tracePt t="98989" x="6059488" y="1911350"/>
          <p14:tracePt t="98990" x="6049963" y="1911350"/>
          <p14:tracePt t="98991" x="6030913" y="1911350"/>
          <p14:tracePt t="98992" x="6021388" y="1911350"/>
          <p14:tracePt t="98993" x="6002338" y="1901825"/>
          <p14:tracePt t="98994" x="5981700" y="1901825"/>
          <p14:tracePt t="98996" x="5962650" y="1892300"/>
          <p14:tracePt t="98997" x="5943600" y="1892300"/>
          <p14:tracePt t="98998" x="5934075" y="1892300"/>
          <p14:tracePt t="98999" x="5922963" y="1892300"/>
          <p14:tracePt t="99000" x="5884863" y="1882775"/>
          <p14:tracePt t="99001" x="5865813" y="1882775"/>
          <p14:tracePt t="99003" x="5845175" y="1873250"/>
          <p14:tracePt t="99004" x="5826125" y="1873250"/>
          <p14:tracePt t="99005" x="5816600" y="1873250"/>
          <p14:tracePt t="99006" x="5807075" y="1873250"/>
          <p14:tracePt t="99007" x="5795963" y="1863725"/>
          <p14:tracePt t="99008" x="5776913" y="1863725"/>
          <p14:tracePt t="99009" x="5757863" y="1854200"/>
          <p14:tracePt t="99010" x="5748338" y="1854200"/>
          <p14:tracePt t="99011" x="5727700" y="1843088"/>
          <p14:tracePt t="99013" x="5708650" y="1843088"/>
          <p14:tracePt t="99015" x="5699125" y="1843088"/>
          <p14:tracePt t="99015" x="5680075" y="1843088"/>
          <p14:tracePt t="99016" x="5670550" y="1833563"/>
          <p14:tracePt t="99017" x="5649913" y="1833563"/>
          <p14:tracePt t="99018" x="5640388" y="1824038"/>
          <p14:tracePt t="99019" x="5630863" y="1824038"/>
          <p14:tracePt t="99020" x="5621338" y="1824038"/>
          <p14:tracePt t="99021" x="5611813" y="1824038"/>
          <p14:tracePt t="99022" x="5591175" y="1814513"/>
          <p14:tracePt t="99023" x="5572125" y="1814513"/>
          <p14:tracePt t="99024" x="5562600" y="1804988"/>
          <p14:tracePt t="99025" x="5553075" y="1804988"/>
          <p14:tracePt t="99026" x="5543550" y="1804988"/>
          <p14:tracePt t="99027" x="5534025" y="1804988"/>
          <p14:tracePt t="99028" x="5522913" y="1804988"/>
          <p14:tracePt t="99029" x="5503863" y="1795463"/>
          <p14:tracePt t="99031" x="5484813" y="1785938"/>
          <p14:tracePt t="99033" x="5475288" y="1785938"/>
          <p14:tracePt t="99034" x="5464175" y="1785938"/>
          <p14:tracePt t="99034" x="5454650" y="1785938"/>
          <p14:tracePt t="99035" x="5445125" y="1785938"/>
          <p14:tracePt t="99036" x="5435600" y="1774825"/>
          <p14:tracePt t="99037" x="5407025" y="1774825"/>
          <p14:tracePt t="99039" x="5376863" y="1765300"/>
          <p14:tracePt t="99040" x="5367338" y="1765300"/>
          <p14:tracePt t="99041" x="5357813" y="1765300"/>
          <p14:tracePt t="99042" x="5348288" y="1765300"/>
          <p14:tracePt t="99043" x="5338763" y="1765300"/>
          <p14:tracePt t="99044" x="5327650" y="1755775"/>
          <p14:tracePt t="99045" x="5308600" y="1755775"/>
          <p14:tracePt t="99046" x="5299075" y="1755775"/>
          <p14:tracePt t="99048" x="5280025" y="1746250"/>
          <p14:tracePt t="99049" x="5270500" y="1746250"/>
          <p14:tracePt t="99051" x="5259388" y="1746250"/>
          <p14:tracePt t="99052" x="5240338" y="1746250"/>
          <p14:tracePt t="99052" x="5230813" y="1746250"/>
          <p14:tracePt t="99053" x="5221288" y="1746250"/>
          <p14:tracePt t="99054" x="5211763" y="1746250"/>
          <p14:tracePt t="99055" x="5200650" y="1746250"/>
          <p14:tracePt t="99056" x="5191125" y="1736725"/>
          <p14:tracePt t="99057" x="5181600" y="1736725"/>
          <p14:tracePt t="99058" x="5172075" y="1736725"/>
          <p14:tracePt t="99059" x="5162550" y="1736725"/>
          <p14:tracePt t="99060" x="5143500" y="1736725"/>
          <p14:tracePt t="99062" x="5122863" y="1736725"/>
          <p14:tracePt t="99063" x="5113338" y="1736725"/>
          <p14:tracePt t="99064" x="5103813" y="1736725"/>
          <p14:tracePt t="99065" x="5094288" y="1736725"/>
          <p14:tracePt t="99066" x="5084763" y="1736725"/>
          <p14:tracePt t="99067" x="5075238" y="1736725"/>
          <p14:tracePt t="99068" x="5064125" y="1736725"/>
          <p14:tracePt t="99070" x="5045075" y="1736725"/>
          <p14:tracePt t="99072" x="5035550" y="1727200"/>
          <p14:tracePt t="99073" x="5026025" y="1727200"/>
          <p14:tracePt t="99074" x="5016500" y="1727200"/>
          <p14:tracePt t="99075" x="4995863" y="1727200"/>
          <p14:tracePt t="99077" x="4986338" y="1727200"/>
          <p14:tracePt t="99078" x="4976813" y="1727200"/>
          <p14:tracePt t="99080" x="4967288" y="1727200"/>
          <p14:tracePt t="99081" x="4957763" y="1727200"/>
          <p14:tracePt t="99083" x="4948238" y="1727200"/>
          <p14:tracePt t="99084" x="4938713" y="1727200"/>
          <p14:tracePt t="99085" x="4927600" y="1727200"/>
          <p14:tracePt t="99087" x="4918075" y="1727200"/>
          <p14:tracePt t="99089" x="4908550" y="1727200"/>
          <p14:tracePt t="99091" x="4899025" y="1727200"/>
          <p14:tracePt t="99093" x="4889500" y="1727200"/>
          <p14:tracePt t="99095" x="4879975" y="1727200"/>
          <p14:tracePt t="99099" x="4868863" y="1727200"/>
          <p14:tracePt t="99102" x="4859338" y="1727200"/>
          <p14:tracePt t="99107" x="4849813" y="1727200"/>
          <p14:tracePt t="99110" x="4840288" y="1727200"/>
          <p14:tracePt t="99122" x="4830763" y="1727200"/>
          <p14:tracePt t="99159" x="4830763" y="1717675"/>
          <p14:tracePt t="99163" x="4821238" y="1706563"/>
          <p14:tracePt t="99166" x="4821238" y="1697038"/>
          <p14:tracePt t="99169" x="4821238" y="1687513"/>
          <p14:tracePt t="99170" x="4811713" y="1677988"/>
          <p14:tracePt t="99172" x="4800600" y="1668463"/>
          <p14:tracePt t="99174" x="4800600" y="1658938"/>
          <p14:tracePt t="99176" x="4791075" y="1658938"/>
          <p14:tracePt t="99177" x="4791075" y="1649413"/>
          <p14:tracePt t="99178" x="4791075" y="1638300"/>
          <p14:tracePt t="99180" x="4791075" y="1628775"/>
          <p14:tracePt t="99181" x="4781550" y="1628775"/>
          <p14:tracePt t="99182" x="4781550" y="1619250"/>
          <p14:tracePt t="99184" x="4772025" y="1609725"/>
          <p14:tracePt t="99185" x="4772025" y="1600200"/>
          <p14:tracePt t="99186" x="4762500" y="1600200"/>
          <p14:tracePt t="99187" x="4762500" y="1590675"/>
          <p14:tracePt t="99189" x="4762500" y="1581150"/>
          <p14:tracePt t="99190" x="4752975" y="1581150"/>
          <p14:tracePt t="99191" x="4752975" y="1570038"/>
          <p14:tracePt t="99192" x="4743450" y="1560513"/>
          <p14:tracePt t="99193" x="4743450" y="1550988"/>
          <p14:tracePt t="99195" x="4743450" y="1541463"/>
          <p14:tracePt t="99196" x="4732338" y="1541463"/>
          <p14:tracePt t="99198" x="4722813" y="1522413"/>
          <p14:tracePt t="99200" x="4722813" y="1511300"/>
          <p14:tracePt t="99201" x="4713288" y="1511300"/>
          <p14:tracePt t="99203" x="4713288" y="1501775"/>
          <p14:tracePt t="99203" x="4703763" y="1492250"/>
          <p14:tracePt t="99204" x="4703763" y="1482725"/>
          <p14:tracePt t="99205" x="4694238" y="1482725"/>
          <p14:tracePt t="99206" x="4694238" y="1463675"/>
          <p14:tracePt t="99208" x="4684713" y="1454150"/>
          <p14:tracePt t="99210" x="4684713" y="1443038"/>
          <p14:tracePt t="99211" x="4675188" y="1433513"/>
          <p14:tracePt t="99213" x="4675188" y="1423988"/>
          <p14:tracePt t="99215" x="4664075" y="1414463"/>
          <p14:tracePt t="99216" x="4654550" y="1404938"/>
          <p14:tracePt t="99217" x="4654550" y="1395413"/>
          <p14:tracePt t="99219" x="4645025" y="1385888"/>
          <p14:tracePt t="99220" x="4645025" y="1365250"/>
          <p14:tracePt t="99222" x="4645025" y="1355725"/>
          <p14:tracePt t="99223" x="4635500" y="1346200"/>
          <p14:tracePt t="99224" x="4635500" y="1336675"/>
          <p14:tracePt t="99225" x="4625975" y="1336675"/>
          <p14:tracePt t="99226" x="4625975" y="1327150"/>
          <p14:tracePt t="99227" x="4625975" y="1317625"/>
          <p14:tracePt t="99228" x="4616450" y="1306513"/>
          <p14:tracePt t="99230" x="4616450" y="1296988"/>
          <p14:tracePt t="99233" x="4616450" y="1287463"/>
          <p14:tracePt t="99234" x="4606925" y="1287463"/>
          <p14:tracePt t="99234" x="4595813" y="1268413"/>
          <p14:tracePt t="99236" x="4595813" y="1258888"/>
          <p14:tracePt t="99238" x="4586288" y="1238250"/>
          <p14:tracePt t="99240" x="4586288" y="1228725"/>
          <p14:tracePt t="99242" x="4576763" y="1219200"/>
          <p14:tracePt t="99243" x="4576763" y="1209675"/>
          <p14:tracePt t="99244" x="4567238" y="1200150"/>
          <p14:tracePt t="99246" x="4567238" y="1190625"/>
          <p14:tracePt t="99248" x="4557713" y="1181100"/>
          <p14:tracePt t="99249" x="4557713" y="1169988"/>
          <p14:tracePt t="99250" x="4557713" y="1160463"/>
          <p14:tracePt t="99252" x="4548188" y="1150938"/>
          <p14:tracePt t="99253" x="4548188" y="1141413"/>
          <p14:tracePt t="99255" x="4548188" y="1131888"/>
          <p14:tracePt t="99257" x="4537075" y="1122363"/>
          <p14:tracePt t="99259" x="4537075" y="1112838"/>
          <p14:tracePt t="99260" x="4537075" y="1101725"/>
          <p14:tracePt t="99261" x="4527550" y="1101725"/>
          <p14:tracePt t="99262" x="4527550" y="1092200"/>
          <p14:tracePt t="99263" x="4518025" y="1092200"/>
          <p14:tracePt t="99264" x="4518025" y="1082675"/>
          <p14:tracePt t="99266" x="4518025" y="1073150"/>
          <p14:tracePt t="99267" x="4508500" y="1073150"/>
          <p14:tracePt t="99269" x="4508500" y="1063625"/>
          <p14:tracePt t="99270" x="4508500" y="1054100"/>
          <p14:tracePt t="99271" x="4498975" y="1054100"/>
          <p14:tracePt t="99273" x="4498975" y="1044575"/>
          <p14:tracePt t="99276" x="4489450" y="1033463"/>
          <p14:tracePt t="99279" x="4479925" y="1023938"/>
          <p14:tracePt t="99281" x="4479925" y="1014413"/>
          <p14:tracePt t="99284" x="4468813" y="1004888"/>
          <p14:tracePt t="99288" x="4468813" y="995363"/>
          <p14:tracePt t="99290" x="4459288" y="995363"/>
          <p14:tracePt t="99294" x="4459288" y="985838"/>
          <p14:tracePt t="99296" x="4459288" y="976313"/>
          <p14:tracePt t="99300" x="4449763" y="976313"/>
          <p14:tracePt t="99304" x="4440238" y="976313"/>
          <p14:tracePt t="99305" x="4440238" y="965200"/>
          <p14:tracePt t="99365" x="4430713" y="965200"/>
          <p14:tracePt t="99374" x="4430713" y="976313"/>
          <p14:tracePt t="99377" x="4421188" y="985838"/>
          <p14:tracePt t="99382" x="4421188" y="995363"/>
          <p14:tracePt t="99403" x="4400550" y="1033463"/>
          <p14:tracePt t="99406" x="4400550" y="1044575"/>
          <p14:tracePt t="99412" x="4400550" y="1054100"/>
          <p14:tracePt t="99415" x="4400550" y="1063625"/>
          <p14:tracePt t="99419" x="4400550" y="1073150"/>
          <p14:tracePt t="99422" x="4391025" y="1073150"/>
          <p14:tracePt t="99424" x="4391025" y="1082675"/>
          <p14:tracePt t="99429" x="4391025" y="1092200"/>
          <p14:tracePt t="99434" x="4391025" y="1101725"/>
          <p14:tracePt t="99437" x="4391025" y="1112838"/>
          <p14:tracePt t="99442" x="4391025" y="1122363"/>
          <p14:tracePt t="99449" x="4391025" y="1131888"/>
          <p14:tracePt t="99456" x="4391025" y="1141413"/>
          <p14:tracePt t="99461" x="4391025" y="1150938"/>
          <p14:tracePt t="99478" x="4391025" y="1160463"/>
          <p14:tracePt t="99493" x="4391025" y="1169988"/>
          <p14:tracePt t="99504" x="4391025" y="1181100"/>
          <p14:tracePt t="99510" x="4391025" y="1190625"/>
          <p14:tracePt t="99518" x="4391025" y="1200150"/>
          <p14:tracePt t="99526" x="4391025" y="1209675"/>
          <p14:tracePt t="99533" x="4391025" y="1219200"/>
          <p14:tracePt t="99538" x="4391025" y="1228725"/>
          <p14:tracePt t="99545" x="4391025" y="1238250"/>
          <p14:tracePt t="99553" x="4391025" y="1249363"/>
          <p14:tracePt t="99563" x="4391025" y="1258888"/>
          <p14:tracePt t="99569" x="4391025" y="1268413"/>
          <p14:tracePt t="102797" x="4400550" y="1268413"/>
          <p14:tracePt t="102806" x="4411663" y="1268413"/>
          <p14:tracePt t="102812" x="4421188" y="1268413"/>
          <p14:tracePt t="102817" x="4430713" y="1268413"/>
          <p14:tracePt t="102821" x="4440238" y="1268413"/>
          <p14:tracePt t="102823" x="4449763" y="1268413"/>
          <p14:tracePt t="102826" x="4459288" y="1277938"/>
          <p14:tracePt t="102830" x="4468813" y="1277938"/>
          <p14:tracePt t="102832" x="4468813" y="1287463"/>
          <p14:tracePt t="102833" x="4479925" y="1287463"/>
          <p14:tracePt t="102834" x="4489450" y="1287463"/>
          <p14:tracePt t="102837" x="4498975" y="1287463"/>
          <p14:tracePt t="102838" x="4498975" y="1296988"/>
          <p14:tracePt t="102840" x="4508500" y="1296988"/>
          <p14:tracePt t="102841" x="4508500" y="1306513"/>
          <p14:tracePt t="102843" x="4518025" y="1306513"/>
          <p14:tracePt t="102844" x="4527550" y="1306513"/>
          <p14:tracePt t="102846" x="4537075" y="1306513"/>
          <p14:tracePt t="102847" x="4537075" y="1317625"/>
          <p14:tracePt t="102849" x="4548188" y="1317625"/>
          <p14:tracePt t="102851" x="4557713" y="1317625"/>
          <p14:tracePt t="102853" x="4567238" y="1317625"/>
          <p14:tracePt t="102855" x="4567238" y="1327150"/>
          <p14:tracePt t="102855" x="4576763" y="1327150"/>
          <p14:tracePt t="102857" x="4586288" y="1327150"/>
          <p14:tracePt t="102859" x="4595813" y="1327150"/>
          <p14:tracePt t="102862" x="4606925" y="1327150"/>
          <p14:tracePt t="102863" x="4616450" y="1327150"/>
          <p14:tracePt t="102865" x="4625975" y="1327150"/>
          <p14:tracePt t="102867" x="4635500" y="1327150"/>
          <p14:tracePt t="102869" x="4645025" y="1327150"/>
          <p14:tracePt t="102870" x="4654550" y="1327150"/>
          <p14:tracePt t="102873" x="4664075" y="1327150"/>
          <p14:tracePt t="102875" x="4675188" y="1327150"/>
          <p14:tracePt t="102877" x="4684713" y="1327150"/>
          <p14:tracePt t="102879" x="4694238" y="1327150"/>
          <p14:tracePt t="102881" x="4703763" y="1327150"/>
          <p14:tracePt t="102883" x="4713288" y="1327150"/>
          <p14:tracePt t="102886" x="4722813" y="1327150"/>
          <p14:tracePt t="102887" x="4732338" y="1327150"/>
          <p14:tracePt t="102890" x="4743450" y="1327150"/>
          <p14:tracePt t="102893" x="4752975" y="1327150"/>
          <p14:tracePt t="102895" x="4752975" y="1317625"/>
          <p14:tracePt t="102897" x="4762500" y="1317625"/>
          <p14:tracePt t="102899" x="4772025" y="1317625"/>
          <p14:tracePt t="102902" x="4772025" y="1306513"/>
          <p14:tracePt t="102905" x="4781550" y="1306513"/>
          <p14:tracePt t="102908" x="4781550" y="1296988"/>
          <p14:tracePt t="102918" x="4791075" y="1296988"/>
          <p14:tracePt t="102940" x="4800600" y="1287463"/>
          <p14:tracePt t="102946" x="4811713" y="1287463"/>
          <p14:tracePt t="102950" x="4821238" y="1287463"/>
          <p14:tracePt t="102953" x="4821238" y="1277938"/>
          <p14:tracePt t="102955" x="4830763" y="1277938"/>
          <p14:tracePt t="102960" x="4840288" y="1277938"/>
          <p14:tracePt t="102962" x="4849813" y="1277938"/>
          <p14:tracePt t="102965" x="4859338" y="1277938"/>
          <p14:tracePt t="102966" x="4859338" y="1268413"/>
          <p14:tracePt t="102969" x="4868863" y="1268413"/>
          <p14:tracePt t="102970" x="4868863" y="1258888"/>
          <p14:tracePt t="102973" x="4879975" y="1258888"/>
          <p14:tracePt t="102977" x="4889500" y="1258888"/>
          <p14:tracePt t="102979" x="4899025" y="1258888"/>
          <p14:tracePt t="102981" x="4899025" y="1249363"/>
          <p14:tracePt t="102983" x="4908550" y="1249363"/>
          <p14:tracePt t="102989" x="4918075" y="1249363"/>
          <p14:tracePt t="102993" x="4918075" y="1238250"/>
          <p14:tracePt t="102996" x="4927600" y="1238250"/>
          <p14:tracePt t="103004" x="4938713" y="1238250"/>
          <p14:tracePt t="103023" x="4938713" y="1228725"/>
          <p14:tracePt t="103042" x="4938713" y="1219200"/>
          <p14:tracePt t="103049" x="4948238" y="1219200"/>
          <p14:tracePt t="103065" x="4948238" y="1209675"/>
          <p14:tracePt t="103178" x="4948238" y="1200150"/>
          <p14:tracePt t="105803" x="4938713" y="1190625"/>
          <p14:tracePt t="105804" x="4927600" y="1190625"/>
          <p14:tracePt t="105805" x="4927600" y="1181100"/>
          <p14:tracePt t="105805" x="4918075" y="1181100"/>
          <p14:tracePt t="105808" x="4908550" y="1169988"/>
          <p14:tracePt t="105809" x="4899025" y="1169988"/>
          <p14:tracePt t="105810" x="4889500" y="1169988"/>
          <p14:tracePt t="105812" x="4879975" y="1160463"/>
          <p14:tracePt t="105814" x="4868863" y="1160463"/>
          <p14:tracePt t="105816" x="4859338" y="1160463"/>
          <p14:tracePt t="105817" x="4849813" y="1160463"/>
          <p14:tracePt t="105818" x="4849813" y="1150938"/>
          <p14:tracePt t="105819" x="4840288" y="1150938"/>
          <p14:tracePt t="105821" x="4830763" y="1141413"/>
          <p14:tracePt t="105822" x="4821238" y="1141413"/>
          <p14:tracePt t="105823" x="4811713" y="1141413"/>
          <p14:tracePt t="105825" x="4800600" y="1141413"/>
          <p14:tracePt t="105826" x="4791075" y="1141413"/>
          <p14:tracePt t="105827" x="4781550" y="1141413"/>
          <p14:tracePt t="105828" x="4772025" y="1141413"/>
          <p14:tracePt t="105830" x="4762500" y="1141413"/>
          <p14:tracePt t="105831" x="4752975" y="1141413"/>
          <p14:tracePt t="105832" x="4743450" y="1141413"/>
          <p14:tracePt t="105834" x="4732338" y="1141413"/>
          <p14:tracePt t="105835" x="4722813" y="1141413"/>
          <p14:tracePt t="105836" x="4713288" y="1141413"/>
          <p14:tracePt t="105837" x="4703763" y="1141413"/>
          <p14:tracePt t="105840" x="4694238" y="1141413"/>
          <p14:tracePt t="105840" x="4684713" y="1141413"/>
          <p14:tracePt t="105841" x="4675188" y="1141413"/>
          <p14:tracePt t="105843" x="4664075" y="1141413"/>
          <p14:tracePt t="105844" x="4654550" y="1141413"/>
          <p14:tracePt t="105845" x="4645025" y="1141413"/>
          <p14:tracePt t="105847" x="4635500" y="1141413"/>
          <p14:tracePt t="105848" x="4625975" y="1150938"/>
          <p14:tracePt t="105849" x="4616450" y="1150938"/>
          <p14:tracePt t="105851" x="4606925" y="1150938"/>
          <p14:tracePt t="105852" x="4595813" y="1160463"/>
          <p14:tracePt t="105853" x="4586288" y="1160463"/>
          <p14:tracePt t="105855" x="4576763" y="1169988"/>
          <p14:tracePt t="105856" x="4567238" y="1169988"/>
          <p14:tracePt t="105858" x="4557713" y="1181100"/>
          <p14:tracePt t="105858" x="4548188" y="1181100"/>
          <p14:tracePt t="105860" x="4527550" y="1190625"/>
          <p14:tracePt t="105862" x="4518025" y="1200150"/>
          <p14:tracePt t="105863" x="4508500" y="1200150"/>
          <p14:tracePt t="105864" x="4498975" y="1209675"/>
          <p14:tracePt t="105865" x="4489450" y="1209675"/>
          <p14:tracePt t="105866" x="4489450" y="1219200"/>
          <p14:tracePt t="105867" x="4479925" y="1219200"/>
          <p14:tracePt t="105868" x="4468813" y="1228725"/>
          <p14:tracePt t="105869" x="4449763" y="1238250"/>
          <p14:tracePt t="105870" x="4440238" y="1238250"/>
          <p14:tracePt t="105871" x="4430713" y="1249363"/>
          <p14:tracePt t="105872" x="4421188" y="1258888"/>
          <p14:tracePt t="105873" x="4411663" y="1258888"/>
          <p14:tracePt t="105874" x="4400550" y="1268413"/>
          <p14:tracePt t="105875" x="4381500" y="1277938"/>
          <p14:tracePt t="105876" x="4371975" y="1287463"/>
          <p14:tracePt t="105877" x="4362450" y="1287463"/>
          <p14:tracePt t="105878" x="4352925" y="1296988"/>
          <p14:tracePt t="105879" x="4332288" y="1306513"/>
          <p14:tracePt t="105880" x="4322763" y="1317625"/>
          <p14:tracePt t="105881" x="4313238" y="1327150"/>
          <p14:tracePt t="105882" x="4284663" y="1346200"/>
          <p14:tracePt t="105883" x="4275138" y="1346200"/>
          <p14:tracePt t="105884" x="4264025" y="1365250"/>
          <p14:tracePt t="105885" x="4244975" y="1365250"/>
          <p14:tracePt t="105886" x="4235450" y="1385888"/>
          <p14:tracePt t="105887" x="4216400" y="1395413"/>
          <p14:tracePt t="105888" x="4216400" y="1414463"/>
          <p14:tracePt t="105890" x="4195763" y="1423988"/>
          <p14:tracePt t="105890" x="4176713" y="1443038"/>
          <p14:tracePt t="105891" x="4167188" y="1454150"/>
          <p14:tracePt t="105893" x="4137025" y="1473200"/>
          <p14:tracePt t="105894" x="4127500" y="1492250"/>
          <p14:tracePt t="105895" x="4098925" y="1522413"/>
          <p14:tracePt t="105897" x="4079875" y="1560513"/>
          <p14:tracePt t="105898" x="4068763" y="1560513"/>
          <p14:tracePt t="105899" x="4068763" y="1570038"/>
          <p14:tracePt t="105900" x="4049713" y="1590675"/>
          <p14:tracePt t="105901" x="4049713" y="1600200"/>
          <p14:tracePt t="105902" x="4040188" y="1619250"/>
          <p14:tracePt t="105903" x="4021138" y="1649413"/>
          <p14:tracePt t="105905" x="4011613" y="1668463"/>
          <p14:tracePt t="105907" x="4000500" y="1677988"/>
          <p14:tracePt t="105907" x="3990975" y="1697038"/>
          <p14:tracePt t="105908" x="3990975" y="1717675"/>
          <p14:tracePt t="105909" x="3981450" y="1727200"/>
          <p14:tracePt t="105910" x="3981450" y="1736725"/>
          <p14:tracePt t="105911" x="3981450" y="1746250"/>
          <p14:tracePt t="105912" x="3971925" y="1755775"/>
          <p14:tracePt t="105913" x="3971925" y="1765300"/>
          <p14:tracePt t="105914" x="3971925" y="1785938"/>
          <p14:tracePt t="105915" x="3962400" y="1795463"/>
          <p14:tracePt t="105916" x="3962400" y="1804988"/>
          <p14:tracePt t="105917" x="3962400" y="1824038"/>
          <p14:tracePt t="105918" x="3962400" y="1833563"/>
          <p14:tracePt t="105920" x="3962400" y="1854200"/>
          <p14:tracePt t="105921" x="3962400" y="1863725"/>
          <p14:tracePt t="105922" x="3962400" y="1873250"/>
          <p14:tracePt t="105923" x="3962400" y="1882775"/>
          <p14:tracePt t="105926" x="3962400" y="1892300"/>
          <p14:tracePt t="105926" x="3962400" y="1901825"/>
          <p14:tracePt t="105927" x="3962400" y="1911350"/>
          <p14:tracePt t="105928" x="3962400" y="1922463"/>
          <p14:tracePt t="105930" x="3971925" y="1941513"/>
          <p14:tracePt t="105931" x="3981450" y="1951038"/>
          <p14:tracePt t="105932" x="3981450" y="1960563"/>
          <p14:tracePt t="105934" x="3990975" y="1970088"/>
          <p14:tracePt t="105937" x="4000500" y="1979613"/>
          <p14:tracePt t="105938" x="4011613" y="1990725"/>
          <p14:tracePt t="105939" x="4011613" y="2000250"/>
          <p14:tracePt t="105940" x="4021138" y="2000250"/>
          <p14:tracePt t="105941" x="4021138" y="2009775"/>
          <p14:tracePt t="105942" x="4030663" y="2019300"/>
          <p14:tracePt t="105944" x="4040188" y="2028825"/>
          <p14:tracePt t="105945" x="4049713" y="2028825"/>
          <p14:tracePt t="105946" x="4049713" y="2038350"/>
          <p14:tracePt t="105947" x="4059238" y="2038350"/>
          <p14:tracePt t="105948" x="4068763" y="2047875"/>
          <p14:tracePt t="105949" x="4068763" y="2058988"/>
          <p14:tracePt t="105950" x="4079875" y="2058988"/>
          <p14:tracePt t="105952" x="4089400" y="2068513"/>
          <p14:tracePt t="105955" x="4098925" y="2078038"/>
          <p14:tracePt t="105956" x="4108450" y="2078038"/>
          <p14:tracePt t="105957" x="4117975" y="2087563"/>
          <p14:tracePt t="105959" x="4127500" y="2097088"/>
          <p14:tracePt t="105961" x="4137025" y="2106613"/>
          <p14:tracePt t="105962" x="4148138" y="2106613"/>
          <p14:tracePt t="105963" x="4148138" y="2116138"/>
          <p14:tracePt t="105964" x="4157663" y="2116138"/>
          <p14:tracePt t="105965" x="4167188" y="2127250"/>
          <p14:tracePt t="105966" x="4167188" y="2136775"/>
          <p14:tracePt t="105967" x="4176713" y="2136775"/>
          <p14:tracePt t="105968" x="4186238" y="2136775"/>
          <p14:tracePt t="105969" x="4195763" y="2146300"/>
          <p14:tracePt t="105971" x="4205288" y="2155825"/>
          <p14:tracePt t="105973" x="4216400" y="2165350"/>
          <p14:tracePt t="105975" x="4225925" y="2174875"/>
          <p14:tracePt t="105977" x="4235450" y="2185988"/>
          <p14:tracePt t="105978" x="4244975" y="2185988"/>
          <p14:tracePt t="105979" x="4244975" y="2195513"/>
          <p14:tracePt t="105980" x="4254500" y="2205038"/>
          <p14:tracePt t="105982" x="4264025" y="2214563"/>
          <p14:tracePt t="105983" x="4275138" y="2214563"/>
          <p14:tracePt t="105984" x="4284663" y="2224088"/>
          <p14:tracePt t="105986" x="4294188" y="2233613"/>
          <p14:tracePt t="105987" x="4303713" y="2243138"/>
          <p14:tracePt t="105988" x="4313238" y="2254250"/>
          <p14:tracePt t="105990" x="4322763" y="2263775"/>
          <p14:tracePt t="105993" x="4322763" y="2273300"/>
          <p14:tracePt t="105993" x="4332288" y="2273300"/>
          <p14:tracePt t="105994" x="4343400" y="2282825"/>
          <p14:tracePt t="105995" x="4352925" y="2282825"/>
          <p14:tracePt t="105996" x="4352925" y="2292350"/>
          <p14:tracePt t="105997" x="4371975" y="2301875"/>
          <p14:tracePt t="105998" x="4371975" y="2311400"/>
          <p14:tracePt t="105999" x="4381500" y="2311400"/>
          <p14:tracePt t="106000" x="4381500" y="2332038"/>
          <p14:tracePt t="106001" x="4400550" y="2332038"/>
          <p14:tracePt t="106002" x="4400550" y="2341563"/>
          <p14:tracePt t="106003" x="4411663" y="2341563"/>
          <p14:tracePt t="106004" x="4411663" y="2351088"/>
          <p14:tracePt t="106005" x="4430713" y="2360613"/>
          <p14:tracePt t="106007" x="4440238" y="2370138"/>
          <p14:tracePt t="106009" x="4459288" y="2379663"/>
          <p14:tracePt t="106010" x="4459288" y="2390775"/>
          <p14:tracePt t="106011" x="4468813" y="2390775"/>
          <p14:tracePt t="106012" x="4479925" y="2400300"/>
          <p14:tracePt t="106013" x="4489450" y="2400300"/>
          <p14:tracePt t="106014" x="4489450" y="2409825"/>
          <p14:tracePt t="106015" x="4498975" y="2409825"/>
          <p14:tracePt t="106016" x="4508500" y="2419350"/>
          <p14:tracePt t="106017" x="4518025" y="2428875"/>
          <p14:tracePt t="106018" x="4527550" y="2428875"/>
          <p14:tracePt t="106019" x="4527550" y="2438400"/>
          <p14:tracePt t="106020" x="4537075" y="2438400"/>
          <p14:tracePt t="106022" x="4557713" y="2447925"/>
          <p14:tracePt t="106023" x="4557713" y="2459038"/>
          <p14:tracePt t="106024" x="4576763" y="2459038"/>
          <p14:tracePt t="106026" x="4586288" y="2468563"/>
          <p14:tracePt t="106027" x="4595813" y="2468563"/>
          <p14:tracePt t="106028" x="4606925" y="2468563"/>
          <p14:tracePt t="106029" x="4606925" y="2478088"/>
          <p14:tracePt t="106030" x="4616450" y="2487613"/>
          <p14:tracePt t="106031" x="4625975" y="2487613"/>
          <p14:tracePt t="106033" x="4635500" y="2497138"/>
          <p14:tracePt t="106034" x="4645025" y="2497138"/>
          <p14:tracePt t="106035" x="4654550" y="2497138"/>
          <p14:tracePt t="106037" x="4675188" y="2497138"/>
          <p14:tracePt t="106038" x="4675188" y="2506663"/>
          <p14:tracePt t="106040" x="4684713" y="2506663"/>
          <p14:tracePt t="106041" x="4694238" y="2506663"/>
          <p14:tracePt t="106043" x="4703763" y="2506663"/>
          <p14:tracePt t="106044" x="4713288" y="2516188"/>
          <p14:tracePt t="106045" x="4722813" y="2516188"/>
          <p14:tracePt t="106047" x="4732338" y="2516188"/>
          <p14:tracePt t="106048" x="4743450" y="2527300"/>
          <p14:tracePt t="106051" x="4752975" y="2527300"/>
          <p14:tracePt t="106053" x="4762500" y="2527300"/>
          <p14:tracePt t="106056" x="4772025" y="2527300"/>
          <p14:tracePt t="106058" x="4781550" y="2527300"/>
          <p14:tracePt t="106061" x="4791075" y="2527300"/>
          <p14:tracePt t="106065" x="4800600" y="2527300"/>
          <p14:tracePt t="106071" x="4811713" y="2527300"/>
          <p14:tracePt t="106084" x="4821238" y="2527300"/>
          <p14:tracePt t="106776" x="4811713" y="2536825"/>
          <p14:tracePt t="106849" x="4811713" y="2546350"/>
          <p14:tracePt t="106857" x="4811713" y="2555875"/>
          <p14:tracePt t="106861" x="4811713" y="2565400"/>
          <p14:tracePt t="107392" x="4811713" y="2574925"/>
          <p14:tracePt t="107420" x="4811713" y="2584450"/>
          <p14:tracePt t="107663" x="4811713" y="2595563"/>
          <p14:tracePt t="107671" x="4811713" y="2605088"/>
          <p14:tracePt t="107673" x="4800600" y="2605088"/>
          <p14:tracePt t="107681" x="4791075" y="2614613"/>
          <p14:tracePt t="107689" x="4781550" y="2614613"/>
          <p14:tracePt t="107691" x="4781550" y="2624138"/>
          <p14:tracePt t="107693" x="4772025" y="2624138"/>
          <p14:tracePt t="107700" x="4762500" y="2633663"/>
          <p14:tracePt t="107704" x="4762500" y="2643188"/>
          <p14:tracePt t="107708" x="4752975" y="2643188"/>
          <p14:tracePt t="107711" x="4752975" y="2652713"/>
          <p14:tracePt t="107713" x="4743450" y="2652713"/>
          <p14:tracePt t="107716" x="4732338" y="2663825"/>
          <p14:tracePt t="107720" x="4722813" y="2673350"/>
          <p14:tracePt t="107722" x="4722813" y="2682875"/>
          <p14:tracePt t="107723" x="4713288" y="2682875"/>
          <p14:tracePt t="107726" x="4703763" y="2692400"/>
          <p14:tracePt t="107728" x="4694238" y="2692400"/>
          <p14:tracePt t="107729" x="4694238" y="2701925"/>
          <p14:tracePt t="107731" x="4684713" y="2701925"/>
          <p14:tracePt t="107732" x="4684713" y="2711450"/>
          <p14:tracePt t="107733" x="4684713" y="2720975"/>
          <p14:tracePt t="107734" x="4675188" y="2720975"/>
          <p14:tracePt t="107736" x="4664075" y="2732088"/>
          <p14:tracePt t="107739" x="4654550" y="2741613"/>
          <p14:tracePt t="107741" x="4645025" y="2741613"/>
          <p14:tracePt t="107742" x="4645025" y="2751138"/>
          <p14:tracePt t="107744" x="4635500" y="2760663"/>
          <p14:tracePt t="107746" x="4625975" y="2770188"/>
          <p14:tracePt t="107748" x="4616450" y="2770188"/>
          <p14:tracePt t="107749" x="4616450" y="2779713"/>
          <p14:tracePt t="107751" x="4606925" y="2789238"/>
          <p14:tracePt t="107754" x="4595813" y="2800350"/>
          <p14:tracePt t="107755" x="4595813" y="2809875"/>
          <p14:tracePt t="107757" x="4586288" y="2809875"/>
          <p14:tracePt t="107758" x="4576763" y="2809875"/>
          <p14:tracePt t="107758" x="4576763" y="2819400"/>
          <p14:tracePt t="107761" x="4567238" y="2828925"/>
          <p14:tracePt t="107763" x="4567238" y="2838450"/>
          <p14:tracePt t="107764" x="4557713" y="2838450"/>
          <p14:tracePt t="107765" x="4557713" y="2847975"/>
          <p14:tracePt t="107767" x="4548188" y="2859088"/>
          <p14:tracePt t="107768" x="4537075" y="2859088"/>
          <p14:tracePt t="107770" x="4537075" y="2868613"/>
          <p14:tracePt t="107772" x="4527550" y="2868613"/>
          <p14:tracePt t="107773" x="4527550" y="2878138"/>
          <p14:tracePt t="107775" x="4518025" y="2887663"/>
          <p14:tracePt t="107778" x="4508500" y="2897188"/>
          <p14:tracePt t="107781" x="4498975" y="2906713"/>
          <p14:tracePt t="107783" x="4489450" y="2916238"/>
          <p14:tracePt t="107785" x="4489450" y="2927350"/>
          <p14:tracePt t="107786" x="4479925" y="2927350"/>
          <p14:tracePt t="107788" x="4479925" y="2936875"/>
          <p14:tracePt t="107789" x="4468813" y="2936875"/>
          <p14:tracePt t="107790" x="4468813" y="2946400"/>
          <p14:tracePt t="107793" x="4459288" y="2955925"/>
          <p14:tracePt t="107794" x="4449763" y="2955925"/>
          <p14:tracePt t="107795" x="4449763" y="2965450"/>
          <p14:tracePt t="107797" x="4440238" y="2965450"/>
          <p14:tracePt t="107798" x="4440238" y="2974975"/>
          <p14:tracePt t="107800" x="4430713" y="2974975"/>
          <p14:tracePt t="107801" x="4430713" y="2984500"/>
          <p14:tracePt t="107803" x="4421188" y="2995613"/>
          <p14:tracePt t="107804" x="4411663" y="3005138"/>
          <p14:tracePt t="107807" x="4400550" y="3014663"/>
          <p14:tracePt t="107809" x="4391025" y="3024188"/>
          <p14:tracePt t="107811" x="4381500" y="3033713"/>
          <p14:tracePt t="107812" x="4371975" y="3043238"/>
          <p14:tracePt t="107815" x="4362450" y="3052763"/>
          <p14:tracePt t="107817" x="4352925" y="3063875"/>
          <p14:tracePt t="107818" x="4352925" y="3073400"/>
          <p14:tracePt t="107819" x="4343400" y="3082925"/>
          <p14:tracePt t="107820" x="4332288" y="3082925"/>
          <p14:tracePt t="107821" x="4332288" y="3092450"/>
          <p14:tracePt t="107822" x="4322763" y="3092450"/>
          <p14:tracePt t="107823" x="4322763" y="3101975"/>
          <p14:tracePt t="107824" x="4313238" y="3101975"/>
          <p14:tracePt t="107826" x="4313238" y="3111500"/>
          <p14:tracePt t="107827" x="4303713" y="3121025"/>
          <p14:tracePt t="107828" x="4294188" y="3121025"/>
          <p14:tracePt t="107829" x="4294188" y="3132138"/>
          <p14:tracePt t="107830" x="4284663" y="3132138"/>
          <p14:tracePt t="107831" x="4284663" y="3141663"/>
          <p14:tracePt t="107833" x="4275138" y="3151188"/>
          <p14:tracePt t="107834" x="4275138" y="3160713"/>
          <p14:tracePt t="107835" x="4264025" y="3160713"/>
          <p14:tracePt t="107836" x="4254500" y="3170238"/>
          <p14:tracePt t="107838" x="4244975" y="3189288"/>
          <p14:tracePt t="107840" x="4235450" y="3200400"/>
          <p14:tracePt t="107843" x="4225925" y="3209925"/>
          <p14:tracePt t="107844" x="4216400" y="3219450"/>
          <p14:tracePt t="107845" x="4216400" y="3228975"/>
          <p14:tracePt t="107846" x="4205288" y="3228975"/>
          <p14:tracePt t="107847" x="4205288" y="3238500"/>
          <p14:tracePt t="107848" x="4205288" y="3248025"/>
          <p14:tracePt t="107849" x="4195763" y="3248025"/>
          <p14:tracePt t="107851" x="4186238" y="3257550"/>
          <p14:tracePt t="107852" x="4176713" y="3268663"/>
          <p14:tracePt t="107854" x="4176713" y="3278188"/>
          <p14:tracePt t="107856" x="4167188" y="3287713"/>
          <p14:tracePt t="107857" x="4167188" y="3297238"/>
          <p14:tracePt t="107860" x="4157663" y="3306763"/>
          <p14:tracePt t="107861" x="4148138" y="3306763"/>
          <p14:tracePt t="107861" x="4148138" y="3316288"/>
          <p14:tracePt t="107863" x="4148138" y="3325813"/>
          <p14:tracePt t="107864" x="4137025" y="3336925"/>
          <p14:tracePt t="107867" x="4137025" y="3346450"/>
          <p14:tracePt t="107868" x="4127500" y="3346450"/>
          <p14:tracePt t="107869" x="4127500" y="3355975"/>
          <p14:tracePt t="107871" x="4127500" y="3365500"/>
          <p14:tracePt t="107872" x="4117975" y="3375025"/>
          <p14:tracePt t="107875" x="4117975" y="3384550"/>
          <p14:tracePt t="107877" x="4108450" y="3384550"/>
          <p14:tracePt t="107878" x="4108450" y="3394075"/>
          <p14:tracePt t="107881" x="4098925" y="3405188"/>
          <p14:tracePt t="107884" x="4098925" y="3414713"/>
          <p14:tracePt t="107886" x="4098925" y="3424238"/>
          <p14:tracePt t="107889" x="4098925" y="3433763"/>
          <p14:tracePt t="107890" x="4089400" y="3433763"/>
          <p14:tracePt t="107893" x="4089400" y="3443288"/>
          <p14:tracePt t="107899" x="4089400" y="3452813"/>
          <p14:tracePt t="107900" x="4089400" y="3463925"/>
          <p14:tracePt t="107903" x="4079875" y="3463925"/>
          <p14:tracePt t="107906" x="4079875" y="3473450"/>
          <p14:tracePt t="107911" x="4079875" y="3482975"/>
          <p14:tracePt t="107918" x="4079875" y="3492500"/>
          <p14:tracePt t="107920" x="4068763" y="3492500"/>
          <p14:tracePt t="107921" x="4068763" y="3502025"/>
          <p14:tracePt t="107927" x="4059238" y="3502025"/>
          <p14:tracePt t="107927" x="4059238" y="3511550"/>
          <p14:tracePt t="107932" x="4059238" y="3521075"/>
          <p14:tracePt t="107937" x="4049713" y="3521075"/>
          <p14:tracePt t="107939" x="4049713" y="3532188"/>
          <p14:tracePt t="107941" x="4049713" y="3541713"/>
          <p14:tracePt t="107945" x="4040188" y="3551238"/>
          <p14:tracePt t="107950" x="4040188" y="3560763"/>
          <p14:tracePt t="107952" x="4030663" y="3560763"/>
          <p14:tracePt t="107954" x="4021138" y="3570288"/>
          <p14:tracePt t="107956" x="4021138" y="3579813"/>
          <p14:tracePt t="107960" x="4011613" y="3589338"/>
          <p14:tracePt t="107964" x="4011613" y="3600450"/>
          <p14:tracePt t="107965" x="4000500" y="3600450"/>
          <p14:tracePt t="107968" x="4000500" y="3609975"/>
          <p14:tracePt t="107969" x="3990975" y="3609975"/>
          <p14:tracePt t="107971" x="3990975" y="3619500"/>
          <p14:tracePt t="107972" x="3981450" y="3619500"/>
          <p14:tracePt t="107975" x="3981450" y="3629025"/>
          <p14:tracePt t="107977" x="3971925" y="3629025"/>
          <p14:tracePt t="107978" x="3971925" y="3638550"/>
          <p14:tracePt t="107981" x="3962400" y="3648075"/>
          <p14:tracePt t="107983" x="3962400" y="3657600"/>
          <p14:tracePt t="107985" x="3952875" y="3657600"/>
          <p14:tracePt t="107987" x="3943350" y="3668713"/>
          <p14:tracePt t="107990" x="3943350" y="3678238"/>
          <p14:tracePt t="107991" x="3932238" y="3678238"/>
          <p14:tracePt t="107993" x="3932238" y="3687763"/>
          <p14:tracePt t="107994" x="3932238" y="3697288"/>
          <p14:tracePt t="107995" x="3922713" y="3697288"/>
          <p14:tracePt t="107997" x="3922713" y="3706813"/>
          <p14:tracePt t="107998" x="3913188" y="3706813"/>
          <p14:tracePt t="107999" x="3913188" y="3716338"/>
          <p14:tracePt t="108000" x="3903663" y="3716338"/>
          <p14:tracePt t="108001" x="3903663" y="3725863"/>
          <p14:tracePt t="108003" x="3894138" y="3736975"/>
          <p14:tracePt t="108006" x="3894138" y="3746500"/>
          <p14:tracePt t="108007" x="3884613" y="3746500"/>
          <p14:tracePt t="108008" x="3884613" y="3756025"/>
          <p14:tracePt t="108011" x="3873500" y="3765550"/>
          <p14:tracePt t="108012" x="3863975" y="3775075"/>
          <p14:tracePt t="108014" x="3863975" y="3784600"/>
          <p14:tracePt t="108016" x="3854450" y="3784600"/>
          <p14:tracePt t="108017" x="3854450" y="3794125"/>
          <p14:tracePt t="108018" x="3854450" y="3805238"/>
          <p14:tracePt t="108019" x="3844925" y="3805238"/>
          <p14:tracePt t="108020" x="3844925" y="3814763"/>
          <p14:tracePt t="108022" x="3835400" y="3824288"/>
          <p14:tracePt t="108024" x="3825875" y="3824288"/>
          <p14:tracePt t="108025" x="3825875" y="3833813"/>
          <p14:tracePt t="108026" x="3825875" y="3843338"/>
          <p14:tracePt t="108029" x="3816350" y="3852863"/>
          <p14:tracePt t="108032" x="3805238" y="3862388"/>
          <p14:tracePt t="108034" x="3805238" y="3873500"/>
          <p14:tracePt t="108035" x="3805238" y="3883025"/>
          <p14:tracePt t="108036" x="3795713" y="3883025"/>
          <p14:tracePt t="108038" x="3786188" y="3892550"/>
          <p14:tracePt t="108042" x="3786188" y="3902075"/>
          <p14:tracePt t="108043" x="3776663" y="3902075"/>
          <p14:tracePt t="108044" x="3776663" y="3911600"/>
          <p14:tracePt t="108046" x="3776663" y="3921125"/>
          <p14:tracePt t="108047" x="3767138" y="3930650"/>
          <p14:tracePt t="108050" x="3767138" y="3941763"/>
          <p14:tracePt t="108053" x="3757613" y="3951288"/>
          <p14:tracePt t="108055" x="3748088" y="3960813"/>
          <p14:tracePt t="108057" x="3748088" y="3970338"/>
          <p14:tracePt t="108059" x="3748088" y="3979863"/>
          <p14:tracePt t="108061" x="3736975" y="3979863"/>
          <p14:tracePt t="108062" x="3736975" y="3989388"/>
          <p14:tracePt t="108065" x="3736975" y="3998913"/>
          <p14:tracePt t="108066" x="3736975" y="4010025"/>
          <p14:tracePt t="108067" x="3727450" y="4010025"/>
          <p14:tracePt t="108069" x="3727450" y="4019550"/>
          <p14:tracePt t="108072" x="3727450" y="4029075"/>
          <p14:tracePt t="108075" x="3727450" y="4038600"/>
          <p14:tracePt t="108077" x="3717925" y="4048125"/>
          <p14:tracePt t="108080" x="3717925" y="4057650"/>
          <p14:tracePt t="108083" x="3708400" y="4068763"/>
          <p14:tracePt t="108087" x="3708400" y="4078288"/>
          <p14:tracePt t="108088" x="3708400" y="4087813"/>
          <p14:tracePt t="108092" x="3708400" y="4097338"/>
          <p14:tracePt t="108095" x="3708400" y="4106863"/>
          <p14:tracePt t="108098" x="3698875" y="4106863"/>
          <p14:tracePt t="108099" x="3698875" y="4116388"/>
          <p14:tracePt t="108101" x="3698875" y="4125913"/>
          <p14:tracePt t="108104" x="3698875" y="4137025"/>
          <p14:tracePt t="108109" x="3698875" y="4146550"/>
          <p14:tracePt t="108112" x="3698875" y="4156075"/>
          <p14:tracePt t="108113" x="3689350" y="4156075"/>
          <p14:tracePt t="108114" x="3689350" y="4165600"/>
          <p14:tracePt t="108118" x="3689350" y="4175125"/>
          <p14:tracePt t="108121" x="3689350" y="4184650"/>
          <p14:tracePt t="108124" x="3679825" y="4184650"/>
          <p14:tracePt t="108125" x="3679825" y="4194175"/>
          <p14:tracePt t="108128" x="3679825" y="4205288"/>
          <p14:tracePt t="108131" x="3668713" y="4214813"/>
          <p14:tracePt t="108134" x="3668713" y="4224338"/>
          <p14:tracePt t="108137" x="3668713" y="4233863"/>
          <p14:tracePt t="108139" x="3659188" y="4233863"/>
          <p14:tracePt t="108141" x="3659188" y="4243388"/>
          <p14:tracePt t="108142" x="3659188" y="4252913"/>
          <p14:tracePt t="108145" x="3659188" y="4262438"/>
          <p14:tracePt t="108148" x="3649663" y="4262438"/>
          <p14:tracePt t="108149" x="3649663" y="4273550"/>
          <p14:tracePt t="108152" x="3649663" y="4283075"/>
          <p14:tracePt t="108154" x="3649663" y="4292600"/>
          <p14:tracePt t="108155" x="3640138" y="4292600"/>
          <p14:tracePt t="108157" x="3640138" y="4302125"/>
          <p14:tracePt t="108160" x="3630613" y="4311650"/>
          <p14:tracePt t="108164" x="3630613" y="4321175"/>
          <p14:tracePt t="108165" x="3630613" y="4330700"/>
          <p14:tracePt t="108167" x="3621088" y="4330700"/>
          <p14:tracePt t="108168" x="3621088" y="4341813"/>
          <p14:tracePt t="108171" x="3621088" y="4351338"/>
          <p14:tracePt t="108174" x="3609975" y="4351338"/>
          <p14:tracePt t="108175" x="3609975" y="4360863"/>
          <p14:tracePt t="108176" x="3609975" y="4370388"/>
          <p14:tracePt t="108179" x="3609975" y="4379913"/>
          <p14:tracePt t="108180" x="3600450" y="4379913"/>
          <p14:tracePt t="108181" x="3600450" y="4389438"/>
          <p14:tracePt t="108182" x="3590925" y="4389438"/>
          <p14:tracePt t="108184" x="3590925" y="4398963"/>
          <p14:tracePt t="108186" x="3590925" y="4410075"/>
          <p14:tracePt t="108187" x="3581400" y="4410075"/>
          <p14:tracePt t="108188" x="3581400" y="4419600"/>
          <p14:tracePt t="108191" x="3581400" y="4429125"/>
          <p14:tracePt t="108192" x="3571875" y="4429125"/>
          <p14:tracePt t="108194" x="3571875" y="4438650"/>
          <p14:tracePt t="108195" x="3562350" y="4448175"/>
          <p14:tracePt t="108198" x="3562350" y="4457700"/>
          <p14:tracePt t="108199" x="3552825" y="4457700"/>
          <p14:tracePt t="108200" x="3541713" y="4467225"/>
          <p14:tracePt t="108203" x="3532188" y="4478338"/>
          <p14:tracePt t="108204" x="3532188" y="4487863"/>
          <p14:tracePt t="108206" x="3522663" y="4487863"/>
          <p14:tracePt t="108207" x="3522663" y="4497388"/>
          <p14:tracePt t="108208" x="3513138" y="4497388"/>
          <p14:tracePt t="108209" x="3503613" y="4506913"/>
          <p14:tracePt t="108211" x="3503613" y="4516438"/>
          <p14:tracePt t="108212" x="3494088" y="4516438"/>
          <p14:tracePt t="108214" x="3484563" y="4525963"/>
          <p14:tracePt t="108215" x="3484563" y="4535488"/>
          <p14:tracePt t="108217" x="3473450" y="4535488"/>
          <p14:tracePt t="108218" x="3463925" y="4546600"/>
          <p14:tracePt t="108220" x="3454400" y="4556125"/>
          <p14:tracePt t="108222" x="3444875" y="4556125"/>
          <p14:tracePt t="108224" x="3444875" y="4565650"/>
          <p14:tracePt t="108225" x="3444875" y="4575175"/>
          <p14:tracePt t="108226" x="3435350" y="4575175"/>
          <p14:tracePt t="108227" x="3425825" y="4584700"/>
          <p14:tracePt t="108229" x="3416300" y="4584700"/>
          <p14:tracePt t="108230" x="3416300" y="4594225"/>
          <p14:tracePt t="108232" x="3395663" y="4603750"/>
          <p14:tracePt t="108234" x="3395663" y="4614863"/>
          <p14:tracePt t="108235" x="3386138" y="4614863"/>
          <p14:tracePt t="108237" x="3386138" y="4624388"/>
          <p14:tracePt t="108238" x="3376613" y="4624388"/>
          <p14:tracePt t="108240" x="3376613" y="4633913"/>
          <p14:tracePt t="108241" x="3367088" y="4643438"/>
          <p14:tracePt t="108243" x="3357563" y="4643438"/>
          <p14:tracePt t="108244" x="3357563" y="4652963"/>
          <p14:tracePt t="108246" x="3348038" y="4652963"/>
          <p14:tracePt t="108247" x="3348038" y="4662488"/>
          <p14:tracePt t="108250" x="3336925" y="4672013"/>
          <p14:tracePt t="108252" x="3336925" y="4683125"/>
          <p14:tracePt t="108254" x="3327400" y="4683125"/>
          <p14:tracePt t="108255" x="3327400" y="4692650"/>
          <p14:tracePt t="108256" x="3317875" y="4692650"/>
          <p14:tracePt t="108259" x="3317875" y="4702175"/>
          <p14:tracePt t="108260" x="3308350" y="4702175"/>
          <p14:tracePt t="108262" x="3308350" y="4711700"/>
          <p14:tracePt t="108264" x="3308350" y="4721225"/>
          <p14:tracePt t="108265" x="3298825" y="4721225"/>
          <p14:tracePt t="108268" x="3298825" y="4730750"/>
          <p14:tracePt t="108270" x="3289300" y="4730750"/>
          <p14:tracePt t="108272" x="3278188" y="4741863"/>
          <p14:tracePt t="108277" x="3268663" y="4751388"/>
          <p14:tracePt t="108280" x="3268663" y="4760913"/>
          <p14:tracePt t="108283" x="3259138" y="4760913"/>
          <p14:tracePt t="108285" x="3259138" y="4770438"/>
          <p14:tracePt t="108289" x="3249613" y="4770438"/>
          <p14:tracePt t="108291" x="3249613" y="4779963"/>
          <p14:tracePt t="108297" x="3240088" y="4779963"/>
          <p14:tracePt t="108301" x="3230563" y="4789488"/>
          <p14:tracePt t="108306" x="3230563" y="4799013"/>
          <p14:tracePt t="108309" x="3221038" y="4799013"/>
          <p14:tracePt t="108315" x="3209925" y="4799013"/>
          <p14:tracePt t="108317" x="3209925" y="4810125"/>
          <p14:tracePt t="108321" x="3200400" y="4810125"/>
          <p14:tracePt t="108322" x="3190875" y="4810125"/>
          <p14:tracePt t="108326" x="3190875" y="4819650"/>
          <p14:tracePt t="108328" x="3181350" y="4819650"/>
          <p14:tracePt t="108331" x="3171825" y="4819650"/>
          <p14:tracePt t="108334" x="3171825" y="4829175"/>
          <p14:tracePt t="108335" x="3162300" y="4829175"/>
          <p14:tracePt t="108337" x="3152775" y="4829175"/>
          <p14:tracePt t="108340" x="3141663" y="4829175"/>
          <p14:tracePt t="108342" x="3141663" y="4838700"/>
          <p14:tracePt t="108343" x="3132138" y="4838700"/>
          <p14:tracePt t="108345" x="3132138" y="4848225"/>
          <p14:tracePt t="108347" x="3122613" y="4848225"/>
          <p14:tracePt t="108348" x="3113088" y="4848225"/>
          <p14:tracePt t="108351" x="3113088" y="4857750"/>
          <p14:tracePt t="108352" x="3103563" y="4857750"/>
          <p14:tracePt t="108355" x="3094038" y="4857750"/>
          <p14:tracePt t="108357" x="3094038" y="4867275"/>
          <p14:tracePt t="108358" x="3084513" y="4867275"/>
          <p14:tracePt t="108360" x="3073400" y="4867275"/>
          <p14:tracePt t="108362" x="3073400" y="4878388"/>
          <p14:tracePt t="108363" x="3063875" y="4878388"/>
          <p14:tracePt t="108364" x="3063875" y="4887913"/>
          <p14:tracePt t="108367" x="3054350" y="4887913"/>
          <p14:tracePt t="108369" x="3054350" y="4897438"/>
          <p14:tracePt t="108370" x="3044825" y="4897438"/>
          <p14:tracePt t="108372" x="3035300" y="4897438"/>
          <p14:tracePt t="108376" x="3035300" y="4906963"/>
          <p14:tracePt t="108376" x="3025775" y="4906963"/>
          <p14:tracePt t="108380" x="3016250" y="4906963"/>
          <p14:tracePt t="108381" x="3016250" y="4916488"/>
          <p14:tracePt t="108384" x="3005138" y="4926013"/>
          <p14:tracePt t="108387" x="2995613" y="4926013"/>
          <p14:tracePt t="108391" x="2986088" y="4935538"/>
          <p14:tracePt t="108396" x="2976563" y="4935538"/>
          <p14:tracePt t="108399" x="2976563" y="4946650"/>
          <p14:tracePt t="108401" x="2967038" y="4946650"/>
          <p14:tracePt t="108406" x="2957513" y="4946650"/>
          <p14:tracePt t="108410" x="2957513" y="4956175"/>
          <p14:tracePt t="108411" x="2946400" y="4956175"/>
          <p14:tracePt t="108417" x="2946400" y="4965700"/>
          <p14:tracePt t="108418" x="2936875" y="4965700"/>
          <p14:tracePt t="108426" x="2927350" y="4965700"/>
          <p14:tracePt t="108908" x="2927350" y="4975225"/>
          <p14:tracePt t="108909" x="2917825" y="4975225"/>
          <p14:tracePt t="108915" x="2908300" y="4975225"/>
          <p14:tracePt t="108923" x="2908300" y="4984750"/>
          <p14:tracePt t="108928" x="2898775" y="4984750"/>
          <p14:tracePt t="108945" x="2889250" y="4984750"/>
          <p14:tracePt t="108947" x="2889250" y="4994275"/>
          <p14:tracePt t="108954" x="2878138" y="4994275"/>
          <p14:tracePt t="108956" x="2878138" y="5003800"/>
          <p14:tracePt t="108957" x="2868613" y="5003800"/>
          <p14:tracePt t="108963" x="2859088" y="5003800"/>
          <p14:tracePt t="108968" x="2849563" y="5003800"/>
          <p14:tracePt t="108969" x="2849563" y="5014913"/>
          <p14:tracePt t="108972" x="2840038" y="5014913"/>
          <p14:tracePt t="108974" x="2830513" y="5014913"/>
          <p14:tracePt t="108978" x="2820988" y="5024438"/>
          <p14:tracePt t="108982" x="2809875" y="5024438"/>
          <p14:tracePt t="108985" x="2800350" y="5024438"/>
          <p14:tracePt t="108986" x="2800350" y="5033963"/>
          <p14:tracePt t="108987" x="2790825" y="5033963"/>
          <p14:tracePt t="108990" x="2790825" y="5043488"/>
          <p14:tracePt t="108991" x="2781300" y="5043488"/>
          <p14:tracePt t="108996" x="2771775" y="5053013"/>
          <p14:tracePt t="108999" x="2762250" y="5053013"/>
          <p14:tracePt t="109001" x="2752725" y="5053013"/>
          <p14:tracePt t="109002" x="2752725" y="5062538"/>
          <p14:tracePt t="109007" x="2741613" y="5062538"/>
          <p14:tracePt t="109008" x="2741613" y="5072063"/>
          <p14:tracePt t="109010" x="2732088" y="5072063"/>
          <p14:tracePt t="109011" x="2732088" y="5083175"/>
          <p14:tracePt t="109015" x="2722563" y="5083175"/>
          <p14:tracePt t="109017" x="2713038" y="5083175"/>
          <p14:tracePt t="109019" x="2713038" y="5092700"/>
          <p14:tracePt t="109023" x="2703513" y="5092700"/>
          <p14:tracePt t="109026" x="2703513" y="5102225"/>
          <p14:tracePt t="109029" x="2693988" y="5102225"/>
          <p14:tracePt t="109038" x="2684463" y="5111750"/>
          <p14:tracePt t="109043" x="2673350" y="5111750"/>
          <p14:tracePt t="109044" x="2673350" y="5121275"/>
          <p14:tracePt t="109059" x="2663825" y="5121275"/>
          <p14:tracePt t="109090" x="2663825" y="5130800"/>
          <p14:tracePt t="109106" x="2654300" y="5130800"/>
          <p14:tracePt t="109115" x="2654300" y="5140325"/>
          <p14:tracePt t="109128" x="2644775" y="5140325"/>
          <p14:tracePt t="109132" x="2644775" y="5151438"/>
          <p14:tracePt t="109151" x="2635250" y="5151438"/>
          <p14:tracePt t="109157" x="2635250" y="5160963"/>
          <p14:tracePt t="109164" x="2635250" y="5170488"/>
          <p14:tracePt t="109175" x="2635250" y="5180013"/>
          <p14:tracePt t="109185" x="2635250" y="5189538"/>
          <p14:tracePt t="109189" x="2625725" y="5189538"/>
          <p14:tracePt t="109194" x="2625725" y="5199063"/>
          <p14:tracePt t="109198" x="2625725" y="5208588"/>
          <p14:tracePt t="109209" x="2625725" y="5219700"/>
          <p14:tracePt t="109221" x="2625725" y="5229225"/>
          <p14:tracePt t="109222" x="2614613" y="5229225"/>
          <p14:tracePt t="109240" x="2614613" y="5238750"/>
          <p14:tracePt t="109255" x="2614613" y="5248275"/>
          <p14:tracePt t="109410" x="2605088" y="5248275"/>
          <p14:tracePt t="109411" x="2605088" y="5257800"/>
          <p14:tracePt t="109451" x="2595563" y="5257800"/>
          <p14:tracePt t="109455" x="2595563" y="5267325"/>
          <p14:tracePt t="110196" x="2586038" y="5267325"/>
          <p14:tracePt t="110215" x="2576513" y="5267325"/>
          <p14:tracePt t="110236" x="2576513" y="5276850"/>
          <p14:tracePt t="110239" x="2566988" y="5276850"/>
          <p14:tracePt t="110249" x="2566988" y="5287963"/>
          <p14:tracePt t="110253" x="2557463" y="5287963"/>
          <p14:tracePt t="110259" x="2546350" y="5287963"/>
          <p14:tracePt t="110264" x="2546350" y="5297488"/>
          <p14:tracePt t="110268" x="2536825" y="5297488"/>
          <p14:tracePt t="110277" x="2536825" y="5307013"/>
          <p14:tracePt t="110279" x="2527300" y="5307013"/>
          <p14:tracePt t="110289" x="2527300" y="5316538"/>
          <p14:tracePt t="110291" x="2517775" y="5316538"/>
          <p14:tracePt t="110296" x="2517775" y="5326063"/>
          <p14:tracePt t="110298" x="2508250" y="5326063"/>
          <p14:tracePt t="110306" x="2508250" y="5335588"/>
          <p14:tracePt t="110311" x="2498725" y="5335588"/>
          <p14:tracePt t="110314" x="2498725" y="5346700"/>
          <p14:tracePt t="110321" x="2498725" y="5356225"/>
          <p14:tracePt t="110322" x="2489200" y="5356225"/>
          <p14:tracePt t="110324" x="2489200" y="5365750"/>
          <p14:tracePt t="110330" x="2489200" y="5375275"/>
          <p14:tracePt t="110333" x="2478088" y="5375275"/>
          <p14:tracePt t="110337" x="2478088" y="5384800"/>
          <p14:tracePt t="110339" x="2468563" y="5384800"/>
          <p14:tracePt t="110346" x="2468563" y="5394325"/>
          <p14:tracePt t="110350" x="2468563" y="5403850"/>
          <p14:tracePt t="110356" x="2459038" y="5403850"/>
          <p14:tracePt t="110361" x="2459038" y="5414963"/>
          <p14:tracePt t="110376" x="2459038" y="5424488"/>
          <p14:tracePt t="110382" x="2449513" y="5424488"/>
          <p14:tracePt t="110397" x="2449513" y="5434013"/>
          <p14:tracePt t="110925" x="2449513" y="5443538"/>
          <p14:tracePt t="110931" x="2449513" y="5453063"/>
          <p14:tracePt t="110944" x="2449513" y="5462588"/>
          <p14:tracePt t="110973" x="2449513" y="5472113"/>
          <p14:tracePt t="110990" x="2459038" y="5472113"/>
          <p14:tracePt t="110991" x="2459038" y="5483225"/>
          <p14:tracePt t="110997" x="2459038" y="5492750"/>
          <p14:tracePt t="111004" x="2468563" y="5492750"/>
          <p14:tracePt t="111005" x="2468563" y="5502275"/>
          <p14:tracePt t="111009" x="2478088" y="5502275"/>
          <p14:tracePt t="111011" x="2478088" y="5511800"/>
          <p14:tracePt t="111016" x="2489200" y="5511800"/>
          <p14:tracePt t="111017" x="2489200" y="5521325"/>
          <p14:tracePt t="111019" x="2489200" y="5530850"/>
          <p14:tracePt t="111022" x="2498725" y="5530850"/>
          <p14:tracePt t="111025" x="2498725" y="5540375"/>
          <p14:tracePt t="111028" x="2508250" y="5540375"/>
          <p14:tracePt t="111031" x="2517775" y="5551488"/>
          <p14:tracePt t="111037" x="2527300" y="5551488"/>
          <p14:tracePt t="111038" x="2527300" y="5561013"/>
          <p14:tracePt t="111042" x="2527300" y="5570538"/>
          <p14:tracePt t="111044" x="2536825" y="5570538"/>
          <p14:tracePt t="111057" x="2546350" y="5570538"/>
          <p14:tracePt t="111059" x="2546350" y="5580063"/>
          <p14:tracePt t="111093" x="2557463" y="5580063"/>
          <p14:tracePt t="111106" x="2557463" y="5589588"/>
          <p14:tracePt t="111110" x="2566988" y="5589588"/>
          <p14:tracePt t="111122" x="2566988" y="5599113"/>
          <p14:tracePt t="111124" x="2576513" y="5599113"/>
          <p14:tracePt t="111131" x="2576513" y="5608638"/>
          <p14:tracePt t="111137" x="2586038" y="5608638"/>
          <p14:tracePt t="111146" x="2595563" y="5608638"/>
          <p14:tracePt t="111181" x="2605088" y="5608638"/>
          <p14:tracePt t="111193" x="2614613" y="5608638"/>
          <p14:tracePt t="111205" x="2625725" y="5608638"/>
          <p14:tracePt t="111216" x="2635250" y="5608638"/>
          <p14:tracePt t="111222" x="2644775" y="5608638"/>
          <p14:tracePt t="111229" x="2654300" y="5608638"/>
          <p14:tracePt t="111234" x="2663825" y="5608638"/>
          <p14:tracePt t="111238" x="2673350" y="5608638"/>
          <p14:tracePt t="111240" x="2684463" y="5608638"/>
          <p14:tracePt t="111245" x="2693988" y="5608638"/>
          <p14:tracePt t="111247" x="2703513" y="5608638"/>
          <p14:tracePt t="111251" x="2713038" y="5608638"/>
          <p14:tracePt t="111252" x="2722563" y="5608638"/>
          <p14:tracePt t="111255" x="2732088" y="5608638"/>
          <p14:tracePt t="111258" x="2741613" y="5608638"/>
          <p14:tracePt t="111260" x="2752725" y="5608638"/>
          <p14:tracePt t="111262" x="2762250" y="5608638"/>
          <p14:tracePt t="111266" x="2771775" y="5608638"/>
          <p14:tracePt t="111268" x="2781300" y="5608638"/>
          <p14:tracePt t="111272" x="2790825" y="5608638"/>
          <p14:tracePt t="111273" x="2800350" y="5608638"/>
          <p14:tracePt t="111276" x="2809875" y="5608638"/>
          <p14:tracePt t="111281" x="2820988" y="5608638"/>
          <p14:tracePt t="111285" x="2830513" y="5608638"/>
          <p14:tracePt t="111287" x="2840038" y="5608638"/>
          <p14:tracePt t="111292" x="2849563" y="5599113"/>
          <p14:tracePt t="111298" x="2859088" y="5599113"/>
          <p14:tracePt t="111306" x="2868613" y="5599113"/>
          <p14:tracePt t="111309" x="2868613" y="5589588"/>
          <p14:tracePt t="111313" x="2878138" y="5589588"/>
          <p14:tracePt t="111328" x="2889250" y="5589588"/>
          <p14:tracePt t="111332" x="2889250" y="5580063"/>
          <p14:tracePt t="111341" x="2898775" y="5580063"/>
          <p14:tracePt t="111348" x="2898775" y="5570538"/>
          <p14:tracePt t="111351" x="2908300" y="5570538"/>
          <p14:tracePt t="111353" x="2908300" y="5561013"/>
          <p14:tracePt t="111355" x="2917825" y="5561013"/>
          <p14:tracePt t="111363" x="2927350" y="5551488"/>
          <p14:tracePt t="111371" x="2936875" y="5551488"/>
          <p14:tracePt t="111373" x="2936875" y="5540375"/>
          <p14:tracePt t="111383" x="2946400" y="5540375"/>
          <p14:tracePt t="111384" x="2946400" y="5530850"/>
          <p14:tracePt t="111389" x="2946400" y="5521325"/>
          <p14:tracePt t="111399" x="2946400" y="5511800"/>
          <p14:tracePt t="111849" x="2946400" y="5502275"/>
          <p14:tracePt t="111949" x="2957513" y="5502275"/>
          <p14:tracePt t="111954" x="2967038" y="5502275"/>
          <p14:tracePt t="111959" x="2976563" y="5502275"/>
          <p14:tracePt t="111963" x="2986088" y="5502275"/>
          <p14:tracePt t="111966" x="2995613" y="5492750"/>
          <p14:tracePt t="111968" x="3005138" y="5492750"/>
          <p14:tracePt t="111971" x="3016250" y="5492750"/>
          <p14:tracePt t="111973" x="3016250" y="5483225"/>
          <p14:tracePt t="111974" x="3025775" y="5483225"/>
          <p14:tracePt t="111977" x="3035300" y="5483225"/>
          <p14:tracePt t="111978" x="3044825" y="5483225"/>
          <p14:tracePt t="111981" x="3054350" y="5483225"/>
          <p14:tracePt t="111983" x="3054350" y="5472113"/>
          <p14:tracePt t="111984" x="3063875" y="5472113"/>
          <p14:tracePt t="111987" x="3073400" y="5472113"/>
          <p14:tracePt t="111988" x="3084513" y="5472113"/>
          <p14:tracePt t="111991" x="3094038" y="5462588"/>
          <p14:tracePt t="111994" x="3103563" y="5462588"/>
          <p14:tracePt t="111997" x="3113088" y="5462588"/>
          <p14:tracePt t="111999" x="3122613" y="5462588"/>
          <p14:tracePt t="112000" x="3122613" y="5453063"/>
          <p14:tracePt t="112002" x="3132138" y="5453063"/>
          <p14:tracePt t="112005" x="3141663" y="5443538"/>
          <p14:tracePt t="112008" x="3152775" y="5443538"/>
          <p14:tracePt t="112009" x="3162300" y="5443538"/>
          <p14:tracePt t="112013" x="3171825" y="5443538"/>
          <p14:tracePt t="112016" x="3171825" y="5434013"/>
          <p14:tracePt t="112017" x="3181350" y="5434013"/>
          <p14:tracePt t="112021" x="3190875" y="5434013"/>
          <p14:tracePt t="112024" x="3200400" y="5434013"/>
          <p14:tracePt t="112029" x="3209925" y="5434013"/>
          <p14:tracePt t="112030" x="3209925" y="5424488"/>
          <p14:tracePt t="112035" x="3221038" y="5424488"/>
          <p14:tracePt t="112041" x="3230563" y="5424488"/>
          <p14:tracePt t="112044" x="3240088" y="5424488"/>
          <p14:tracePt t="112050" x="3249613" y="5414963"/>
          <p14:tracePt t="112058" x="3259138" y="5414963"/>
          <p14:tracePt t="112064" x="3268663" y="5414963"/>
          <p14:tracePt t="112071" x="3278188" y="5414963"/>
          <p14:tracePt t="112074" x="3289300" y="5414963"/>
          <p14:tracePt t="112080" x="3298825" y="5414963"/>
          <p14:tracePt t="112083" x="3298825" y="5403850"/>
          <p14:tracePt t="112085" x="3308350" y="5403850"/>
          <p14:tracePt t="112090" x="3317875" y="5403850"/>
          <p14:tracePt t="112093" x="3327400" y="5403850"/>
          <p14:tracePt t="112098" x="3336925" y="5403850"/>
          <p14:tracePt t="112104" x="3348038" y="5403850"/>
          <p14:tracePt t="112110" x="3357563" y="5403850"/>
          <p14:tracePt t="112114" x="3367088" y="5403850"/>
          <p14:tracePt t="112121" x="3376613" y="5403850"/>
          <p14:tracePt t="112129" x="3386138" y="5403850"/>
          <p14:tracePt t="112136" x="3395663" y="5403850"/>
          <p14:tracePt t="112140" x="3405188" y="5403850"/>
          <p14:tracePt t="112146" x="3416300" y="5403850"/>
          <p14:tracePt t="112152" x="3425825" y="5403850"/>
          <p14:tracePt t="112157" x="3435350" y="5403850"/>
          <p14:tracePt t="112159" x="3444875" y="5403850"/>
          <p14:tracePt t="112164" x="3454400" y="5403850"/>
          <p14:tracePt t="112168" x="3463925" y="5403850"/>
          <p14:tracePt t="112172" x="3473450" y="5403850"/>
          <p14:tracePt t="112173" x="3484563" y="5403850"/>
          <p14:tracePt t="112177" x="3494088" y="5403850"/>
          <p14:tracePt t="112181" x="3503613" y="5403850"/>
          <p14:tracePt t="112184" x="3513138" y="5403850"/>
          <p14:tracePt t="112186" x="3522663" y="5403850"/>
          <p14:tracePt t="112189" x="3532188" y="5403850"/>
          <p14:tracePt t="112193" x="3541713" y="5403850"/>
          <p14:tracePt t="112197" x="3552825" y="5403850"/>
          <p14:tracePt t="112198" x="3562350" y="5403850"/>
          <p14:tracePt t="112202" x="3571875" y="5403850"/>
          <p14:tracePt t="112206" x="3581400" y="5403850"/>
          <p14:tracePt t="112211" x="3590925" y="5403850"/>
          <p14:tracePt t="112216" x="3600450" y="5403850"/>
          <p14:tracePt t="112218" x="3609975" y="5403850"/>
          <p14:tracePt t="112223" x="3621088" y="5403850"/>
          <p14:tracePt t="112228" x="3630613" y="5403850"/>
          <p14:tracePt t="112234" x="3640138" y="5403850"/>
          <p14:tracePt t="112236" x="3649663" y="5403850"/>
          <p14:tracePt t="112241" x="3659188" y="5403850"/>
          <p14:tracePt t="112245" x="3668713" y="5403850"/>
          <p14:tracePt t="112249" x="3679825" y="5403850"/>
          <p14:tracePt t="112251" x="3689350" y="5403850"/>
          <p14:tracePt t="112255" x="3698875" y="5403850"/>
          <p14:tracePt t="112258" x="3708400" y="5403850"/>
          <p14:tracePt t="112259" x="3708400" y="5394325"/>
          <p14:tracePt t="112261" x="3717925" y="5394325"/>
          <p14:tracePt t="112263" x="3727450" y="5394325"/>
          <p14:tracePt t="112266" x="3736975" y="5394325"/>
          <p14:tracePt t="112269" x="3748088" y="5394325"/>
          <p14:tracePt t="112272" x="3757613" y="5394325"/>
          <p14:tracePt t="112274" x="3767138" y="5394325"/>
          <p14:tracePt t="112277" x="3776663" y="5394325"/>
          <p14:tracePt t="112279" x="3786188" y="5394325"/>
          <p14:tracePt t="112281" x="3786188" y="5384800"/>
          <p14:tracePt t="112282" x="3795713" y="5384800"/>
          <p14:tracePt t="112283" x="3805238" y="5384800"/>
          <p14:tracePt t="112285" x="3816350" y="5384800"/>
          <p14:tracePt t="112288" x="3825875" y="5384800"/>
          <p14:tracePt t="112290" x="3835400" y="5384800"/>
          <p14:tracePt t="112292" x="3844925" y="5384800"/>
          <p14:tracePt t="112295" x="3854450" y="5384800"/>
          <p14:tracePt t="112296" x="3863975" y="5384800"/>
          <p14:tracePt t="112298" x="3873500" y="5384800"/>
          <p14:tracePt t="112301" x="3884613" y="5375275"/>
          <p14:tracePt t="112302" x="3894138" y="5375275"/>
          <p14:tracePt t="112304" x="3903663" y="5375275"/>
          <p14:tracePt t="112306" x="3913188" y="5375275"/>
          <p14:tracePt t="112309" x="3922713" y="5375275"/>
          <p14:tracePt t="112310" x="3932238" y="5375275"/>
          <p14:tracePt t="112313" x="3943350" y="5375275"/>
          <p14:tracePt t="112314" x="3952875" y="5375275"/>
          <p14:tracePt t="112316" x="3962400" y="5375275"/>
          <p14:tracePt t="112318" x="3971925" y="5375275"/>
          <p14:tracePt t="112320" x="3981450" y="5375275"/>
          <p14:tracePt t="112322" x="3990975" y="5375275"/>
          <p14:tracePt t="112323" x="4000500" y="5375275"/>
          <p14:tracePt t="112325" x="4011613" y="5375275"/>
          <p14:tracePt t="112326" x="4021138" y="5375275"/>
          <p14:tracePt t="112328" x="4030663" y="5375275"/>
          <p14:tracePt t="112330" x="4040188" y="5375275"/>
          <p14:tracePt t="112332" x="4049713" y="5375275"/>
          <p14:tracePt t="112334" x="4068763" y="5375275"/>
          <p14:tracePt t="112337" x="4079875" y="5375275"/>
          <p14:tracePt t="112339" x="4089400" y="5375275"/>
          <p14:tracePt t="112340" x="4098925" y="5375275"/>
          <p14:tracePt t="112342" x="4108450" y="5375275"/>
          <p14:tracePt t="112344" x="4117975" y="5375275"/>
          <p14:tracePt t="112346" x="4127500" y="5375275"/>
          <p14:tracePt t="112347" x="4137025" y="5375275"/>
          <p14:tracePt t="112349" x="4148138" y="5375275"/>
          <p14:tracePt t="112351" x="4157663" y="5375275"/>
          <p14:tracePt t="112353" x="4167188" y="5375275"/>
          <p14:tracePt t="112354" x="4176713" y="5375275"/>
          <p14:tracePt t="112356" x="4186238" y="5375275"/>
          <p14:tracePt t="112358" x="4195763" y="5375275"/>
          <p14:tracePt t="112360" x="4205288" y="5375275"/>
          <p14:tracePt t="112362" x="4216400" y="5375275"/>
          <p14:tracePt t="112363" x="4225925" y="5375275"/>
          <p14:tracePt t="112365" x="4235450" y="5375275"/>
          <p14:tracePt t="112366" x="4235450" y="5384800"/>
          <p14:tracePt t="112367" x="4244975" y="5384800"/>
          <p14:tracePt t="112369" x="4254500" y="5384800"/>
          <p14:tracePt t="112370" x="4264025" y="5384800"/>
          <p14:tracePt t="112373" x="4275138" y="5384800"/>
          <p14:tracePt t="112375" x="4284663" y="5394325"/>
          <p14:tracePt t="112377" x="4294188" y="5394325"/>
          <p14:tracePt t="112378" x="4303713" y="5394325"/>
          <p14:tracePt t="112380" x="4303713" y="5403850"/>
          <p14:tracePt t="112380" x="4313238" y="5403850"/>
          <p14:tracePt t="112382" x="4322763" y="5403850"/>
          <p14:tracePt t="112384" x="4332288" y="5403850"/>
          <p14:tracePt t="112386" x="4343400" y="5403850"/>
          <p14:tracePt t="112388" x="4352925" y="5414963"/>
          <p14:tracePt t="112392" x="4362450" y="5414963"/>
          <p14:tracePt t="112393" x="4371975" y="5414963"/>
          <p14:tracePt t="112394" x="4381500" y="5414963"/>
          <p14:tracePt t="112396" x="4381500" y="5424488"/>
          <p14:tracePt t="112397" x="4391025" y="5424488"/>
          <p14:tracePt t="112400" x="4400550" y="5424488"/>
          <p14:tracePt t="112404" x="4411663" y="5424488"/>
          <p14:tracePt t="112404" x="4421188" y="5424488"/>
          <p14:tracePt t="112405" x="4421188" y="5434013"/>
          <p14:tracePt t="112410" x="4430713" y="5434013"/>
          <p14:tracePt t="112411" x="4440238" y="5434013"/>
          <p14:tracePt t="112414" x="4449763" y="5443538"/>
          <p14:tracePt t="112416" x="4459288" y="5443538"/>
          <p14:tracePt t="112418" x="4468813" y="5453063"/>
          <p14:tracePt t="112421" x="4479925" y="5453063"/>
          <p14:tracePt t="112424" x="4489450" y="5453063"/>
          <p14:tracePt t="112425" x="4489450" y="5462588"/>
          <p14:tracePt t="112427" x="4498975" y="5462588"/>
          <p14:tracePt t="112428" x="4508500" y="5462588"/>
          <p14:tracePt t="112431" x="4518025" y="5462588"/>
          <p14:tracePt t="112432" x="4518025" y="5472113"/>
          <p14:tracePt t="112433" x="4527550" y="5472113"/>
          <p14:tracePt t="112436" x="4537075" y="5472113"/>
          <p14:tracePt t="112437" x="4548188" y="5472113"/>
          <p14:tracePt t="112438" x="4548188" y="5483225"/>
          <p14:tracePt t="112440" x="4557713" y="5483225"/>
          <p14:tracePt t="112441" x="4557713" y="5492750"/>
          <p14:tracePt t="112443" x="4567238" y="5492750"/>
          <p14:tracePt t="112445" x="4576763" y="5492750"/>
          <p14:tracePt t="112447" x="4586288" y="5502275"/>
          <p14:tracePt t="112450" x="4595813" y="5502275"/>
          <p14:tracePt t="112452" x="4606925" y="5502275"/>
          <p14:tracePt t="112453" x="4606925" y="5511800"/>
          <p14:tracePt t="112455" x="4616450" y="5511800"/>
          <p14:tracePt t="112456" x="4625975" y="5511800"/>
          <p14:tracePt t="112460" x="4635500" y="5521325"/>
          <p14:tracePt t="112462" x="4645025" y="5521325"/>
          <p14:tracePt t="112463" x="4645025" y="5530850"/>
          <p14:tracePt t="112465" x="4654550" y="5530850"/>
          <p14:tracePt t="112467" x="4664075" y="5530850"/>
          <p14:tracePt t="112469" x="4675188" y="5540375"/>
          <p14:tracePt t="112472" x="4684713" y="5540375"/>
          <p14:tracePt t="112475" x="4694238" y="5551488"/>
          <p14:tracePt t="112477" x="4703763" y="5551488"/>
          <p14:tracePt t="112479" x="4703763" y="5561013"/>
          <p14:tracePt t="112480" x="4713288" y="5561013"/>
          <p14:tracePt t="112483" x="4722813" y="5570538"/>
          <p14:tracePt t="112486" x="4732338" y="5570538"/>
          <p14:tracePt t="112487" x="4732338" y="5580063"/>
          <p14:tracePt t="112488" x="4743450" y="5580063"/>
          <p14:tracePt t="112492" x="4752975" y="5580063"/>
          <p14:tracePt t="112495" x="4752975" y="5589588"/>
          <p14:tracePt t="112496" x="4762500" y="5589588"/>
          <p14:tracePt t="112498" x="4772025" y="5599113"/>
          <p14:tracePt t="112500" x="4781550" y="5599113"/>
          <p14:tracePt t="112501" x="4781550" y="5608638"/>
          <p14:tracePt t="112503" x="4791075" y="5608638"/>
          <p14:tracePt t="112505" x="4791075" y="5619750"/>
          <p14:tracePt t="112507" x="4800600" y="5619750"/>
          <p14:tracePt t="112509" x="4800600" y="5629275"/>
          <p14:tracePt t="112511" x="4811713" y="5629275"/>
          <p14:tracePt t="112513" x="4811713" y="5638800"/>
          <p14:tracePt t="112514" x="4821238" y="5638800"/>
          <p14:tracePt t="112515" x="4821238" y="5648325"/>
          <p14:tracePt t="112516" x="4830763" y="5648325"/>
          <p14:tracePt t="112519" x="4830763" y="5657850"/>
          <p14:tracePt t="112520" x="4840288" y="5657850"/>
          <p14:tracePt t="112522" x="4840288" y="5667375"/>
          <p14:tracePt t="112523" x="4849813" y="5667375"/>
          <p14:tracePt t="112526" x="4849813" y="5676900"/>
          <p14:tracePt t="112527" x="4859338" y="5688013"/>
          <p14:tracePt t="112528" x="4868863" y="5688013"/>
          <p14:tracePt t="112530" x="4868863" y="5697538"/>
          <p14:tracePt t="112532" x="4879975" y="5697538"/>
          <p14:tracePt t="112533" x="4879975" y="5707063"/>
          <p14:tracePt t="112535" x="4889500" y="5707063"/>
          <p14:tracePt t="112536" x="4889500" y="5716588"/>
          <p14:tracePt t="112538" x="4889500" y="5726113"/>
          <p14:tracePt t="112539" x="4899025" y="5726113"/>
          <p14:tracePt t="112541" x="4908550" y="5735638"/>
          <p14:tracePt t="112544" x="4918075" y="5745163"/>
          <p14:tracePt t="112546" x="4918075" y="5756275"/>
          <p14:tracePt t="112548" x="4927600" y="5756275"/>
          <p14:tracePt t="112549" x="4927600" y="5765800"/>
          <p14:tracePt t="112550" x="4927600" y="5775325"/>
          <p14:tracePt t="112552" x="4938713" y="5775325"/>
          <p14:tracePt t="112553" x="4938713" y="5784850"/>
          <p14:tracePt t="112554" x="4948238" y="5784850"/>
          <p14:tracePt t="112556" x="4948238" y="5794375"/>
          <p14:tracePt t="112558" x="4957763" y="5803900"/>
          <p14:tracePt t="112560" x="4957763" y="5813425"/>
          <p14:tracePt t="112562" x="4967288" y="5813425"/>
          <p14:tracePt t="112563" x="4967288" y="5824538"/>
          <p14:tracePt t="112565" x="4967288" y="5834063"/>
          <p14:tracePt t="112566" x="4976813" y="5834063"/>
          <p14:tracePt t="112568" x="4986338" y="5843588"/>
          <p14:tracePt t="112570" x="4986338" y="5853113"/>
          <p14:tracePt t="112572" x="4995863" y="5853113"/>
          <p14:tracePt t="112573" x="4995863" y="5862638"/>
          <p14:tracePt t="112576" x="5006975" y="5872163"/>
          <p14:tracePt t="112580" x="5006975" y="5881688"/>
          <p14:tracePt t="112581" x="5016500" y="5892800"/>
          <p14:tracePt t="112582" x="5026025" y="5892800"/>
          <p14:tracePt t="112583" x="5026025" y="5902325"/>
          <p14:tracePt t="112586" x="5035550" y="5911850"/>
          <p14:tracePt t="112589" x="5035550" y="5921375"/>
          <p14:tracePt t="112591" x="5045075" y="5930900"/>
          <p14:tracePt t="112594" x="5045075" y="5940425"/>
          <p14:tracePt t="112597" x="5054600" y="5940425"/>
          <p14:tracePt t="112598" x="5054600" y="5951538"/>
          <p14:tracePt t="112601" x="5064125" y="5961063"/>
          <p14:tracePt t="112603" x="5064125" y="5970588"/>
          <p14:tracePt t="112606" x="5064125" y="5980113"/>
          <p14:tracePt t="112610" x="5075238" y="5989638"/>
          <p14:tracePt t="112615" x="5075238" y="5999163"/>
          <p14:tracePt t="112616" x="5075238" y="6008688"/>
          <p14:tracePt t="112621" x="5075238" y="6019800"/>
          <p14:tracePt t="112625" x="5075238" y="6029325"/>
          <p14:tracePt t="112631" x="5075238" y="6038850"/>
          <p14:tracePt t="112634" x="5075238" y="6048375"/>
          <p14:tracePt t="112641" x="5075238" y="6057900"/>
          <p14:tracePt t="112648" x="5075238" y="6067425"/>
          <p14:tracePt t="112652" x="5064125" y="6067425"/>
          <p14:tracePt t="112653" x="5054600" y="6067425"/>
          <p14:tracePt t="112656" x="5054600" y="6076950"/>
          <p14:tracePt t="112659" x="5045075" y="6076950"/>
          <p14:tracePt t="112662" x="5035550" y="6076950"/>
          <p14:tracePt t="112665" x="5026025" y="6088063"/>
          <p14:tracePt t="112667" x="5016500" y="6088063"/>
          <p14:tracePt t="112670" x="5006975" y="6097588"/>
          <p14:tracePt t="112673" x="4995863" y="6097588"/>
          <p14:tracePt t="112675" x="4986338" y="6097588"/>
          <p14:tracePt t="112677" x="4976813" y="6097588"/>
          <p14:tracePt t="112679" x="4967288" y="6097588"/>
          <p14:tracePt t="112680" x="4967288" y="6107113"/>
          <p14:tracePt t="112683" x="4957763" y="6107113"/>
          <p14:tracePt t="112684" x="4948238" y="6107113"/>
          <p14:tracePt t="112686" x="4938713" y="6107113"/>
          <p14:tracePt t="112688" x="4927600" y="6107113"/>
          <p14:tracePt t="112690" x="4918075" y="6107113"/>
          <p14:tracePt t="112692" x="4908550" y="6107113"/>
          <p14:tracePt t="112694" x="4899025" y="6107113"/>
          <p14:tracePt t="112696" x="4889500" y="6107113"/>
          <p14:tracePt t="112698" x="4879975" y="6107113"/>
          <p14:tracePt t="112700" x="4868863" y="6107113"/>
          <p14:tracePt t="112701" x="4859338" y="6107113"/>
          <p14:tracePt t="112703" x="4849813" y="6107113"/>
          <p14:tracePt t="112705" x="4840288" y="6107113"/>
          <p14:tracePt t="112707" x="4830763" y="6107113"/>
          <p14:tracePt t="112708" x="4821238" y="6107113"/>
          <p14:tracePt t="112710" x="4811713" y="6107113"/>
          <p14:tracePt t="112712" x="4800600" y="6107113"/>
          <p14:tracePt t="112715" x="4791075" y="6107113"/>
          <p14:tracePt t="112717" x="4781550" y="6107113"/>
          <p14:tracePt t="112718" x="4772025" y="6107113"/>
          <p14:tracePt t="112721" x="4762500" y="6107113"/>
          <p14:tracePt t="112724" x="4752975" y="6107113"/>
          <p14:tracePt t="112727" x="4743450" y="6107113"/>
          <p14:tracePt t="112728" x="4732338" y="6107113"/>
          <p14:tracePt t="112732" x="4722813" y="6107113"/>
          <p14:tracePt t="112736" x="4713288" y="6107113"/>
          <p14:tracePt t="112741" x="4703763" y="6107113"/>
          <p14:tracePt t="112745" x="4694238" y="6107113"/>
          <p14:tracePt t="112749" x="4694238" y="6116638"/>
          <p14:tracePt t="112759" x="4684713" y="6116638"/>
          <p14:tracePt t="112827" x="4694238" y="6116638"/>
          <p14:tracePt t="112829" x="4703763" y="6116638"/>
          <p14:tracePt t="112833" x="4713288" y="6116638"/>
          <p14:tracePt t="112837" x="4722813" y="6116638"/>
          <p14:tracePt t="112840" x="4732338" y="6116638"/>
          <p14:tracePt t="112842" x="4743450" y="6116638"/>
          <p14:tracePt t="112844" x="4752975" y="6116638"/>
          <p14:tracePt t="112847" x="4762500" y="6116638"/>
          <p14:tracePt t="112850" x="4772025" y="6116638"/>
          <p14:tracePt t="112851" x="4781550" y="6116638"/>
          <p14:tracePt t="112853" x="4791075" y="6116638"/>
          <p14:tracePt t="112855" x="4800600" y="6116638"/>
          <p14:tracePt t="112859" x="4811713" y="6116638"/>
          <p14:tracePt t="112859" x="4821238" y="6116638"/>
          <p14:tracePt t="112860" x="4830763" y="6107113"/>
          <p14:tracePt t="112863" x="4840288" y="6107113"/>
          <p14:tracePt t="112865" x="4849813" y="6107113"/>
          <p14:tracePt t="112866" x="4859338" y="6107113"/>
          <p14:tracePt t="112868" x="4868863" y="6107113"/>
          <p14:tracePt t="112870" x="4879975" y="6107113"/>
          <p14:tracePt t="112872" x="4889500" y="6107113"/>
          <p14:tracePt t="112873" x="4899025" y="6107113"/>
          <p14:tracePt t="112875" x="4908550" y="6097588"/>
          <p14:tracePt t="112877" x="4918075" y="6097588"/>
          <p14:tracePt t="112879" x="4927600" y="6097588"/>
          <p14:tracePt t="112880" x="4938713" y="6097588"/>
          <p14:tracePt t="112882" x="4948238" y="6088063"/>
          <p14:tracePt t="112885" x="4957763" y="6088063"/>
          <p14:tracePt t="112887" x="4967288" y="6088063"/>
          <p14:tracePt t="112890" x="4986338" y="6088063"/>
          <p14:tracePt t="112894" x="4995863" y="6088063"/>
          <p14:tracePt t="112895" x="4995863" y="6076950"/>
          <p14:tracePt t="112897" x="5006975" y="6076950"/>
          <p14:tracePt t="112898" x="5016500" y="6076950"/>
          <p14:tracePt t="112902" x="5026025" y="6076950"/>
          <p14:tracePt t="112905" x="5035550" y="6076950"/>
          <p14:tracePt t="112910" x="5045075" y="6067425"/>
          <p14:tracePt t="112912" x="5054600" y="6067425"/>
          <p14:tracePt t="112920" x="5064125" y="6067425"/>
          <p14:tracePt t="112964" x="5064125" y="6057900"/>
          <p14:tracePt t="112978" x="5054600" y="6057900"/>
          <p14:tracePt t="112980" x="5054600" y="6048375"/>
          <p14:tracePt t="112981" x="5045075" y="6048375"/>
          <p14:tracePt t="112985" x="5035550" y="6038850"/>
          <p14:tracePt t="112989" x="5026025" y="6038850"/>
          <p14:tracePt t="112992" x="5016500" y="6038850"/>
          <p14:tracePt t="112994" x="5006975" y="6029325"/>
          <p14:tracePt t="112997" x="4995863" y="6029325"/>
          <p14:tracePt t="112999" x="4986338" y="6029325"/>
          <p14:tracePt t="113002" x="4976813" y="6019800"/>
          <p14:tracePt t="113003" x="4967288" y="6019800"/>
          <p14:tracePt t="113006" x="4957763" y="6019800"/>
          <p14:tracePt t="113008" x="4948238" y="6008688"/>
          <p14:tracePt t="113011" x="4938713" y="6008688"/>
          <p14:tracePt t="113011" x="4938713" y="5999163"/>
          <p14:tracePt t="113012" x="4927600" y="5999163"/>
          <p14:tracePt t="113014" x="4918075" y="5999163"/>
          <p14:tracePt t="113016" x="4908550" y="5999163"/>
          <p14:tracePt t="113018" x="4899025" y="5989638"/>
          <p14:tracePt t="113019" x="4889500" y="5989638"/>
          <p14:tracePt t="113021" x="4879975" y="5989638"/>
          <p14:tracePt t="113023" x="4868863" y="5989638"/>
          <p14:tracePt t="113025" x="4859338" y="5980113"/>
          <p14:tracePt t="113026" x="4849813" y="5980113"/>
          <p14:tracePt t="113029" x="4840288" y="5980113"/>
          <p14:tracePt t="113031" x="4830763" y="5980113"/>
          <p14:tracePt t="113032" x="4830763" y="5970588"/>
          <p14:tracePt t="113033" x="4821238" y="5970588"/>
          <p14:tracePt t="113035" x="4811713" y="5970588"/>
          <p14:tracePt t="113036" x="4811713" y="5961063"/>
          <p14:tracePt t="113038" x="4800600" y="5961063"/>
          <p14:tracePt t="113041" x="4791075" y="5961063"/>
          <p14:tracePt t="113045" x="4781550" y="5961063"/>
          <p14:tracePt t="113048" x="4772025" y="5961063"/>
          <p14:tracePt t="113053" x="4772025" y="5951538"/>
          <p14:tracePt t="113107" x="4781550" y="5951538"/>
          <p14:tracePt t="113178" x="4791075" y="5951538"/>
          <p14:tracePt t="113192" x="4800600" y="5951538"/>
          <p14:tracePt t="113199" x="4811713" y="5951538"/>
          <p14:tracePt t="113202" x="4821238" y="5951538"/>
          <p14:tracePt t="113207" x="4830763" y="5951538"/>
          <p14:tracePt t="113211" x="4840288" y="5951538"/>
          <p14:tracePt t="113215" x="4849813" y="5951538"/>
          <p14:tracePt t="113216" x="4849813" y="5961063"/>
          <p14:tracePt t="113217" x="4859338" y="5961063"/>
          <p14:tracePt t="113221" x="4868863" y="5961063"/>
          <p14:tracePt t="113222" x="4868863" y="5970588"/>
          <p14:tracePt t="113225" x="4879975" y="5970588"/>
          <p14:tracePt t="113229" x="4889500" y="5970588"/>
          <p14:tracePt t="113231" x="4899025" y="5970588"/>
          <p14:tracePt t="113234" x="4899025" y="5980113"/>
          <p14:tracePt t="113236" x="4908550" y="5980113"/>
          <p14:tracePt t="113240" x="4918075" y="5980113"/>
          <p14:tracePt t="113244" x="4927600" y="5980113"/>
          <p14:tracePt t="113247" x="4938713" y="5989638"/>
          <p14:tracePt t="113253" x="4948238" y="5989638"/>
          <p14:tracePt t="113258" x="4957763" y="5989638"/>
          <p14:tracePt t="113266" x="4957763" y="5999163"/>
          <p14:tracePt t="113267" x="4967288" y="5999163"/>
          <p14:tracePt t="113310" x="4967288" y="6008688"/>
          <p14:tracePt t="113314" x="4957763" y="6008688"/>
          <p14:tracePt t="113319" x="4948238" y="6008688"/>
          <p14:tracePt t="113321" x="4948238" y="6019800"/>
          <p14:tracePt t="113323" x="4938713" y="6019800"/>
          <p14:tracePt t="113325" x="4927600" y="6019800"/>
          <p14:tracePt t="113329" x="4918075" y="6019800"/>
          <p14:tracePt t="113332" x="4918075" y="6029325"/>
          <p14:tracePt t="113334" x="4908550" y="6029325"/>
          <p14:tracePt t="113338" x="4899025" y="6029325"/>
          <p14:tracePt t="113340" x="4889500" y="6029325"/>
          <p14:tracePt t="113345" x="4889500" y="6038850"/>
          <p14:tracePt t="113347" x="4879975" y="6038850"/>
          <p14:tracePt t="113351" x="4879975" y="6048375"/>
          <p14:tracePt t="113355" x="4868863" y="6048375"/>
          <p14:tracePt t="113365" x="4859338" y="6048375"/>
          <p14:tracePt t="113372" x="4859338" y="6057900"/>
          <p14:tracePt t="113373" x="4849813" y="6057900"/>
          <p14:tracePt t="113384" x="4840288" y="6057900"/>
          <p14:tracePt t="113389" x="4840288" y="6067425"/>
          <p14:tracePt t="113391" x="4830763" y="6067425"/>
          <p14:tracePt t="113400" x="4821238" y="6067425"/>
          <p14:tracePt t="113406" x="4811713" y="6067425"/>
          <p14:tracePt t="113420" x="4800600" y="6067425"/>
          <p14:tracePt t="113438" x="4791075" y="6067425"/>
          <p14:tracePt t="113449" x="4781550" y="6067425"/>
          <p14:tracePt t="113451" x="4772025" y="6067425"/>
          <p14:tracePt t="113458" x="4762500" y="6067425"/>
          <p14:tracePt t="113459" x="4762500" y="6057900"/>
          <p14:tracePt t="113462" x="4752975" y="6057900"/>
          <p14:tracePt t="113463" x="4752975" y="6048375"/>
          <p14:tracePt t="113465" x="4752975" y="6038850"/>
          <p14:tracePt t="113466" x="4743450" y="6038850"/>
          <p14:tracePt t="113468" x="4732338" y="6038850"/>
          <p14:tracePt t="113469" x="4732338" y="6029325"/>
          <p14:tracePt t="113472" x="4722813" y="6029325"/>
          <p14:tracePt t="113472" x="4722813" y="6019800"/>
          <p14:tracePt t="113474" x="4713288" y="6019800"/>
          <p14:tracePt t="113476" x="4713288" y="6008688"/>
          <p14:tracePt t="113478" x="4703763" y="5999163"/>
          <p14:tracePt t="113480" x="4694238" y="5999163"/>
          <p14:tracePt t="113481" x="4694238" y="5989638"/>
          <p14:tracePt t="113484" x="4684713" y="5989638"/>
          <p14:tracePt t="113485" x="4684713" y="5980113"/>
          <p14:tracePt t="113489" x="4675188" y="5980113"/>
          <p14:tracePt t="113490" x="4675188" y="5970588"/>
          <p14:tracePt t="113492" x="4675188" y="5961063"/>
          <p14:tracePt t="113496" x="4664075" y="5961063"/>
          <p14:tracePt t="113498" x="4654550" y="5951538"/>
          <p14:tracePt t="113503" x="4654550" y="5940425"/>
          <p14:tracePt t="113505" x="4645025" y="5940425"/>
          <p14:tracePt t="113510" x="4645025" y="5930900"/>
          <p14:tracePt t="113514" x="4645025" y="5921375"/>
          <p14:tracePt t="113515" x="4635500" y="5921375"/>
          <p14:tracePt t="113522" x="4635500" y="5911850"/>
          <p14:tracePt t="113527" x="4625975" y="5911850"/>
          <p14:tracePt t="113528" x="4625975" y="5902325"/>
          <p14:tracePt t="113535" x="4625975" y="5892800"/>
          <p14:tracePt t="113538" x="4616450" y="5892800"/>
          <p14:tracePt t="113539" x="4616450" y="5881688"/>
          <p14:tracePt t="113543" x="4606925" y="5881688"/>
          <p14:tracePt t="113548" x="4606925" y="5872163"/>
          <p14:tracePt t="113556" x="4595813" y="5872163"/>
          <p14:tracePt t="113563" x="4595813" y="5862638"/>
          <p14:tracePt t="113567" x="4586288" y="5862638"/>
          <p14:tracePt t="113577" x="4576763" y="5862638"/>
          <p14:tracePt t="113585" x="4567238" y="5862638"/>
          <p14:tracePt t="113592" x="4567238" y="5853113"/>
          <p14:tracePt t="113640" x="4576763" y="5853113"/>
          <p14:tracePt t="113645" x="4586288" y="5853113"/>
          <p14:tracePt t="113649" x="4595813" y="5853113"/>
          <p14:tracePt t="113653" x="4606925" y="5853113"/>
          <p14:tracePt t="113654" x="4616450" y="5853113"/>
          <p14:tracePt t="113658" x="4625975" y="5853113"/>
          <p14:tracePt t="113661" x="4635500" y="5853113"/>
          <p14:tracePt t="113664" x="4645025" y="5853113"/>
          <p14:tracePt t="113666" x="4654550" y="5853113"/>
          <p14:tracePt t="113678" x="4713288" y="5853113"/>
          <p14:tracePt t="113680" x="4722813" y="5853113"/>
          <p14:tracePt t="113682" x="4732338" y="5853113"/>
          <p14:tracePt t="113683" x="4743450" y="5853113"/>
          <p14:tracePt t="113686" x="4752975" y="5853113"/>
          <p14:tracePt t="113688" x="4762500" y="5853113"/>
          <p14:tracePt t="113690" x="4781550" y="5853113"/>
          <p14:tracePt t="113693" x="4791075" y="5862638"/>
          <p14:tracePt t="113694" x="4800600" y="5862638"/>
          <p14:tracePt t="113695" x="4811713" y="5862638"/>
          <p14:tracePt t="113698" x="4821238" y="5862638"/>
          <p14:tracePt t="113700" x="4830763" y="5862638"/>
          <p14:tracePt t="113702" x="4840288" y="5862638"/>
          <p14:tracePt t="113703" x="4849813" y="5862638"/>
          <p14:tracePt t="113705" x="4859338" y="5862638"/>
          <p14:tracePt t="113707" x="4868863" y="5862638"/>
          <p14:tracePt t="113709" x="4879975" y="5862638"/>
          <p14:tracePt t="113710" x="4889500" y="5872163"/>
          <p14:tracePt t="113711" x="4899025" y="5872163"/>
          <p14:tracePt t="113714" x="4908550" y="5872163"/>
          <p14:tracePt t="113716" x="4918075" y="5872163"/>
          <p14:tracePt t="113717" x="4927600" y="5872163"/>
          <p14:tracePt t="113719" x="4938713" y="5872163"/>
          <p14:tracePt t="113721" x="4948238" y="5872163"/>
          <p14:tracePt t="113723" x="4957763" y="5872163"/>
          <p14:tracePt t="113724" x="4967288" y="5872163"/>
          <p14:tracePt t="113727" x="4976813" y="5872163"/>
          <p14:tracePt t="113729" x="4986338" y="5872163"/>
          <p14:tracePt t="113730" x="4986338" y="5881688"/>
          <p14:tracePt t="113732" x="4995863" y="5881688"/>
          <p14:tracePt t="113734" x="5006975" y="5881688"/>
          <p14:tracePt t="113739" x="5016500" y="5881688"/>
          <p14:tracePt t="113772" x="5006975" y="5881688"/>
          <p14:tracePt t="113774" x="4995863" y="5881688"/>
          <p14:tracePt t="113778" x="4986338" y="5881688"/>
          <p14:tracePt t="113780" x="4976813" y="5881688"/>
          <p14:tracePt t="113783" x="4967288" y="5881688"/>
          <p14:tracePt t="113784" x="4957763" y="5881688"/>
          <p14:tracePt t="113787" x="4948238" y="5881688"/>
          <p14:tracePt t="113789" x="4938713" y="5881688"/>
          <p14:tracePt t="113791" x="4927600" y="5881688"/>
          <p14:tracePt t="113792" x="4918075" y="5881688"/>
          <p14:tracePt t="113794" x="4908550" y="5881688"/>
          <p14:tracePt t="113796" x="4899025" y="5881688"/>
          <p14:tracePt t="113798" x="4889500" y="5881688"/>
          <p14:tracePt t="113799" x="4889500" y="5892800"/>
          <p14:tracePt t="113800" x="4868863" y="5892800"/>
          <p14:tracePt t="113802" x="4859338" y="5892800"/>
          <p14:tracePt t="113803" x="4849813" y="5892800"/>
          <p14:tracePt t="113804" x="4840288" y="5892800"/>
          <p14:tracePt t="113806" x="4830763" y="5892800"/>
          <p14:tracePt t="113807" x="4821238" y="5892800"/>
          <p14:tracePt t="113808" x="4811713" y="5892800"/>
          <p14:tracePt t="113812" x="4800600" y="5892800"/>
          <p14:tracePt t="113812" x="4791075" y="5892800"/>
          <p14:tracePt t="113814" x="4781550" y="5892800"/>
          <p14:tracePt t="113815" x="4772025" y="5892800"/>
          <p14:tracePt t="113817" x="4762500" y="5892800"/>
          <p14:tracePt t="113818" x="4752975" y="5892800"/>
          <p14:tracePt t="113820" x="4743450" y="5892800"/>
          <p14:tracePt t="113821" x="4732338" y="5892800"/>
          <p14:tracePt t="113824" x="4722813" y="5892800"/>
          <p14:tracePt t="113826" x="4713288" y="5892800"/>
          <p14:tracePt t="113827" x="4713288" y="5902325"/>
          <p14:tracePt t="113830" x="4703763" y="5902325"/>
          <p14:tracePt t="113830" x="4694238" y="5902325"/>
          <p14:tracePt t="113834" x="4684713" y="5902325"/>
          <p14:tracePt t="113838" x="4675188" y="5902325"/>
          <p14:tracePt t="113845" x="4664075" y="5902325"/>
          <p14:tracePt t="113938" x="4675188" y="5902325"/>
          <p14:tracePt t="113942" x="4684713" y="5902325"/>
          <p14:tracePt t="113947" x="4694238" y="5902325"/>
          <p14:tracePt t="113949" x="4703763" y="5902325"/>
          <p14:tracePt t="113953" x="4713288" y="5902325"/>
          <p14:tracePt t="113957" x="4722813" y="5902325"/>
          <p14:tracePt t="113961" x="4732338" y="5902325"/>
          <p14:tracePt t="113964" x="4743450" y="5902325"/>
          <p14:tracePt t="113968" x="4752975" y="5902325"/>
          <p14:tracePt t="113975" x="4762500" y="5902325"/>
          <p14:tracePt t="113981" x="4772025" y="5902325"/>
          <p14:tracePt t="114037" x="4772025" y="5892800"/>
          <p14:tracePt t="114039" x="4772025" y="5881688"/>
          <p14:tracePt t="114042" x="4762500" y="5881688"/>
          <p14:tracePt t="114043" x="4762500" y="5872163"/>
          <p14:tracePt t="114046" x="4752975" y="5872163"/>
          <p14:tracePt t="114047" x="4752975" y="5862638"/>
          <p14:tracePt t="114051" x="4743450" y="5853113"/>
          <p14:tracePt t="114052" x="4732338" y="5853113"/>
          <p14:tracePt t="114054" x="4732338" y="5843588"/>
          <p14:tracePt t="114055" x="4732338" y="5834063"/>
          <p14:tracePt t="114056" x="4722813" y="5834063"/>
          <p14:tracePt t="114058" x="4722813" y="5824538"/>
          <p14:tracePt t="114059" x="4713288" y="5824538"/>
          <p14:tracePt t="114060" x="4713288" y="5813425"/>
          <p14:tracePt t="114062" x="4703763" y="5813425"/>
          <p14:tracePt t="114063" x="4703763" y="5803900"/>
          <p14:tracePt t="114064" x="4694238" y="5794375"/>
          <p14:tracePt t="114067" x="4694238" y="5784850"/>
          <p14:tracePt t="114068" x="4684713" y="5784850"/>
          <p14:tracePt t="114069" x="4684713" y="5775325"/>
          <p14:tracePt t="114072" x="4675188" y="5765800"/>
          <p14:tracePt t="114073" x="4675188" y="5756275"/>
          <p14:tracePt t="114076" x="4675188" y="5745163"/>
          <p14:tracePt t="114078" x="4675188" y="5735638"/>
          <p14:tracePt t="114079" x="4664075" y="5735638"/>
          <p14:tracePt t="114081" x="4664075" y="5726113"/>
          <p14:tracePt t="114082" x="4664075" y="5716588"/>
          <p14:tracePt t="114084" x="4664075" y="5707063"/>
          <p14:tracePt t="114087" x="4654550" y="5697538"/>
          <p14:tracePt t="114090" x="4654550" y="5688013"/>
          <p14:tracePt t="114091" x="4654550" y="5676900"/>
          <p14:tracePt t="114094" x="4654550" y="5667375"/>
          <p14:tracePt t="114097" x="4654550" y="5657850"/>
          <p14:tracePt t="114100" x="4654550" y="5648325"/>
          <p14:tracePt t="114101" x="4654550" y="5638800"/>
          <p14:tracePt t="114104" x="4654550" y="5629275"/>
          <p14:tracePt t="114107" x="4654550" y="5619750"/>
          <p14:tracePt t="114111" x="4654550" y="5608638"/>
          <p14:tracePt t="114112" x="4654550" y="5599113"/>
          <p14:tracePt t="114115" x="4654550" y="5589588"/>
          <p14:tracePt t="114120" x="4654550" y="5580063"/>
          <p14:tracePt t="114121" x="4664075" y="5580063"/>
          <p14:tracePt t="114127" x="4664075" y="5570538"/>
          <p14:tracePt t="114189" x="4664075" y="5580063"/>
          <p14:tracePt t="114192" x="4664075" y="5589588"/>
          <p14:tracePt t="114196" x="4664075" y="5599113"/>
          <p14:tracePt t="114198" x="4664075" y="5608638"/>
          <p14:tracePt t="114201" x="4664075" y="5619750"/>
          <p14:tracePt t="114204" x="4664075" y="5629275"/>
          <p14:tracePt t="114207" x="4664075" y="5638800"/>
          <p14:tracePt t="114208" x="4664075" y="5648325"/>
          <p14:tracePt t="114212" x="4664075" y="5657850"/>
          <p14:tracePt t="114215" x="4664075" y="5667375"/>
          <p14:tracePt t="114218" x="4664075" y="5676900"/>
          <p14:tracePt t="114220" x="4664075" y="5688013"/>
          <p14:tracePt t="114223" x="4664075" y="5697538"/>
          <p14:tracePt t="114226" x="4664075" y="5707063"/>
          <p14:tracePt t="114230" x="4664075" y="5716588"/>
          <p14:tracePt t="114232" x="4664075" y="5726113"/>
          <p14:tracePt t="114236" x="4664075" y="5735638"/>
          <p14:tracePt t="114240" x="4664075" y="5745163"/>
          <p14:tracePt t="114244" x="4675188" y="5745163"/>
          <p14:tracePt t="114245" x="4675188" y="5756275"/>
          <p14:tracePt t="114248" x="4675188" y="5765800"/>
          <p14:tracePt t="114255" x="4675188" y="5775325"/>
          <p14:tracePt t="114264" x="4684713" y="5775325"/>
          <p14:tracePt t="114346" x="4684713" y="5765800"/>
          <p14:tracePt t="114350" x="4684713" y="5756275"/>
          <p14:tracePt t="114364" x="4684713" y="5745163"/>
          <p14:tracePt t="114404" x="4675188" y="5745163"/>
          <p14:tracePt t="114424" x="4664075" y="5745163"/>
          <p14:tracePt t="114429" x="4654550" y="5745163"/>
          <p14:tracePt t="114437" x="4645025" y="5745163"/>
          <p14:tracePt t="114439" x="4645025" y="5756275"/>
          <p14:tracePt t="114444" x="4635500" y="5756275"/>
          <p14:tracePt t="114445" x="4635500" y="5765800"/>
          <p14:tracePt t="114452" x="4625975" y="5765800"/>
          <p14:tracePt t="114456" x="4616450" y="5775325"/>
          <p14:tracePt t="114466" x="4606925" y="5775325"/>
          <p14:tracePt t="114470" x="4606925" y="5784850"/>
          <p14:tracePt t="114556" x="4606925" y="5794375"/>
          <p14:tracePt t="115349" x="4595813" y="5794375"/>
          <p14:tracePt t="115353" x="4586288" y="5794375"/>
          <p14:tracePt t="115355" x="4576763" y="5794375"/>
          <p14:tracePt t="115359" x="4567238" y="5794375"/>
          <p14:tracePt t="115360" x="4567238" y="5784850"/>
          <p14:tracePt t="115362" x="4557713" y="5784850"/>
          <p14:tracePt t="115365" x="4548188" y="5784850"/>
          <p14:tracePt t="115365" x="4537075" y="5784850"/>
          <p14:tracePt t="115366" x="4537075" y="5775325"/>
          <p14:tracePt t="115368" x="4527550" y="5775325"/>
          <p14:tracePt t="115371" x="4518025" y="5775325"/>
          <p14:tracePt t="115374" x="4508500" y="5765800"/>
          <p14:tracePt t="115376" x="4498975" y="5765800"/>
          <p14:tracePt t="115379" x="4489450" y="5756275"/>
          <p14:tracePt t="115381" x="4479925" y="5756275"/>
          <p14:tracePt t="115384" x="4468813" y="5756275"/>
          <p14:tracePt t="115385" x="4459288" y="5756275"/>
          <p14:tracePt t="115387" x="4449763" y="5756275"/>
          <p14:tracePt t="115389" x="4440238" y="5756275"/>
          <p14:tracePt t="115390" x="4430713" y="5745163"/>
          <p14:tracePt t="115391" x="4421188" y="5745163"/>
          <p14:tracePt t="115393" x="4411663" y="5745163"/>
          <p14:tracePt t="115395" x="4391025" y="5745163"/>
          <p14:tracePt t="115397" x="4381500" y="5745163"/>
          <p14:tracePt t="115399" x="4371975" y="5745163"/>
          <p14:tracePt t="115400" x="4362450" y="5735638"/>
          <p14:tracePt t="115401" x="4352925" y="5735638"/>
          <p14:tracePt t="115402" x="4343400" y="5735638"/>
          <p14:tracePt t="115414" x="4235450" y="5726113"/>
          <p14:tracePt t="115414" x="4225925" y="5726113"/>
          <p14:tracePt t="115415" x="4216400" y="5726113"/>
          <p14:tracePt t="115416" x="4205288" y="5726113"/>
          <p14:tracePt t="115417" x="4195763" y="5726113"/>
          <p14:tracePt t="115418" x="4186238" y="5726113"/>
          <p14:tracePt t="115419" x="4167188" y="5726113"/>
          <p14:tracePt t="115420" x="4157663" y="5726113"/>
          <p14:tracePt t="115421" x="4148138" y="5726113"/>
          <p14:tracePt t="115422" x="4127500" y="5726113"/>
          <p14:tracePt t="115423" x="4108450" y="5726113"/>
          <p14:tracePt t="115424" x="4098925" y="5726113"/>
          <p14:tracePt t="115425" x="4089400" y="5726113"/>
          <p14:tracePt t="115426" x="4068763" y="5726113"/>
          <p14:tracePt t="115427" x="4059238" y="5726113"/>
          <p14:tracePt t="115428" x="4049713" y="5726113"/>
          <p14:tracePt t="115429" x="4040188" y="5726113"/>
          <p14:tracePt t="115430" x="4011613" y="5726113"/>
          <p14:tracePt t="115431" x="3981450" y="5726113"/>
          <p14:tracePt t="115432" x="3971925" y="5726113"/>
          <p14:tracePt t="115433" x="3962400" y="5726113"/>
          <p14:tracePt t="115434" x="3952875" y="5726113"/>
          <p14:tracePt t="115435" x="3922713" y="5726113"/>
          <p14:tracePt t="115437" x="3903663" y="5726113"/>
          <p14:tracePt t="115438" x="3873500" y="5726113"/>
          <p14:tracePt t="115439" x="3863975" y="5726113"/>
          <p14:tracePt t="115440" x="3844925" y="5726113"/>
          <p14:tracePt t="115441" x="3825875" y="5726113"/>
          <p14:tracePt t="115442" x="3816350" y="5726113"/>
          <p14:tracePt t="115443" x="3795713" y="5726113"/>
          <p14:tracePt t="115444" x="3786188" y="5726113"/>
          <p14:tracePt t="115445" x="3776663" y="5726113"/>
          <p14:tracePt t="115446" x="3757613" y="5726113"/>
          <p14:tracePt t="115447" x="3748088" y="5726113"/>
          <p14:tracePt t="115448" x="3727450" y="5726113"/>
          <p14:tracePt t="115449" x="3698875" y="5726113"/>
          <p14:tracePt t="115450" x="3689350" y="5726113"/>
          <p14:tracePt t="115451" x="3679825" y="5735638"/>
          <p14:tracePt t="115452" x="3659188" y="5735638"/>
          <p14:tracePt t="115453" x="3640138" y="5735638"/>
          <p14:tracePt t="115454" x="3630613" y="5735638"/>
          <p14:tracePt t="115455" x="3621088" y="5735638"/>
          <p14:tracePt t="115456" x="3600450" y="5735638"/>
          <p14:tracePt t="115457" x="3590925" y="5735638"/>
          <p14:tracePt t="115458" x="3571875" y="5735638"/>
          <p14:tracePt t="115459" x="3562350" y="5735638"/>
          <p14:tracePt t="115460" x="3552825" y="5735638"/>
          <p14:tracePt t="115462" x="3541713" y="5735638"/>
          <p14:tracePt t="115462" x="3522663" y="5735638"/>
          <p14:tracePt t="115464" x="3513138" y="5735638"/>
          <p14:tracePt t="115465" x="3503613" y="5735638"/>
          <p14:tracePt t="115466" x="3494088" y="5735638"/>
          <p14:tracePt t="115467" x="3473450" y="5735638"/>
          <p14:tracePt t="115468" x="3463925" y="5735638"/>
          <p14:tracePt t="115469" x="3454400" y="5735638"/>
          <p14:tracePt t="115470" x="3444875" y="5735638"/>
          <p14:tracePt t="115471" x="3435350" y="5735638"/>
          <p14:tracePt t="115472" x="3425825" y="5735638"/>
          <p14:tracePt t="115474" x="3405188" y="5735638"/>
          <p14:tracePt t="115476" x="3395663" y="5735638"/>
          <p14:tracePt t="115477" x="3386138" y="5735638"/>
          <p14:tracePt t="115480" x="3367088" y="5735638"/>
          <p14:tracePt t="115481" x="3357563" y="5735638"/>
          <p14:tracePt t="115483" x="3336925" y="5735638"/>
          <p14:tracePt t="115485" x="3327400" y="5735638"/>
          <p14:tracePt t="115486" x="3317875" y="5735638"/>
          <p14:tracePt t="115487" x="3308350" y="5735638"/>
          <p14:tracePt t="115489" x="3298825" y="5735638"/>
          <p14:tracePt t="115490" x="3289300" y="5735638"/>
          <p14:tracePt t="115493" x="3278188" y="5735638"/>
          <p14:tracePt t="115494" x="3268663" y="5735638"/>
          <p14:tracePt t="115495" x="3259138" y="5735638"/>
          <p14:tracePt t="115497" x="3249613" y="5735638"/>
          <p14:tracePt t="115498" x="3240088" y="5726113"/>
          <p14:tracePt t="115499" x="3230563" y="5726113"/>
          <p14:tracePt t="115500" x="3221038" y="5726113"/>
          <p14:tracePt t="115501" x="3209925" y="5726113"/>
          <p14:tracePt t="115503" x="3200400" y="5726113"/>
          <p14:tracePt t="115505" x="3190875" y="5726113"/>
          <p14:tracePt t="115507" x="3181350" y="5726113"/>
          <p14:tracePt t="115508" x="3171825" y="5726113"/>
          <p14:tracePt t="115509" x="3171825" y="5716588"/>
          <p14:tracePt t="115510" x="3162300" y="5716588"/>
          <p14:tracePt t="115511" x="3152775" y="5716588"/>
          <p14:tracePt t="115513" x="3141663" y="5716588"/>
          <p14:tracePt t="115514" x="3132138" y="5716588"/>
          <p14:tracePt t="115515" x="3132138" y="5707063"/>
          <p14:tracePt t="115516" x="3122613" y="5707063"/>
          <p14:tracePt t="115518" x="3113088" y="5707063"/>
          <p14:tracePt t="115520" x="3094038" y="5707063"/>
          <p14:tracePt t="115522" x="3084513" y="5707063"/>
          <p14:tracePt t="115524" x="3073400" y="5707063"/>
          <p14:tracePt t="115525" x="3063875" y="5707063"/>
          <p14:tracePt t="115527" x="3054350" y="5697538"/>
          <p14:tracePt t="115529" x="3044825" y="5697538"/>
          <p14:tracePt t="115531" x="3035300" y="5697538"/>
          <p14:tracePt t="115532" x="3025775" y="5697538"/>
          <p14:tracePt t="115534" x="3016250" y="5697538"/>
          <p14:tracePt t="115536" x="3005138" y="5697538"/>
          <p14:tracePt t="115538" x="2995613" y="5697538"/>
          <p14:tracePt t="115539" x="2986088" y="5697538"/>
          <p14:tracePt t="115542" x="2976563" y="5688013"/>
          <p14:tracePt t="115545" x="2967038" y="5688013"/>
          <p14:tracePt t="115547" x="2957513" y="5688013"/>
          <p14:tracePt t="115550" x="2946400" y="5688013"/>
          <p14:tracePt t="115552" x="2936875" y="5688013"/>
          <p14:tracePt t="115555" x="2927350" y="5688013"/>
          <p14:tracePt t="115558" x="2917825" y="5688013"/>
          <p14:tracePt t="115562" x="2908300" y="5688013"/>
          <p14:tracePt t="115565" x="2898775" y="5688013"/>
          <p14:tracePt t="115569" x="2889250" y="5688013"/>
          <p14:tracePt t="115577" x="2878138" y="5688013"/>
          <p14:tracePt t="120082" x="2878138" y="5676900"/>
          <p14:tracePt t="120083" x="2878138" y="5667375"/>
          <p14:tracePt t="120085" x="2878138" y="5657850"/>
          <p14:tracePt t="120086" x="2878138" y="5648325"/>
          <p14:tracePt t="120088" x="2878138" y="5638800"/>
          <p14:tracePt t="120089" x="2878138" y="5629275"/>
          <p14:tracePt t="120091" x="2878138" y="5619750"/>
          <p14:tracePt t="120092" x="2878138" y="5608638"/>
          <p14:tracePt t="120093" x="2878138" y="5599113"/>
          <p14:tracePt t="120095" x="2878138" y="5589588"/>
          <p14:tracePt t="120096" x="2878138" y="5580063"/>
          <p14:tracePt t="120097" x="2878138" y="5570538"/>
          <p14:tracePt t="120098" x="2878138" y="5561013"/>
          <p14:tracePt t="120099" x="2878138" y="5551488"/>
          <p14:tracePt t="120101" x="2878138" y="5530850"/>
          <p14:tracePt t="120103" x="2878138" y="5521325"/>
          <p14:tracePt t="120103" x="2878138" y="5511800"/>
          <p14:tracePt t="120104" x="2878138" y="5502275"/>
          <p14:tracePt t="120105" x="2878138" y="5492750"/>
          <p14:tracePt t="120106" x="2878138" y="5472113"/>
          <p14:tracePt t="120107" x="2878138" y="5462588"/>
          <p14:tracePt t="120108" x="2878138" y="5453063"/>
          <p14:tracePt t="120109" x="2878138" y="5443538"/>
          <p14:tracePt t="120110" x="2878138" y="5434013"/>
          <p14:tracePt t="120111" x="2878138" y="5424488"/>
          <p14:tracePt t="120112" x="2878138" y="5414963"/>
          <p14:tracePt t="120113" x="2878138" y="5394325"/>
          <p14:tracePt t="120115" x="2878138" y="5384800"/>
          <p14:tracePt t="120115" x="2878138" y="5365750"/>
          <p14:tracePt t="120117" x="2878138" y="5356225"/>
          <p14:tracePt t="120118" x="2878138" y="5335588"/>
          <p14:tracePt t="120119" x="2878138" y="5297488"/>
          <p14:tracePt t="120120" x="2878138" y="5287963"/>
          <p14:tracePt t="120121" x="2878138" y="5276850"/>
          <p14:tracePt t="120122" x="2878138" y="5267325"/>
          <p14:tracePt t="120123" x="2878138" y="5257800"/>
          <p14:tracePt t="120124" x="2878138" y="5248275"/>
          <p14:tracePt t="120125" x="2878138" y="5238750"/>
          <p14:tracePt t="120126" x="2878138" y="5219700"/>
          <p14:tracePt t="120127" x="2878138" y="5199063"/>
          <p14:tracePt t="120128" x="2878138" y="5189538"/>
          <p14:tracePt t="120129" x="2878138" y="5180013"/>
          <p14:tracePt t="120131" x="2878138" y="5170488"/>
          <p14:tracePt t="120131" x="2878138" y="5140325"/>
          <p14:tracePt t="120133" x="2878138" y="5130800"/>
          <p14:tracePt t="120134" x="2878138" y="5111750"/>
          <p14:tracePt t="120134" x="2878138" y="5102225"/>
          <p14:tracePt t="120135" x="2878138" y="5092700"/>
          <p14:tracePt t="120136" x="2878138" y="5083175"/>
          <p14:tracePt t="120137" x="2878138" y="5062538"/>
          <p14:tracePt t="120138" x="2878138" y="5053013"/>
          <p14:tracePt t="120139" x="2878138" y="5043488"/>
          <p14:tracePt t="120140" x="2878138" y="5033963"/>
          <p14:tracePt t="120141" x="2878138" y="5024438"/>
          <p14:tracePt t="120142" x="2878138" y="4994275"/>
          <p14:tracePt t="120143" x="2878138" y="4984750"/>
          <p14:tracePt t="120144" x="2878138" y="4965700"/>
          <p14:tracePt t="120145" x="2878138" y="4956175"/>
          <p14:tracePt t="120146" x="2878138" y="4946650"/>
          <p14:tracePt t="120147" x="2878138" y="4935538"/>
          <p14:tracePt t="120148" x="2878138" y="4906963"/>
          <p14:tracePt t="120150" x="2878138" y="4887913"/>
          <p14:tracePt t="120152" x="2878138" y="4878388"/>
          <p14:tracePt t="120153" x="2878138" y="4857750"/>
          <p14:tracePt t="120154" x="2878138" y="4848225"/>
          <p14:tracePt t="120155" x="2878138" y="4819650"/>
          <p14:tracePt t="120156" x="2878138" y="4810125"/>
          <p14:tracePt t="120157" x="2878138" y="4799013"/>
          <p14:tracePt t="120158" x="2878138" y="4779963"/>
          <p14:tracePt t="120159" x="2878138" y="4770438"/>
          <p14:tracePt t="120160" x="2878138" y="4751388"/>
          <p14:tracePt t="120161" x="2878138" y="4741863"/>
          <p14:tracePt t="120162" x="2878138" y="4730750"/>
          <p14:tracePt t="120163" x="2878138" y="4721225"/>
          <p14:tracePt t="120164" x="2878138" y="4702175"/>
          <p14:tracePt t="120165" x="2878138" y="4683125"/>
          <p14:tracePt t="120166" x="2878138" y="4662488"/>
          <p14:tracePt t="120167" x="2878138" y="4652963"/>
          <p14:tracePt t="120168" x="2878138" y="4643438"/>
          <p14:tracePt t="120169" x="2878138" y="4624388"/>
          <p14:tracePt t="120170" x="2868613" y="4614863"/>
          <p14:tracePt t="120171" x="2868613" y="4594225"/>
          <p14:tracePt t="120172" x="2868613" y="4584700"/>
          <p14:tracePt t="120173" x="2868613" y="4556125"/>
          <p14:tracePt t="120174" x="2868613" y="4535488"/>
          <p14:tracePt t="120175" x="2859088" y="4516438"/>
          <p14:tracePt t="120176" x="2859088" y="4497388"/>
          <p14:tracePt t="120177" x="2849563" y="4457700"/>
          <p14:tracePt t="120178" x="2849563" y="4429125"/>
          <p14:tracePt t="120179" x="2849563" y="4419600"/>
          <p14:tracePt t="120180" x="2849563" y="4410075"/>
          <p14:tracePt t="120181" x="2849563" y="4389438"/>
          <p14:tracePt t="120182" x="2849563" y="4341813"/>
          <p14:tracePt t="120183" x="2849563" y="4311650"/>
          <p14:tracePt t="120184" x="2840038" y="4292600"/>
          <p14:tracePt t="120185" x="2840038" y="4283075"/>
          <p14:tracePt t="120186" x="2840038" y="4224338"/>
          <p14:tracePt t="120187" x="2840038" y="4194175"/>
          <p14:tracePt t="120189" x="2830513" y="4146550"/>
          <p14:tracePt t="120190" x="2830513" y="4137025"/>
          <p14:tracePt t="120191" x="2830513" y="4068763"/>
          <p14:tracePt t="120192" x="2830513" y="4038600"/>
          <p14:tracePt t="120193" x="2830513" y="4010025"/>
          <p14:tracePt t="120194" x="2830513" y="3989388"/>
          <p14:tracePt t="120195" x="2830513" y="3960813"/>
          <p14:tracePt t="120196" x="2830513" y="3902075"/>
          <p14:tracePt t="120197" x="2830513" y="3862388"/>
          <p14:tracePt t="120198" x="2830513" y="3833813"/>
          <p14:tracePt t="120200" x="2830513" y="3814763"/>
          <p14:tracePt t="120200" x="2830513" y="3775075"/>
          <p14:tracePt t="120201" x="2830513" y="3716338"/>
          <p14:tracePt t="120202" x="2830513" y="3687763"/>
          <p14:tracePt t="120203" x="2830513" y="3657600"/>
          <p14:tracePt t="120204" x="2830513" y="3629025"/>
          <p14:tracePt t="120205" x="2830513" y="3579813"/>
          <p14:tracePt t="120206" x="2830513" y="3541713"/>
          <p14:tracePt t="120207" x="2830513" y="3532188"/>
          <p14:tracePt t="120208" x="2830513" y="3502025"/>
          <p14:tracePt t="120209" x="2830513" y="3443288"/>
          <p14:tracePt t="120210" x="2830513" y="3414713"/>
          <p14:tracePt t="120211" x="2830513" y="3346450"/>
          <p14:tracePt t="120212" x="2830513" y="3316288"/>
          <p14:tracePt t="120213" x="2830513" y="3278188"/>
          <p14:tracePt t="120214" x="2830513" y="3257550"/>
          <p14:tracePt t="120215" x="2830513" y="3219450"/>
          <p14:tracePt t="120216" x="2830513" y="3160713"/>
          <p14:tracePt t="120218" x="2840038" y="3111500"/>
          <p14:tracePt t="120219" x="2840038" y="3073400"/>
          <p14:tracePt t="120219" x="2840038" y="3063875"/>
          <p14:tracePt t="120220" x="2849563" y="3033713"/>
          <p14:tracePt t="120221" x="2849563" y="2965450"/>
          <p14:tracePt t="120222" x="2849563" y="2927350"/>
          <p14:tracePt t="120223" x="2849563" y="2868613"/>
          <p14:tracePt t="120225" x="2868613" y="2779713"/>
          <p14:tracePt t="120226" x="2868613" y="2770188"/>
          <p14:tracePt t="120227" x="2868613" y="2732088"/>
          <p14:tracePt t="120228" x="2878138" y="2673350"/>
          <p14:tracePt t="120229" x="2878138" y="2633663"/>
          <p14:tracePt t="120230" x="2889250" y="2574925"/>
          <p14:tracePt t="120231" x="2898775" y="2536825"/>
          <p14:tracePt t="120232" x="2898775" y="2497138"/>
          <p14:tracePt t="120233" x="2898775" y="2487613"/>
          <p14:tracePt t="120234" x="2908300" y="2459038"/>
          <p14:tracePt t="120235" x="2917825" y="2400300"/>
          <p14:tracePt t="120236" x="2917825" y="2360613"/>
          <p14:tracePt t="120237" x="2927350" y="2292350"/>
          <p14:tracePt t="120238" x="2927350" y="2263775"/>
          <p14:tracePt t="120239" x="2936875" y="2195513"/>
          <p14:tracePt t="120240" x="2957513" y="2136775"/>
          <p14:tracePt t="120241" x="2967038" y="2097088"/>
          <p14:tracePt t="120242" x="2986088" y="2068513"/>
          <p14:tracePt t="120243" x="3005138" y="2009775"/>
          <p14:tracePt t="120244" x="3016250" y="1960563"/>
          <p14:tracePt t="120245" x="3044825" y="1911350"/>
          <p14:tracePt t="120246" x="3044825" y="1892300"/>
          <p14:tracePt t="120247" x="3073400" y="1814513"/>
          <p14:tracePt t="120248" x="3073400" y="1804988"/>
          <p14:tracePt t="120250" x="3103563" y="1755775"/>
          <p14:tracePt t="120250" x="3141663" y="1668463"/>
          <p14:tracePt t="120251" x="3162300" y="1609725"/>
          <p14:tracePt t="120252" x="3190875" y="1550988"/>
          <p14:tracePt t="120253" x="3200400" y="1522413"/>
          <p14:tracePt t="120254" x="3230563" y="1463675"/>
          <p14:tracePt t="120255" x="3259138" y="1395413"/>
          <p14:tracePt t="120256" x="3268663" y="1365250"/>
          <p14:tracePt t="120257" x="3308350" y="1268413"/>
          <p14:tracePt t="120258" x="3317875" y="1228725"/>
          <p14:tracePt t="120259" x="3336925" y="1181100"/>
          <p14:tracePt t="120260" x="3376613" y="1112838"/>
          <p14:tracePt t="120261" x="3395663" y="1054100"/>
          <p14:tracePt t="120262" x="3416300" y="1014413"/>
          <p14:tracePt t="120263" x="3444875" y="927100"/>
          <p14:tracePt t="120264" x="3473450" y="858838"/>
          <p14:tracePt t="120265" x="3503613" y="819150"/>
          <p14:tracePt t="120266" x="3532188" y="731838"/>
          <p14:tracePt t="120267" x="3541713" y="722313"/>
          <p14:tracePt t="120268" x="3590925" y="623888"/>
          <p14:tracePt t="120269" x="3621088" y="576263"/>
          <p14:tracePt t="120270" x="3630613" y="536575"/>
          <p14:tracePt t="120271" x="3679825" y="449263"/>
          <p14:tracePt t="120272" x="3717925" y="381000"/>
          <p14:tracePt t="120273" x="3748088" y="341313"/>
          <p14:tracePt t="120274" x="3786188" y="263525"/>
          <p14:tracePt t="120275" x="3825875" y="195263"/>
          <p14:tracePt t="120276" x="3844925" y="136525"/>
          <p14:tracePt t="120277" x="3894138" y="68263"/>
          <p14:tracePt t="120278" x="3922713" y="0"/>
          <p14:tracePt t="123579" x="4098925" y="39688"/>
          <p14:tracePt t="123580" x="4098925" y="58738"/>
          <p14:tracePt t="123581" x="4089400" y="77788"/>
          <p14:tracePt t="123582" x="4089400" y="87313"/>
          <p14:tracePt t="123583" x="4079875" y="117475"/>
          <p14:tracePt t="123584" x="4079875" y="136525"/>
          <p14:tracePt t="123585" x="4059238" y="176213"/>
          <p14:tracePt t="123586" x="4059238" y="195263"/>
          <p14:tracePt t="123587" x="4059238" y="214313"/>
          <p14:tracePt t="123588" x="4049713" y="233363"/>
          <p14:tracePt t="123589" x="4049713" y="254000"/>
          <p14:tracePt t="123590" x="4040188" y="273050"/>
          <p14:tracePt t="123591" x="4040188" y="282575"/>
          <p14:tracePt t="123592" x="4030663" y="331788"/>
          <p14:tracePt t="123594" x="4021138" y="381000"/>
          <p14:tracePt t="123595" x="4011613" y="400050"/>
          <p14:tracePt t="123596" x="4011613" y="419100"/>
          <p14:tracePt t="123599" x="4000500" y="477838"/>
          <p14:tracePt t="123600" x="3990975" y="496888"/>
          <p14:tracePt t="123601" x="3981450" y="536575"/>
          <p14:tracePt t="123602" x="3971925" y="555625"/>
          <p14:tracePt t="123603" x="3971925" y="585788"/>
          <p14:tracePt t="123604" x="3971925" y="604838"/>
          <p14:tracePt t="123605" x="3962400" y="614363"/>
          <p14:tracePt t="123606" x="3952875" y="633413"/>
          <p14:tracePt t="123607" x="3952875" y="654050"/>
          <p14:tracePt t="123608" x="3952875" y="673100"/>
          <p14:tracePt t="123609" x="3943350" y="692150"/>
          <p14:tracePt t="123610" x="3943350" y="701675"/>
          <p14:tracePt t="123611" x="3932238" y="722313"/>
          <p14:tracePt t="123612" x="3922713" y="750888"/>
          <p14:tracePt t="123613" x="3922713" y="781050"/>
          <p14:tracePt t="123614" x="3913188" y="800100"/>
          <p14:tracePt t="123616" x="3903663" y="828675"/>
          <p14:tracePt t="123617" x="3903663" y="849313"/>
          <p14:tracePt t="123618" x="3903663" y="868363"/>
          <p14:tracePt t="123619" x="3894138" y="877888"/>
          <p14:tracePt t="123620" x="3884613" y="896938"/>
          <p14:tracePt t="123621" x="3884613" y="927100"/>
          <p14:tracePt t="123622" x="3884613" y="936625"/>
          <p14:tracePt t="123623" x="3873500" y="946150"/>
          <p14:tracePt t="123624" x="3863975" y="965200"/>
          <p14:tracePt t="123625" x="3854450" y="1004888"/>
          <p14:tracePt t="123626" x="3854450" y="1023938"/>
          <p14:tracePt t="123627" x="3844925" y="1054100"/>
          <p14:tracePt t="123628" x="3844925" y="1063625"/>
          <p14:tracePt t="123629" x="3835400" y="1073150"/>
          <p14:tracePt t="123630" x="3825875" y="1101725"/>
          <p14:tracePt t="123631" x="3825875" y="1122363"/>
          <p14:tracePt t="123632" x="3816350" y="1141413"/>
          <p14:tracePt t="123633" x="3805238" y="1150938"/>
          <p14:tracePt t="123634" x="3805238" y="1160463"/>
          <p14:tracePt t="123635" x="3805238" y="1181100"/>
          <p14:tracePt t="123636" x="3795713" y="1209675"/>
          <p14:tracePt t="123637" x="3786188" y="1228725"/>
          <p14:tracePt t="123638" x="3776663" y="1249363"/>
          <p14:tracePt t="123639" x="3776663" y="1268413"/>
          <p14:tracePt t="123640" x="3776663" y="1277938"/>
          <p14:tracePt t="123641" x="3767138" y="1296988"/>
          <p14:tracePt t="123642" x="3757613" y="1317625"/>
          <p14:tracePt t="123643" x="3757613" y="1336675"/>
          <p14:tracePt t="123644" x="3748088" y="1365250"/>
          <p14:tracePt t="123645" x="3736975" y="1374775"/>
          <p14:tracePt t="123646" x="3727450" y="1385888"/>
          <p14:tracePt t="123647" x="3727450" y="1414463"/>
          <p14:tracePt t="123649" x="3717925" y="1423988"/>
          <p14:tracePt t="123650" x="3708400" y="1463675"/>
          <p14:tracePt t="123651" x="3708400" y="1473200"/>
          <p14:tracePt t="123652" x="3708400" y="1482725"/>
          <p14:tracePt t="123653" x="3698875" y="1501775"/>
          <p14:tracePt t="123654" x="3689350" y="1531938"/>
          <p14:tracePt t="123655" x="3689350" y="1550988"/>
          <p14:tracePt t="123656" x="3679825" y="1560513"/>
          <p14:tracePt t="123657" x="3668713" y="1581150"/>
          <p14:tracePt t="123658" x="3668713" y="1600200"/>
          <p14:tracePt t="123659" x="3659188" y="1609725"/>
          <p14:tracePt t="123660" x="3659188" y="1619250"/>
          <p14:tracePt t="123661" x="3659188" y="1638300"/>
          <p14:tracePt t="123662" x="3649663" y="1649413"/>
          <p14:tracePt t="123663" x="3640138" y="1658938"/>
          <p14:tracePt t="123664" x="3640138" y="1677988"/>
          <p14:tracePt t="123665" x="3640138" y="1687513"/>
          <p14:tracePt t="123666" x="3640138" y="1697038"/>
          <p14:tracePt t="123667" x="3630613" y="1717675"/>
          <p14:tracePt t="123668" x="3621088" y="1736725"/>
          <p14:tracePt t="123669" x="3621088" y="1746250"/>
          <p14:tracePt t="123670" x="3621088" y="1755775"/>
          <p14:tracePt t="123671" x="3621088" y="1765300"/>
          <p14:tracePt t="123673" x="3621088" y="1774825"/>
          <p14:tracePt t="123674" x="3609975" y="1785938"/>
          <p14:tracePt t="123675" x="3609975" y="1804988"/>
          <p14:tracePt t="123677" x="3609975" y="1814513"/>
          <p14:tracePt t="123678" x="3609975" y="1833563"/>
          <p14:tracePt t="123679" x="3600450" y="1843088"/>
          <p14:tracePt t="123680" x="3600450" y="1854200"/>
          <p14:tracePt t="123681" x="3600450" y="1863725"/>
          <p14:tracePt t="123682" x="3600450" y="1873250"/>
          <p14:tracePt t="123683" x="3590925" y="1882775"/>
          <p14:tracePt t="123685" x="3590925" y="1892300"/>
          <p14:tracePt t="123686" x="3590925" y="1901825"/>
          <p14:tracePt t="123687" x="3590925" y="1911350"/>
          <p14:tracePt t="123688" x="3590925" y="1922463"/>
          <p14:tracePt t="123690" x="3590925" y="1941513"/>
          <p14:tracePt t="123691" x="3590925" y="1951038"/>
          <p14:tracePt t="123693" x="3590925" y="1960563"/>
          <p14:tracePt t="123694" x="3581400" y="1970088"/>
          <p14:tracePt t="123695" x="3581400" y="1979613"/>
          <p14:tracePt t="123697" x="3581400" y="1990725"/>
          <p14:tracePt t="123699" x="3581400" y="2000250"/>
          <p14:tracePt t="123700" x="3581400" y="2009775"/>
          <p14:tracePt t="123702" x="3581400" y="2019300"/>
          <p14:tracePt t="123705" x="3581400" y="2028825"/>
          <p14:tracePt t="123707" x="3581400" y="2038350"/>
          <p14:tracePt t="123708" x="3581400" y="2047875"/>
          <p14:tracePt t="123711" x="3581400" y="2058988"/>
          <p14:tracePt t="123713" x="3581400" y="2068513"/>
          <p14:tracePt t="123716" x="3581400" y="2078038"/>
          <p14:tracePt t="123718" x="3581400" y="2087563"/>
          <p14:tracePt t="123721" x="3581400" y="2097088"/>
          <p14:tracePt t="123724" x="3581400" y="2106613"/>
          <p14:tracePt t="123729" x="3581400" y="2116138"/>
          <p14:tracePt t="123732" x="3581400" y="2127250"/>
          <p14:tracePt t="123738" x="3581400" y="2136775"/>
          <p14:tracePt t="123751" x="3581400" y="2146300"/>
          <p14:tracePt t="123791" x="3590925" y="2146300"/>
          <p14:tracePt t="123794" x="3600450" y="2136775"/>
          <p14:tracePt t="123796" x="3609975" y="2127250"/>
          <p14:tracePt t="123797" x="3609975" y="2116138"/>
          <p14:tracePt t="123798" x="3621088" y="2116138"/>
          <p14:tracePt t="123799" x="3621088" y="2106613"/>
          <p14:tracePt t="123800" x="3630613" y="2106613"/>
          <p14:tracePt t="123801" x="3630613" y="2097088"/>
          <p14:tracePt t="123802" x="3640138" y="2097088"/>
          <p14:tracePt t="123803" x="3649663" y="2087563"/>
          <p14:tracePt t="123804" x="3659188" y="2078038"/>
          <p14:tracePt t="123805" x="3668713" y="2078038"/>
          <p14:tracePt t="124055" x="3659188" y="2068513"/>
          <p14:tracePt t="124056" x="3649663" y="2058988"/>
          <p14:tracePt t="124057" x="3630613" y="2047875"/>
          <p14:tracePt t="124058" x="3621088" y="2047875"/>
          <p14:tracePt t="124059" x="3609975" y="2038350"/>
          <p14:tracePt t="124060" x="3581400" y="2028825"/>
          <p14:tracePt t="124061" x="3571875" y="2019300"/>
          <p14:tracePt t="124062" x="3562350" y="2019300"/>
          <p14:tracePt t="124063" x="3541713" y="2009775"/>
          <p14:tracePt t="124064" x="3522663" y="1990725"/>
          <p14:tracePt t="124066" x="3513138" y="1990725"/>
          <p14:tracePt t="124067" x="3494088" y="1979613"/>
          <p14:tracePt t="124068" x="3494088" y="1970088"/>
          <p14:tracePt t="124074" x="3484563" y="1970088"/>
          <p14:tracePt t="124076" x="3484563" y="1960563"/>
          <p14:tracePt t="124078" x="3473450" y="1960563"/>
          <p14:tracePt t="124080" x="3473450" y="1951038"/>
          <p14:tracePt t="124081" x="3463925" y="1951038"/>
          <p14:tracePt t="124083" x="3454400" y="1951038"/>
          <p14:tracePt t="124086" x="3444875" y="1941513"/>
          <p14:tracePt t="124090" x="3435350" y="1941513"/>
          <p14:tracePt t="124091" x="3435350" y="1931988"/>
          <p14:tracePt t="124095" x="3425825" y="1931988"/>
          <p14:tracePt t="124098" x="3416300" y="1931988"/>
          <p14:tracePt t="124100" x="3416300" y="1922463"/>
          <p14:tracePt t="124101" x="3405188" y="1922463"/>
          <p14:tracePt t="124105" x="3395663" y="1922463"/>
          <p14:tracePt t="124108" x="3386138" y="1922463"/>
          <p14:tracePt t="124110" x="3376613" y="1911350"/>
          <p14:tracePt t="124112" x="3367088" y="1911350"/>
          <p14:tracePt t="124114" x="3357563" y="1911350"/>
          <p14:tracePt t="124116" x="3348038" y="1911350"/>
          <p14:tracePt t="124118" x="3336925" y="1901825"/>
          <p14:tracePt t="124119" x="3327400" y="1901825"/>
          <p14:tracePt t="124121" x="3317875" y="1892300"/>
          <p14:tracePt t="124123" x="3298825" y="1892300"/>
          <p14:tracePt t="124125" x="3289300" y="1892300"/>
          <p14:tracePt t="124126" x="3289300" y="1882775"/>
          <p14:tracePt t="124127" x="3268663" y="1882775"/>
          <p14:tracePt t="124129" x="3259138" y="1882775"/>
          <p14:tracePt t="124130" x="3249613" y="1882775"/>
          <p14:tracePt t="124131" x="3249613" y="1873250"/>
          <p14:tracePt t="124132" x="3230563" y="1873250"/>
          <p14:tracePt t="124133" x="3221038" y="1863725"/>
          <p14:tracePt t="124134" x="3209925" y="1863725"/>
          <p14:tracePt t="124135" x="3200400" y="1863725"/>
          <p14:tracePt t="124137" x="3181350" y="1854200"/>
          <p14:tracePt t="124139" x="3171825" y="1854200"/>
          <p14:tracePt t="124141" x="3152775" y="1854200"/>
          <p14:tracePt t="124142" x="3152775" y="1843088"/>
          <p14:tracePt t="124143" x="3141663" y="1843088"/>
          <p14:tracePt t="124144" x="3122613" y="1833563"/>
          <p14:tracePt t="124146" x="3113088" y="1833563"/>
          <p14:tracePt t="124147" x="3103563" y="1833563"/>
          <p14:tracePt t="124148" x="3094038" y="1833563"/>
          <p14:tracePt t="124149" x="3084513" y="1833563"/>
          <p14:tracePt t="124150" x="3084513" y="1824038"/>
          <p14:tracePt t="124151" x="3063875" y="1824038"/>
          <p14:tracePt t="124153" x="3054350" y="1824038"/>
          <p14:tracePt t="124154" x="3044825" y="1824038"/>
          <p14:tracePt t="124155" x="3035300" y="1824038"/>
          <p14:tracePt t="124156" x="3025775" y="1824038"/>
          <p14:tracePt t="124157" x="3016250" y="1814513"/>
          <p14:tracePt t="124158" x="3005138" y="1814513"/>
          <p14:tracePt t="124159" x="2995613" y="1814513"/>
          <p14:tracePt t="124161" x="2976563" y="1814513"/>
          <p14:tracePt t="124162" x="2976563" y="1804988"/>
          <p14:tracePt t="124163" x="2967038" y="1804988"/>
          <p14:tracePt t="124164" x="2957513" y="1804988"/>
          <p14:tracePt t="124166" x="2936875" y="1804988"/>
          <p14:tracePt t="124168" x="2927350" y="1804988"/>
          <p14:tracePt t="124169" x="2917825" y="1804988"/>
          <p14:tracePt t="124170" x="2908300" y="1804988"/>
          <p14:tracePt t="124172" x="2898775" y="1804988"/>
          <p14:tracePt t="124173" x="2889250" y="1804988"/>
          <p14:tracePt t="124174" x="2878138" y="1804988"/>
          <p14:tracePt t="124175" x="2868613" y="1804988"/>
          <p14:tracePt t="124177" x="2849563" y="1804988"/>
          <p14:tracePt t="124179" x="2840038" y="1804988"/>
          <p14:tracePt t="124180" x="2820988" y="1804988"/>
          <p14:tracePt t="124182" x="2800350" y="1804988"/>
          <p14:tracePt t="124183" x="2790825" y="1804988"/>
          <p14:tracePt t="124184" x="2781300" y="1804988"/>
          <p14:tracePt t="124185" x="2771775" y="1804988"/>
          <p14:tracePt t="124186" x="2752725" y="1804988"/>
          <p14:tracePt t="124188" x="2741613" y="1804988"/>
          <p14:tracePt t="124196" x="2654300" y="1804988"/>
          <p14:tracePt t="124197" x="2644775" y="1804988"/>
          <p14:tracePt t="124198" x="2635250" y="1804988"/>
          <p14:tracePt t="124199" x="2625725" y="1804988"/>
          <p14:tracePt t="124200" x="2614613" y="1804988"/>
          <p14:tracePt t="124202" x="2595563" y="1804988"/>
          <p14:tracePt t="124204" x="2586038" y="1804988"/>
          <p14:tracePt t="124205" x="2566988" y="1804988"/>
          <p14:tracePt t="124206" x="2557463" y="1804988"/>
          <p14:tracePt t="124208" x="2536825" y="1804988"/>
          <p14:tracePt t="124210" x="2527300" y="1804988"/>
          <p14:tracePt t="124211" x="2517775" y="1804988"/>
          <p14:tracePt t="124212" x="2508250" y="1804988"/>
          <p14:tracePt t="124213" x="2498725" y="1804988"/>
          <p14:tracePt t="124215" x="2489200" y="1804988"/>
          <p14:tracePt t="124217" x="2468563" y="1804988"/>
          <p14:tracePt t="124220" x="2459038" y="1804988"/>
          <p14:tracePt t="124222" x="2449513" y="1804988"/>
          <p14:tracePt t="124223" x="2439988" y="1804988"/>
          <p14:tracePt t="124225" x="2430463" y="1804988"/>
          <p14:tracePt t="124227" x="2420938" y="1804988"/>
          <p14:tracePt t="124228" x="2420938" y="1814513"/>
          <p14:tracePt t="124229" x="2409825" y="1814513"/>
          <p14:tracePt t="124230" x="2400300" y="1814513"/>
          <p14:tracePt t="124234" x="2390775" y="1814513"/>
          <p14:tracePt t="124237" x="2381250" y="1814513"/>
          <p14:tracePt t="124239" x="2381250" y="1824038"/>
          <p14:tracePt t="124241" x="2371725" y="1824038"/>
          <p14:tracePt t="124244" x="2362200" y="1824038"/>
          <p14:tracePt t="124252" x="2351088" y="1824038"/>
          <p14:tracePt t="124253" x="2351088" y="1833563"/>
          <p14:tracePt t="124262" x="2341563" y="1833563"/>
          <p14:tracePt t="124271" x="2332038" y="1843088"/>
          <p14:tracePt t="124276" x="2332038" y="1854200"/>
          <p14:tracePt t="124277" x="2322513" y="1854200"/>
          <p14:tracePt t="124279" x="2312988" y="1854200"/>
          <p14:tracePt t="124282" x="2312988" y="1863725"/>
          <p14:tracePt t="124284" x="2303463" y="1863725"/>
          <p14:tracePt t="124288" x="2293938" y="1873250"/>
          <p14:tracePt t="124292" x="2282825" y="1882775"/>
          <p14:tracePt t="124294" x="2273300" y="1892300"/>
          <p14:tracePt t="124297" x="2273300" y="1901825"/>
          <p14:tracePt t="124299" x="2263775" y="1901825"/>
          <p14:tracePt t="124301" x="2263775" y="1911350"/>
          <p14:tracePt t="124303" x="2254250" y="1911350"/>
          <p14:tracePt t="124304" x="2254250" y="1922463"/>
          <p14:tracePt t="124305" x="2254250" y="1931988"/>
          <p14:tracePt t="124308" x="2244725" y="1941513"/>
          <p14:tracePt t="124311" x="2235200" y="1951038"/>
          <p14:tracePt t="124314" x="2235200" y="1960563"/>
          <p14:tracePt t="124315" x="2235200" y="1970088"/>
          <p14:tracePt t="124318" x="2225675" y="1979613"/>
          <p14:tracePt t="124320" x="2225675" y="1990725"/>
          <p14:tracePt t="124322" x="2225675" y="2000250"/>
          <p14:tracePt t="124324" x="2225675" y="2009775"/>
          <p14:tracePt t="124325" x="2225675" y="2019300"/>
          <p14:tracePt t="124327" x="2214563" y="2019300"/>
          <p14:tracePt t="124328" x="2214563" y="2028825"/>
          <p14:tracePt t="124330" x="2214563" y="2038350"/>
          <p14:tracePt t="124332" x="2214563" y="2047875"/>
          <p14:tracePt t="124333" x="2214563" y="2058988"/>
          <p14:tracePt t="124335" x="2214563" y="2068513"/>
          <p14:tracePt t="124337" x="2214563" y="2078038"/>
          <p14:tracePt t="124338" x="2214563" y="2087563"/>
          <p14:tracePt t="124340" x="2214563" y="2097088"/>
          <p14:tracePt t="124343" x="2214563" y="2106613"/>
          <p14:tracePt t="124345" x="2214563" y="2116138"/>
          <p14:tracePt t="124346" x="2214563" y="2127250"/>
          <p14:tracePt t="124348" x="2214563" y="2136775"/>
          <p14:tracePt t="124350" x="2214563" y="2146300"/>
          <p14:tracePt t="124351" x="2214563" y="2155825"/>
          <p14:tracePt t="124352" x="2214563" y="2165350"/>
          <p14:tracePt t="124354" x="2214563" y="2174875"/>
          <p14:tracePt t="124355" x="2214563" y="2185988"/>
          <p14:tracePt t="124356" x="2214563" y="2195513"/>
          <p14:tracePt t="124358" x="2214563" y="2205038"/>
          <p14:tracePt t="124359" x="2214563" y="2214563"/>
          <p14:tracePt t="124360" x="2214563" y="2224088"/>
          <p14:tracePt t="124361" x="2214563" y="2233613"/>
          <p14:tracePt t="124362" x="2214563" y="2243138"/>
          <p14:tracePt t="124363" x="2214563" y="2254250"/>
          <p14:tracePt t="124364" x="2214563" y="2263775"/>
          <p14:tracePt t="124365" x="2214563" y="2273300"/>
          <p14:tracePt t="124366" x="2214563" y="2282825"/>
          <p14:tracePt t="124367" x="2214563" y="2292350"/>
          <p14:tracePt t="124368" x="2214563" y="2301875"/>
          <p14:tracePt t="124369" x="2214563" y="2311400"/>
          <p14:tracePt t="124370" x="2225675" y="2341563"/>
          <p14:tracePt t="124371" x="2225675" y="2351088"/>
          <p14:tracePt t="124372" x="2235200" y="2360613"/>
          <p14:tracePt t="124373" x="2235200" y="2379663"/>
          <p14:tracePt t="124374" x="2235200" y="2390775"/>
          <p14:tracePt t="124375" x="2235200" y="2400300"/>
          <p14:tracePt t="124376" x="2235200" y="2409825"/>
          <p14:tracePt t="124377" x="2244725" y="2419350"/>
          <p14:tracePt t="124378" x="2244725" y="2428875"/>
          <p14:tracePt t="124379" x="2254250" y="2447925"/>
          <p14:tracePt t="124381" x="2254250" y="2459038"/>
          <p14:tracePt t="124382" x="2263775" y="2478088"/>
          <p14:tracePt t="124383" x="2263775" y="2497138"/>
          <p14:tracePt t="124384" x="2263775" y="2506663"/>
          <p14:tracePt t="124385" x="2273300" y="2516188"/>
          <p14:tracePt t="124386" x="2273300" y="2527300"/>
          <p14:tracePt t="124387" x="2273300" y="2536825"/>
          <p14:tracePt t="124388" x="2282825" y="2555875"/>
          <p14:tracePt t="124390" x="2293938" y="2574925"/>
          <p14:tracePt t="124392" x="2293938" y="2584450"/>
          <p14:tracePt t="124393" x="2303463" y="2605088"/>
          <p14:tracePt t="124394" x="2312988" y="2614613"/>
          <p14:tracePt t="124395" x="2312988" y="2624138"/>
          <p14:tracePt t="124396" x="2312988" y="2633663"/>
          <p14:tracePt t="124397" x="2322513" y="2643188"/>
          <p14:tracePt t="124398" x="2322513" y="2652713"/>
          <p14:tracePt t="124400" x="2332038" y="2673350"/>
          <p14:tracePt t="124401" x="2341563" y="2673350"/>
          <p14:tracePt t="124402" x="2341563" y="2682875"/>
          <p14:tracePt t="124403" x="2341563" y="2692400"/>
          <p14:tracePt t="124404" x="2351088" y="2701925"/>
          <p14:tracePt t="124406" x="2362200" y="2711450"/>
          <p14:tracePt t="124407" x="2371725" y="2720975"/>
          <p14:tracePt t="124408" x="2371725" y="2732088"/>
          <p14:tracePt t="124410" x="2381250" y="2732088"/>
          <p14:tracePt t="124411" x="2381250" y="2741613"/>
          <p14:tracePt t="124412" x="2390775" y="2741613"/>
          <p14:tracePt t="124413" x="2390775" y="2751138"/>
          <p14:tracePt t="124414" x="2400300" y="2751138"/>
          <p14:tracePt t="124416" x="2409825" y="2760663"/>
          <p14:tracePt t="124417" x="2420938" y="2770188"/>
          <p14:tracePt t="124419" x="2430463" y="2779713"/>
          <p14:tracePt t="124420" x="2439988" y="2779713"/>
          <p14:tracePt t="124421" x="2449513" y="2779713"/>
          <p14:tracePt t="124423" x="2459038" y="2789238"/>
          <p14:tracePt t="124425" x="2468563" y="2789238"/>
          <p14:tracePt t="124426" x="2478088" y="2800350"/>
          <p14:tracePt t="124428" x="2489200" y="2800350"/>
          <p14:tracePt t="124429" x="2489200" y="2809875"/>
          <p14:tracePt t="124430" x="2498725" y="2809875"/>
          <p14:tracePt t="124431" x="2508250" y="2809875"/>
          <p14:tracePt t="124432" x="2517775" y="2819400"/>
          <p14:tracePt t="124433" x="2527300" y="2819400"/>
          <p14:tracePt t="124434" x="2536825" y="2819400"/>
          <p14:tracePt t="124436" x="2546350" y="2828925"/>
          <p14:tracePt t="124437" x="2557463" y="2828925"/>
          <p14:tracePt t="124438" x="2557463" y="2838450"/>
          <p14:tracePt t="124439" x="2576513" y="2838450"/>
          <p14:tracePt t="124441" x="2586038" y="2838450"/>
          <p14:tracePt t="124442" x="2595563" y="2838450"/>
          <p14:tracePt t="124443" x="2605088" y="2847975"/>
          <p14:tracePt t="124444" x="2625725" y="2847975"/>
          <p14:tracePt t="124446" x="2635250" y="2847975"/>
          <p14:tracePt t="124447" x="2644775" y="2859088"/>
          <p14:tracePt t="124448" x="2654300" y="2859088"/>
          <p14:tracePt t="124449" x="2673350" y="2868613"/>
          <p14:tracePt t="124450" x="2684463" y="2868613"/>
          <p14:tracePt t="124452" x="2703513" y="2868613"/>
          <p14:tracePt t="124453" x="2713038" y="2868613"/>
          <p14:tracePt t="124454" x="2722563" y="2878138"/>
          <p14:tracePt t="124455" x="2732088" y="2878138"/>
          <p14:tracePt t="124456" x="2741613" y="2887663"/>
          <p14:tracePt t="124457" x="2752725" y="2887663"/>
          <p14:tracePt t="124458" x="2771775" y="2887663"/>
          <p14:tracePt t="124460" x="2781300" y="2887663"/>
          <p14:tracePt t="124461" x="2800350" y="2887663"/>
          <p14:tracePt t="124462" x="2809875" y="2897188"/>
          <p14:tracePt t="124463" x="2820988" y="2897188"/>
          <p14:tracePt t="124464" x="2830513" y="2897188"/>
          <p14:tracePt t="124465" x="2840038" y="2906713"/>
          <p14:tracePt t="124466" x="2849563" y="2906713"/>
          <p14:tracePt t="124467" x="2859088" y="2906713"/>
          <p14:tracePt t="124468" x="2868613" y="2906713"/>
          <p14:tracePt t="124469" x="2889250" y="2906713"/>
          <p14:tracePt t="124471" x="2898775" y="2906713"/>
          <p14:tracePt t="124472" x="2917825" y="2906713"/>
          <p14:tracePt t="124473" x="2927350" y="2916238"/>
          <p14:tracePt t="124474" x="2936875" y="2916238"/>
          <p14:tracePt t="124475" x="2946400" y="2916238"/>
          <p14:tracePt t="124476" x="2957513" y="2916238"/>
          <p14:tracePt t="124477" x="2967038" y="2916238"/>
          <p14:tracePt t="124478" x="2976563" y="2916238"/>
          <p14:tracePt t="124479" x="2986088" y="2916238"/>
          <p14:tracePt t="124480" x="2995613" y="2916238"/>
          <p14:tracePt t="124482" x="3016250" y="2916238"/>
          <p14:tracePt t="124483" x="3025775" y="2916238"/>
          <p14:tracePt t="124485" x="3044825" y="2927350"/>
          <p14:tracePt t="124487" x="3054350" y="2927350"/>
          <p14:tracePt t="124488" x="3073400" y="2927350"/>
          <p14:tracePt t="124489" x="3084513" y="2927350"/>
          <p14:tracePt t="124490" x="3094038" y="2927350"/>
          <p14:tracePt t="124491" x="3103563" y="2927350"/>
          <p14:tracePt t="124492" x="3113088" y="2927350"/>
          <p14:tracePt t="124493" x="3122613" y="2927350"/>
          <p14:tracePt t="124494" x="3132138" y="2936875"/>
          <p14:tracePt t="124496" x="3141663" y="2936875"/>
          <p14:tracePt t="124497" x="3152775" y="2936875"/>
          <p14:tracePt t="124498" x="3162300" y="2936875"/>
          <p14:tracePt t="124499" x="3171825" y="2936875"/>
          <p14:tracePt t="124500" x="3181350" y="2936875"/>
          <p14:tracePt t="124501" x="3200400" y="2936875"/>
          <p14:tracePt t="124503" x="3209925" y="2936875"/>
          <p14:tracePt t="124504" x="3221038" y="2936875"/>
          <p14:tracePt t="124506" x="3240088" y="2936875"/>
          <p14:tracePt t="124508" x="3249613" y="2936875"/>
          <p14:tracePt t="124509" x="3259138" y="2936875"/>
          <p14:tracePt t="124510" x="3268663" y="2936875"/>
          <p14:tracePt t="124511" x="3289300" y="2936875"/>
          <p14:tracePt t="124513" x="3298825" y="2936875"/>
          <p14:tracePt t="124514" x="3308350" y="2936875"/>
          <p14:tracePt t="124516" x="3327400" y="2936875"/>
          <p14:tracePt t="124518" x="3336925" y="2936875"/>
          <p14:tracePt t="124519" x="3348038" y="2936875"/>
          <p14:tracePt t="124520" x="3357563" y="2936875"/>
          <p14:tracePt t="124522" x="3367088" y="2936875"/>
          <p14:tracePt t="124523" x="3376613" y="2936875"/>
          <p14:tracePt t="124525" x="3386138" y="2936875"/>
          <p14:tracePt t="124526" x="3395663" y="2936875"/>
          <p14:tracePt t="124527" x="3405188" y="2936875"/>
          <p14:tracePt t="124529" x="3425825" y="2936875"/>
          <p14:tracePt t="124531" x="3435350" y="2936875"/>
          <p14:tracePt t="124532" x="3444875" y="2936875"/>
          <p14:tracePt t="124533" x="3454400" y="2936875"/>
          <p14:tracePt t="124534" x="3454400" y="2927350"/>
          <p14:tracePt t="124535" x="3463925" y="2927350"/>
          <p14:tracePt t="124536" x="3463925" y="2916238"/>
          <p14:tracePt t="124537" x="3473450" y="2916238"/>
          <p14:tracePt t="124539" x="3484563" y="2916238"/>
          <p14:tracePt t="124540" x="3494088" y="2916238"/>
          <p14:tracePt t="124542" x="3503613" y="2906713"/>
          <p14:tracePt t="124544" x="3513138" y="2906713"/>
          <p14:tracePt t="124546" x="3522663" y="2897188"/>
          <p14:tracePt t="124548" x="3532188" y="2897188"/>
          <p14:tracePt t="124549" x="3541713" y="2897188"/>
          <p14:tracePt t="124550" x="3541713" y="2887663"/>
          <p14:tracePt t="124551" x="3552825" y="2887663"/>
          <p14:tracePt t="124552" x="3562350" y="2878138"/>
          <p14:tracePt t="124553" x="3571875" y="2878138"/>
          <p14:tracePt t="124554" x="3571875" y="2868613"/>
          <p14:tracePt t="124555" x="3581400" y="2868613"/>
          <p14:tracePt t="124557" x="3581400" y="2859088"/>
          <p14:tracePt t="124558" x="3590925" y="2847975"/>
          <p14:tracePt t="124559" x="3600450" y="2847975"/>
          <p14:tracePt t="124561" x="3609975" y="2838450"/>
          <p14:tracePt t="124563" x="3621088" y="2828925"/>
          <p14:tracePt t="124565" x="3630613" y="2819400"/>
          <p14:tracePt t="124566" x="3630613" y="2809875"/>
          <p14:tracePt t="124567" x="3640138" y="2809875"/>
          <p14:tracePt t="124568" x="3640138" y="2800350"/>
          <p14:tracePt t="124569" x="3649663" y="2800350"/>
          <p14:tracePt t="124570" x="3649663" y="2789238"/>
          <p14:tracePt t="124572" x="3659188" y="2779713"/>
          <p14:tracePt t="124573" x="3659188" y="2770188"/>
          <p14:tracePt t="124574" x="3668713" y="2760663"/>
          <p14:tracePt t="124576" x="3679825" y="2751138"/>
          <p14:tracePt t="124578" x="3679825" y="2741613"/>
          <p14:tracePt t="124579" x="3689350" y="2732088"/>
          <p14:tracePt t="124580" x="3689350" y="2720975"/>
          <p14:tracePt t="124582" x="3689350" y="2711450"/>
          <p14:tracePt t="124583" x="3689350" y="2701925"/>
          <p14:tracePt t="124584" x="3689350" y="2692400"/>
          <p14:tracePt t="124586" x="3689350" y="2682875"/>
          <p14:tracePt t="124588" x="3689350" y="2673350"/>
          <p14:tracePt t="124589" x="3689350" y="2663825"/>
          <p14:tracePt t="124590" x="3689350" y="2652713"/>
          <p14:tracePt t="124592" x="3689350" y="2633663"/>
          <p14:tracePt t="124594" x="3689350" y="2624138"/>
          <p14:tracePt t="124596" x="3689350" y="2605088"/>
          <p14:tracePt t="124599" x="3679825" y="2595563"/>
          <p14:tracePt t="124600" x="3679825" y="2584450"/>
          <p14:tracePt t="124601" x="3668713" y="2584450"/>
          <p14:tracePt t="124602" x="3668713" y="2574925"/>
          <p14:tracePt t="124603" x="3668713" y="2565400"/>
          <p14:tracePt t="124604" x="3659188" y="2565400"/>
          <p14:tracePt t="124605" x="3659188" y="2555875"/>
          <p14:tracePt t="124606" x="3659188" y="2546350"/>
          <p14:tracePt t="124607" x="3649663" y="2546350"/>
          <p14:tracePt t="124608" x="3640138" y="2536825"/>
          <p14:tracePt t="124610" x="3640138" y="2527300"/>
          <p14:tracePt t="124611" x="3630613" y="2527300"/>
          <p14:tracePt t="124612" x="3630613" y="2516188"/>
          <p14:tracePt t="124613" x="3630613" y="2506663"/>
          <p14:tracePt t="124614" x="3621088" y="2506663"/>
          <p14:tracePt t="124615" x="3621088" y="2497138"/>
          <p14:tracePt t="124617" x="3609975" y="2487613"/>
          <p14:tracePt t="124619" x="3600450" y="2478088"/>
          <p14:tracePt t="124620" x="3600450" y="2468563"/>
          <p14:tracePt t="124622" x="3590925" y="2459038"/>
          <p14:tracePt t="124625" x="3581400" y="2447925"/>
          <p14:tracePt t="124627" x="3581400" y="2438400"/>
          <p14:tracePt t="124628" x="3571875" y="2438400"/>
          <p14:tracePt t="124630" x="3562350" y="2428875"/>
          <p14:tracePt t="124631" x="3562350" y="2419350"/>
          <p14:tracePt t="124635" x="3552825" y="2409825"/>
          <p14:tracePt t="124638" x="3552825" y="2400300"/>
          <p14:tracePt t="124639" x="3541713" y="2400300"/>
          <p14:tracePt t="124641" x="3541713" y="2390775"/>
          <p14:tracePt t="124643" x="3532188" y="2379663"/>
          <p14:tracePt t="124645" x="3522663" y="2379663"/>
          <p14:tracePt t="124646" x="3522663" y="2370138"/>
          <p14:tracePt t="124650" x="3513138" y="2360613"/>
          <p14:tracePt t="124653" x="3513138" y="2351088"/>
          <p14:tracePt t="124654" x="3503613" y="2351088"/>
          <p14:tracePt t="124655" x="3503613" y="2341563"/>
          <p14:tracePt t="124658" x="3494088" y="2332038"/>
          <p14:tracePt t="124660" x="3494088" y="2322513"/>
          <p14:tracePt t="124662" x="3484563" y="2322513"/>
          <p14:tracePt t="124663" x="3484563" y="2311400"/>
          <p14:tracePt t="124664" x="3473450" y="2311400"/>
          <p14:tracePt t="124665" x="3473450" y="2301875"/>
          <p14:tracePt t="124667" x="3463925" y="2292350"/>
          <p14:tracePt t="124670" x="3463925" y="2282825"/>
          <p14:tracePt t="124671" x="3454400" y="2282825"/>
          <p14:tracePt t="124673" x="3454400" y="2273300"/>
          <p14:tracePt t="124675" x="3444875" y="2263775"/>
          <p14:tracePt t="124676" x="3435350" y="2263775"/>
          <p14:tracePt t="124678" x="3435350" y="2254250"/>
          <p14:tracePt t="124680" x="3425825" y="2243138"/>
          <p14:tracePt t="124682" x="3416300" y="2243138"/>
          <p14:tracePt t="124683" x="3416300" y="2233613"/>
          <p14:tracePt t="124684" x="3416300" y="2224088"/>
          <p14:tracePt t="124686" x="3405188" y="2224088"/>
          <p14:tracePt t="124687" x="3395663" y="2224088"/>
          <p14:tracePt t="124688" x="3395663" y="2214563"/>
          <p14:tracePt t="124690" x="3386138" y="2205038"/>
          <p14:tracePt t="124693" x="3376613" y="2205038"/>
          <p14:tracePt t="124694" x="3376613" y="2195513"/>
          <p14:tracePt t="124695" x="3376613" y="2185988"/>
          <p14:tracePt t="124696" x="3367088" y="2185988"/>
          <p14:tracePt t="124697" x="3357563" y="2185988"/>
          <p14:tracePt t="124698" x="3357563" y="2174875"/>
          <p14:tracePt t="124700" x="3348038" y="2174875"/>
          <p14:tracePt t="124702" x="3336925" y="2165350"/>
          <p14:tracePt t="124705" x="3327400" y="2155825"/>
          <p14:tracePt t="124706" x="3317875" y="2155825"/>
          <p14:tracePt t="124708" x="3308350" y="2146300"/>
          <p14:tracePt t="124710" x="3298825" y="2136775"/>
          <p14:tracePt t="124712" x="3289300" y="2136775"/>
          <p14:tracePt t="124713" x="3278188" y="2127250"/>
          <p14:tracePt t="124715" x="3268663" y="2127250"/>
          <p14:tracePt t="124716" x="3268663" y="2116138"/>
          <p14:tracePt t="124717" x="3259138" y="2116138"/>
          <p14:tracePt t="124718" x="3249613" y="2116138"/>
          <p14:tracePt t="124719" x="3240088" y="2106613"/>
          <p14:tracePt t="124721" x="3230563" y="2097088"/>
          <p14:tracePt t="124722" x="3221038" y="2097088"/>
          <p14:tracePt t="124723" x="3209925" y="2097088"/>
          <p14:tracePt t="124724" x="3209925" y="2087563"/>
          <p14:tracePt t="124725" x="3200400" y="2087563"/>
          <p14:tracePt t="124727" x="3181350" y="2087563"/>
          <p14:tracePt t="124728" x="3181350" y="2078038"/>
          <p14:tracePt t="124729" x="3171825" y="2068513"/>
          <p14:tracePt t="124730" x="3162300" y="2068513"/>
          <p14:tracePt t="124731" x="3152775" y="2068513"/>
          <p14:tracePt t="124732" x="3132138" y="2058988"/>
          <p14:tracePt t="124734" x="3122613" y="2058988"/>
          <p14:tracePt t="124735" x="3113088" y="2047875"/>
          <p14:tracePt t="124736" x="3103563" y="2038350"/>
          <p14:tracePt t="124737" x="3094038" y="2038350"/>
          <p14:tracePt t="124738" x="3084513" y="2038350"/>
          <p14:tracePt t="124739" x="3073400" y="2028825"/>
          <p14:tracePt t="124740" x="3054350" y="2028825"/>
          <p14:tracePt t="124743" x="3044825" y="2019300"/>
          <p14:tracePt t="124744" x="3035300" y="2019300"/>
          <p14:tracePt t="124745" x="3025775" y="2009775"/>
          <p14:tracePt t="124746" x="3005138" y="2009775"/>
          <p14:tracePt t="124747" x="2995613" y="2009775"/>
          <p14:tracePt t="124749" x="2976563" y="2000250"/>
          <p14:tracePt t="124750" x="2967038" y="2000250"/>
          <p14:tracePt t="124751" x="2957513" y="1990725"/>
          <p14:tracePt t="124752" x="2946400" y="1990725"/>
          <p14:tracePt t="124754" x="2927350" y="1990725"/>
          <p14:tracePt t="124755" x="2917825" y="1979613"/>
          <p14:tracePt t="124756" x="2908300" y="1979613"/>
          <p14:tracePt t="124757" x="2898775" y="1979613"/>
          <p14:tracePt t="124758" x="2889250" y="1979613"/>
          <p14:tracePt t="124759" x="2878138" y="1979613"/>
          <p14:tracePt t="124760" x="2868613" y="1970088"/>
          <p14:tracePt t="124761" x="2859088" y="1970088"/>
          <p14:tracePt t="124762" x="2849563" y="1970088"/>
          <p14:tracePt t="124763" x="2840038" y="1960563"/>
          <p14:tracePt t="124764" x="2820988" y="1960563"/>
          <p14:tracePt t="124766" x="2800350" y="1960563"/>
          <p14:tracePt t="124769" x="2790825" y="1960563"/>
          <p14:tracePt t="124770" x="2762250" y="1951038"/>
          <p14:tracePt t="124772" x="2752725" y="1951038"/>
          <p14:tracePt t="124773" x="2741613" y="1951038"/>
          <p14:tracePt t="124774" x="2732088" y="1941513"/>
          <p14:tracePt t="124775" x="2722563" y="1941513"/>
          <p14:tracePt t="124777" x="2703513" y="1941513"/>
          <p14:tracePt t="124779" x="2693988" y="1941513"/>
          <p14:tracePt t="124781" x="2684463" y="1941513"/>
          <p14:tracePt t="124782" x="2663825" y="1941513"/>
          <p14:tracePt t="124784" x="2654300" y="1931988"/>
          <p14:tracePt t="124785" x="2644775" y="1931988"/>
          <p14:tracePt t="124786" x="2635250" y="1931988"/>
          <p14:tracePt t="124788" x="2625725" y="1931988"/>
          <p14:tracePt t="124791" x="2614613" y="1931988"/>
          <p14:tracePt t="124792" x="2605088" y="1931988"/>
          <p14:tracePt t="124794" x="2595563" y="1931988"/>
          <p14:tracePt t="124796" x="2586038" y="1931988"/>
          <p14:tracePt t="124798" x="2576513" y="1931988"/>
          <p14:tracePt t="124799" x="2566988" y="1931988"/>
          <p14:tracePt t="124801" x="2557463" y="1922463"/>
          <p14:tracePt t="124803" x="2546350" y="1922463"/>
          <p14:tracePt t="124806" x="2536825" y="1922463"/>
          <p14:tracePt t="124808" x="2527300" y="1922463"/>
          <p14:tracePt t="124809" x="2517775" y="1922463"/>
          <p14:tracePt t="124812" x="2508250" y="1922463"/>
          <p14:tracePt t="124814" x="2498725" y="1922463"/>
          <p14:tracePt t="124816" x="2489200" y="1922463"/>
          <p14:tracePt t="124818" x="2478088" y="1922463"/>
          <p14:tracePt t="124820" x="2468563" y="1922463"/>
          <p14:tracePt t="124823" x="2459038" y="1922463"/>
          <p14:tracePt t="124825" x="2449513" y="1922463"/>
          <p14:tracePt t="124826" x="2439988" y="1922463"/>
          <p14:tracePt t="124829" x="2430463" y="1922463"/>
          <p14:tracePt t="124831" x="2420938" y="1922463"/>
          <p14:tracePt t="124834" x="2409825" y="1922463"/>
          <p14:tracePt t="124835" x="2400300" y="1922463"/>
          <p14:tracePt t="124838" x="2390775" y="1922463"/>
          <p14:tracePt t="124841" x="2381250" y="1922463"/>
          <p14:tracePt t="124844" x="2371725" y="1922463"/>
          <p14:tracePt t="124845" x="2362200" y="1922463"/>
          <p14:tracePt t="124849" x="2351088" y="1922463"/>
          <p14:tracePt t="124853" x="2341563" y="1922463"/>
          <p14:tracePt t="124856" x="2332038" y="1922463"/>
          <p14:tracePt t="124859" x="2322513" y="1922463"/>
          <p14:tracePt t="124863" x="2312988" y="1922463"/>
          <p14:tracePt t="124868" x="2303463" y="1922463"/>
          <p14:tracePt t="124872" x="2303463" y="1931988"/>
          <p14:tracePt t="124874" x="2293938" y="1931988"/>
          <p14:tracePt t="124876" x="2282825" y="1931988"/>
          <p14:tracePt t="124879" x="2282825" y="1941513"/>
          <p14:tracePt t="124881" x="2273300" y="1951038"/>
          <p14:tracePt t="124884" x="2273300" y="1960563"/>
          <p14:tracePt t="124885" x="2263775" y="1960563"/>
          <p14:tracePt t="124887" x="2263775" y="1970088"/>
          <p14:tracePt t="124888" x="2254250" y="1970088"/>
          <p14:tracePt t="124890" x="2254250" y="1979613"/>
          <p14:tracePt t="124891" x="2244725" y="1990725"/>
          <p14:tracePt t="124894" x="2244725" y="2000250"/>
          <p14:tracePt t="124895" x="2235200" y="2000250"/>
          <p14:tracePt t="124897" x="2235200" y="2009775"/>
          <p14:tracePt t="124900" x="2225675" y="2019300"/>
          <p14:tracePt t="124901" x="2225675" y="2028825"/>
          <p14:tracePt t="124903" x="2225675" y="2038350"/>
          <p14:tracePt t="124904" x="2214563" y="2038350"/>
          <p14:tracePt t="124906" x="2214563" y="2047875"/>
          <p14:tracePt t="124907" x="2205038" y="2058988"/>
          <p14:tracePt t="124908" x="2205038" y="2068513"/>
          <p14:tracePt t="124911" x="2205038" y="2078038"/>
          <p14:tracePt t="124913" x="2205038" y="2087563"/>
          <p14:tracePt t="124914" x="2195513" y="2087563"/>
          <p14:tracePt t="124915" x="2195513" y="2097088"/>
          <p14:tracePt t="124916" x="2195513" y="2106613"/>
          <p14:tracePt t="124918" x="2195513" y="2116138"/>
          <p14:tracePt t="124920" x="2195513" y="2127250"/>
          <p14:tracePt t="124922" x="2195513" y="2136775"/>
          <p14:tracePt t="124923" x="2195513" y="2146300"/>
          <p14:tracePt t="124924" x="2185988" y="2146300"/>
          <p14:tracePt t="124925" x="2185988" y="2155825"/>
          <p14:tracePt t="124926" x="2185988" y="2165350"/>
          <p14:tracePt t="124927" x="2185988" y="2174875"/>
          <p14:tracePt t="124929" x="2185988" y="2185988"/>
          <p14:tracePt t="124930" x="2185988" y="2195513"/>
          <p14:tracePt t="124933" x="2185988" y="2205038"/>
          <p14:tracePt t="124934" x="2185988" y="2214563"/>
          <p14:tracePt t="124936" x="2185988" y="2224088"/>
          <p14:tracePt t="124937" x="2185988" y="2233613"/>
          <p14:tracePt t="124938" x="2185988" y="2243138"/>
          <p14:tracePt t="124940" x="2185988" y="2254250"/>
          <p14:tracePt t="124942" x="2185988" y="2263775"/>
          <p14:tracePt t="124944" x="2185988" y="2273300"/>
          <p14:tracePt t="124946" x="2185988" y="2282825"/>
          <p14:tracePt t="124947" x="2185988" y="2292350"/>
          <p14:tracePt t="124949" x="2185988" y="2301875"/>
          <p14:tracePt t="124952" x="2185988" y="2311400"/>
          <p14:tracePt t="124954" x="2185988" y="2322513"/>
          <p14:tracePt t="124955" x="2185988" y="2332038"/>
          <p14:tracePt t="124958" x="2185988" y="2341563"/>
          <p14:tracePt t="124961" x="2185988" y="2351088"/>
          <p14:tracePt t="124965" x="2185988" y="2360613"/>
          <p14:tracePt t="124967" x="2185988" y="2370138"/>
          <p14:tracePt t="124973" x="2185988" y="2379663"/>
          <p14:tracePt t="124985" x="2185988" y="2390775"/>
          <p14:tracePt t="125007" x="2185988" y="2400300"/>
          <p14:tracePt t="125013" x="2185988" y="2409825"/>
          <p14:tracePt t="125022" x="2185988" y="2419350"/>
          <p14:tracePt t="125028" x="2185988" y="2428875"/>
          <p14:tracePt t="125031" x="2195513" y="2428875"/>
          <p14:tracePt t="125033" x="2195513" y="2438400"/>
          <p14:tracePt t="125035" x="2195513" y="2447925"/>
          <p14:tracePt t="125039" x="2195513" y="2459038"/>
          <p14:tracePt t="125042" x="2195513" y="2468563"/>
          <p14:tracePt t="125044" x="2205038" y="2468563"/>
          <p14:tracePt t="125045" x="2205038" y="2478088"/>
          <p14:tracePt t="125047" x="2205038" y="2487613"/>
          <p14:tracePt t="125049" x="2214563" y="2487613"/>
          <p14:tracePt t="125050" x="2214563" y="2497138"/>
          <p14:tracePt t="125053" x="2214563" y="2506663"/>
          <p14:tracePt t="125056" x="2214563" y="2516188"/>
          <p14:tracePt t="125057" x="2214563" y="2527300"/>
          <p14:tracePt t="125058" x="2225675" y="2527300"/>
          <p14:tracePt t="125060" x="2225675" y="2536825"/>
          <p14:tracePt t="125063" x="2225675" y="2546350"/>
          <p14:tracePt t="125065" x="2235200" y="2546350"/>
          <p14:tracePt t="125066" x="2235200" y="2555875"/>
          <p14:tracePt t="125069" x="2235200" y="2565400"/>
          <p14:tracePt t="125070" x="2235200" y="2574925"/>
          <p14:tracePt t="125071" x="2244725" y="2574925"/>
          <p14:tracePt t="125073" x="2244725" y="2584450"/>
          <p14:tracePt t="125074" x="2254250" y="2584450"/>
          <p14:tracePt t="125077" x="2254250" y="2595563"/>
          <p14:tracePt t="125079" x="2263775" y="2605088"/>
          <p14:tracePt t="125081" x="2263775" y="2614613"/>
          <p14:tracePt t="125084" x="2273300" y="2624138"/>
          <p14:tracePt t="125088" x="2282825" y="2633663"/>
          <p14:tracePt t="125090" x="2293938" y="2633663"/>
          <p14:tracePt t="125092" x="2293938" y="2643188"/>
          <p14:tracePt t="125094" x="2293938" y="2652713"/>
          <p14:tracePt t="125095" x="2303463" y="2652713"/>
          <p14:tracePt t="125098" x="2312988" y="2663825"/>
          <p14:tracePt t="125103" x="2322513" y="2673350"/>
          <p14:tracePt t="125104" x="2332038" y="2673350"/>
          <p14:tracePt t="125107" x="2332038" y="2682875"/>
          <p14:tracePt t="125108" x="2341563" y="2682875"/>
          <p14:tracePt t="125110" x="2341563" y="2692400"/>
          <p14:tracePt t="125112" x="2351088" y="2692400"/>
          <p14:tracePt t="125116" x="2362200" y="2692400"/>
          <p14:tracePt t="125117" x="2371725" y="2701925"/>
          <p14:tracePt t="125121" x="2381250" y="2701925"/>
          <p14:tracePt t="125124" x="2390775" y="2711450"/>
          <p14:tracePt t="125128" x="2400300" y="2711450"/>
          <p14:tracePt t="125130" x="2409825" y="2711450"/>
          <p14:tracePt t="125134" x="2420938" y="2711450"/>
          <p14:tracePt t="125136" x="2420938" y="2720975"/>
          <p14:tracePt t="125138" x="2430463" y="2720975"/>
          <p14:tracePt t="125141" x="2439988" y="2720975"/>
          <p14:tracePt t="125146" x="2449513" y="2732088"/>
          <p14:tracePt t="125148" x="2459038" y="2732088"/>
          <p14:tracePt t="125154" x="2468563" y="2732088"/>
          <p14:tracePt t="125163" x="2478088" y="2732088"/>
          <p14:tracePt t="125172" x="2489200" y="2732088"/>
          <p14:tracePt t="125176" x="2498725" y="2732088"/>
          <p14:tracePt t="125184" x="2508250" y="2732088"/>
          <p14:tracePt t="125197" x="2536825" y="2732088"/>
          <p14:tracePt t="125199" x="2546350" y="2732088"/>
          <p14:tracePt t="125201" x="2546350" y="2720975"/>
          <p14:tracePt t="125202" x="2557463" y="2720975"/>
          <p14:tracePt t="125204" x="2566988" y="2720975"/>
          <p14:tracePt t="125205" x="2576513" y="2720975"/>
          <p14:tracePt t="125208" x="2586038" y="2720975"/>
          <p14:tracePt t="125210" x="2605088" y="2711450"/>
          <p14:tracePt t="125212" x="2614613" y="2711450"/>
          <p14:tracePt t="125214" x="2625725" y="2711450"/>
          <p14:tracePt t="125216" x="2635250" y="2711450"/>
          <p14:tracePt t="125217" x="2644775" y="2711450"/>
          <p14:tracePt t="125218" x="2644775" y="2701925"/>
          <p14:tracePt t="125219" x="2654300" y="2701925"/>
          <p14:tracePt t="125221" x="2663825" y="2701925"/>
          <p14:tracePt t="125223" x="2684463" y="2701925"/>
          <p14:tracePt t="125225" x="2693988" y="2701925"/>
          <p14:tracePt t="125226" x="2693988" y="2692400"/>
          <p14:tracePt t="125227" x="2703513" y="2692400"/>
          <p14:tracePt t="125228" x="2713038" y="2692400"/>
          <p14:tracePt t="125229" x="2722563" y="2692400"/>
          <p14:tracePt t="125230" x="2722563" y="2682875"/>
          <p14:tracePt t="125231" x="2732088" y="2682875"/>
          <p14:tracePt t="125232" x="2741613" y="2682875"/>
          <p14:tracePt t="125233" x="2752725" y="2682875"/>
          <p14:tracePt t="125234" x="2762250" y="2682875"/>
          <p14:tracePt t="125236" x="2771775" y="2682875"/>
          <p14:tracePt t="125237" x="2781300" y="2682875"/>
          <p14:tracePt t="125238" x="2781300" y="2673350"/>
          <p14:tracePt t="125239" x="2790825" y="2673350"/>
          <p14:tracePt t="125240" x="2800350" y="2673350"/>
          <p14:tracePt t="125241" x="2809875" y="2673350"/>
          <p14:tracePt t="125243" x="2820988" y="2673350"/>
          <p14:tracePt t="125245" x="2830513" y="2673350"/>
          <p14:tracePt t="125247" x="2840038" y="2673350"/>
          <p14:tracePt t="125248" x="2849563" y="2673350"/>
          <p14:tracePt t="125249" x="2849563" y="2663825"/>
          <p14:tracePt t="125250" x="2859088" y="2663825"/>
          <p14:tracePt t="125252" x="2868613" y="2663825"/>
          <p14:tracePt t="125255" x="2878138" y="2652713"/>
          <p14:tracePt t="125256" x="2889250" y="2652713"/>
          <p14:tracePt t="125258" x="2898775" y="2652713"/>
          <p14:tracePt t="125261" x="2908300" y="2652713"/>
          <p14:tracePt t="125263" x="2917825" y="2652713"/>
          <p14:tracePt t="125264" x="2927350" y="2652713"/>
          <p14:tracePt t="125267" x="2936875" y="2652713"/>
          <p14:tracePt t="125270" x="2946400" y="2643188"/>
          <p14:tracePt t="125273" x="2957513" y="2643188"/>
          <p14:tracePt t="125274" x="2967038" y="2643188"/>
          <p14:tracePt t="125278" x="2976563" y="2643188"/>
          <p14:tracePt t="125281" x="2986088" y="2643188"/>
          <p14:tracePt t="125284" x="2995613" y="2643188"/>
          <p14:tracePt t="125286" x="3005138" y="2633663"/>
          <p14:tracePt t="125290" x="3016250" y="2633663"/>
          <p14:tracePt t="125292" x="3025775" y="2633663"/>
          <p14:tracePt t="125295" x="3025775" y="2624138"/>
          <p14:tracePt t="125296" x="3035300" y="2624138"/>
          <p14:tracePt t="125297" x="3044825" y="2624138"/>
          <p14:tracePt t="125299" x="3044825" y="2614613"/>
          <p14:tracePt t="125301" x="3054350" y="2614613"/>
          <p14:tracePt t="125304" x="3063875" y="2614613"/>
          <p14:tracePt t="125306" x="3063875" y="2605088"/>
          <p14:tracePt t="125307" x="3073400" y="2605088"/>
          <p14:tracePt t="125309" x="3084513" y="2605088"/>
          <p14:tracePt t="125312" x="3094038" y="2595563"/>
          <p14:tracePt t="125315" x="3103563" y="2595563"/>
          <p14:tracePt t="125317" x="3103563" y="2584450"/>
          <p14:tracePt t="125319" x="3113088" y="2574925"/>
          <p14:tracePt t="125321" x="3122613" y="2574925"/>
          <p14:tracePt t="125324" x="3132138" y="2565400"/>
          <p14:tracePt t="125328" x="3141663" y="2565400"/>
          <p14:tracePt t="125329" x="3141663" y="2555875"/>
          <p14:tracePt t="125331" x="3152775" y="2555875"/>
          <p14:tracePt t="125333" x="3162300" y="2546350"/>
          <p14:tracePt t="125334" x="3162300" y="2536825"/>
          <p14:tracePt t="125337" x="3171825" y="2536825"/>
          <p14:tracePt t="125338" x="3171825" y="2527300"/>
          <p14:tracePt t="125341" x="3171825" y="2516188"/>
          <p14:tracePt t="125342" x="3181350" y="2516188"/>
          <p14:tracePt t="125344" x="3181350" y="2506663"/>
          <p14:tracePt t="125347" x="3190875" y="2497138"/>
          <p14:tracePt t="125348" x="3190875" y="2487613"/>
          <p14:tracePt t="125350" x="3190875" y="2478088"/>
          <p14:tracePt t="125353" x="3200400" y="2468563"/>
          <p14:tracePt t="125356" x="3209925" y="2459038"/>
          <p14:tracePt t="125358" x="3209925" y="2447925"/>
          <p14:tracePt t="125361" x="3209925" y="2438400"/>
          <p14:tracePt t="125365" x="3221038" y="2428875"/>
          <p14:tracePt t="125368" x="3221038" y="2419350"/>
          <p14:tracePt t="125369" x="3221038" y="2409825"/>
          <p14:tracePt t="125373" x="3221038" y="2400300"/>
          <p14:tracePt t="125377" x="3221038" y="2390775"/>
          <p14:tracePt t="125380" x="3230563" y="2390775"/>
          <p14:tracePt t="125381" x="3230563" y="2379663"/>
          <p14:tracePt t="125383" x="3230563" y="2370138"/>
          <p14:tracePt t="125387" x="3230563" y="2360613"/>
          <p14:tracePt t="125390" x="3230563" y="2351088"/>
          <p14:tracePt t="125394" x="3240088" y="2341563"/>
          <p14:tracePt t="125396" x="3240088" y="2332038"/>
          <p14:tracePt t="125399" x="3240088" y="2322513"/>
          <p14:tracePt t="125400" x="3249613" y="2322513"/>
          <p14:tracePt t="125402" x="3249613" y="2311400"/>
          <p14:tracePt t="125405" x="3249613" y="2301875"/>
          <p14:tracePt t="125407" x="3249613" y="2292350"/>
          <p14:tracePt t="125409" x="3259138" y="2292350"/>
          <p14:tracePt t="125410" x="3259138" y="2282825"/>
          <p14:tracePt t="125413" x="3259138" y="2273300"/>
          <p14:tracePt t="125417" x="3259138" y="2263775"/>
          <p14:tracePt t="125419" x="3259138" y="2254250"/>
          <p14:tracePt t="125422" x="3268663" y="2254250"/>
          <p14:tracePt t="125423" x="3268663" y="2243138"/>
          <p14:tracePt t="125427" x="3268663" y="2233613"/>
          <p14:tracePt t="125431" x="3268663" y="2224088"/>
          <p14:tracePt t="125433" x="3268663" y="2214563"/>
          <p14:tracePt t="125438" x="3268663" y="2205038"/>
          <p14:tracePt t="125440" x="3278188" y="2205038"/>
          <p14:tracePt t="125443" x="3278188" y="2195513"/>
          <p14:tracePt t="125447" x="3278188" y="2185988"/>
          <p14:tracePt t="125453" x="3278188" y="2174875"/>
          <p14:tracePt t="125454" x="3289300" y="2174875"/>
          <p14:tracePt t="125456" x="3289300" y="2165350"/>
          <p14:tracePt t="125464" x="3289300" y="2155825"/>
          <p14:tracePt t="125475" x="3289300" y="2146300"/>
          <p14:tracePt t="125486" x="3289300" y="2136775"/>
          <p14:tracePt t="125490" x="3289300" y="2127250"/>
          <p14:tracePt t="125492" x="3278188" y="2127250"/>
          <p14:tracePt t="125497" x="3278188" y="2116138"/>
          <p14:tracePt t="125499" x="3268663" y="2116138"/>
          <p14:tracePt t="125503" x="3268663" y="2106613"/>
          <p14:tracePt t="125504" x="3259138" y="2106613"/>
          <p14:tracePt t="125508" x="3249613" y="2097088"/>
          <p14:tracePt t="125510" x="3240088" y="2097088"/>
          <p14:tracePt t="125511" x="3240088" y="2087563"/>
          <p14:tracePt t="125513" x="3230563" y="2087563"/>
          <p14:tracePt t="125516" x="3230563" y="2078038"/>
          <p14:tracePt t="125517" x="3221038" y="2078038"/>
          <p14:tracePt t="125520" x="3209925" y="2078038"/>
          <p14:tracePt t="125521" x="3200400" y="2068513"/>
          <p14:tracePt t="125524" x="3190875" y="2068513"/>
          <p14:tracePt t="125526" x="3181350" y="2058988"/>
          <p14:tracePt t="125528" x="3181350" y="2047875"/>
          <p14:tracePt t="125529" x="3171825" y="2047875"/>
          <p14:tracePt t="125532" x="3162300" y="2047875"/>
          <p14:tracePt t="125533" x="3152775" y="2047875"/>
          <p14:tracePt t="125534" x="3152775" y="2038350"/>
          <p14:tracePt t="125536" x="3141663" y="2038350"/>
          <p14:tracePt t="125539" x="3132138" y="2038350"/>
          <p14:tracePt t="125540" x="3132138" y="2028825"/>
          <p14:tracePt t="125541" x="3122613" y="2028825"/>
          <p14:tracePt t="125543" x="3113088" y="2028825"/>
          <p14:tracePt t="125546" x="3103563" y="2028825"/>
          <p14:tracePt t="125547" x="3103563" y="2019300"/>
          <p14:tracePt t="125549" x="3094038" y="2019300"/>
          <p14:tracePt t="125551" x="3094038" y="2009775"/>
          <p14:tracePt t="125553" x="3084513" y="2009775"/>
          <p14:tracePt t="125555" x="3073400" y="2009775"/>
          <p14:tracePt t="125561" x="3063875" y="2009775"/>
          <p14:tracePt t="125571" x="3054350" y="2009775"/>
          <p14:tracePt t="125594" x="3044825" y="2009775"/>
          <p14:tracePt t="125601" x="3035300" y="2009775"/>
          <p14:tracePt t="125609" x="3025775" y="2009775"/>
          <p14:tracePt t="125617" x="3016250" y="2009775"/>
          <p14:tracePt t="125623" x="3005138" y="2009775"/>
          <p14:tracePt t="125626" x="2995613" y="2009775"/>
          <p14:tracePt t="125631" x="2986088" y="2009775"/>
          <p14:tracePt t="125635" x="2976563" y="2009775"/>
          <p14:tracePt t="125639" x="2967038" y="2009775"/>
          <p14:tracePt t="125641" x="2957513" y="2009775"/>
          <p14:tracePt t="125644" x="2946400" y="2009775"/>
          <p14:tracePt t="125647" x="2936875" y="2009775"/>
          <p14:tracePt t="125650" x="2927350" y="2009775"/>
          <p14:tracePt t="125651" x="2917825" y="2009775"/>
          <p14:tracePt t="125655" x="2908300" y="2009775"/>
          <p14:tracePt t="125658" x="2898775" y="2009775"/>
          <p14:tracePt t="125661" x="2889250" y="2009775"/>
          <p14:tracePt t="125663" x="2878138" y="2009775"/>
          <p14:tracePt t="125666" x="2868613" y="2009775"/>
          <p14:tracePt t="125670" x="2859088" y="2009775"/>
          <p14:tracePt t="125674" x="2849563" y="2009775"/>
          <p14:tracePt t="125680" x="2840038" y="2009775"/>
          <p14:tracePt t="125682" x="2830513" y="2009775"/>
          <p14:tracePt t="125686" x="2820988" y="2009775"/>
          <p14:tracePt t="125691" x="2809875" y="2009775"/>
          <p14:tracePt t="125695" x="2800350" y="2009775"/>
          <p14:tracePt t="125696" x="2790825" y="2009775"/>
          <p14:tracePt t="125699" x="2781300" y="2009775"/>
          <p14:tracePt t="125702" x="2771775" y="2009775"/>
          <p14:tracePt t="125705" x="2762250" y="2009775"/>
          <p14:tracePt t="125706" x="2752725" y="2009775"/>
          <p14:tracePt t="125709" x="2741613" y="2009775"/>
          <p14:tracePt t="125711" x="2732088" y="2009775"/>
          <p14:tracePt t="125712" x="2732088" y="2019300"/>
          <p14:tracePt t="125714" x="2722563" y="2019300"/>
          <p14:tracePt t="125715" x="2713038" y="2019300"/>
          <p14:tracePt t="125717" x="2703513" y="2019300"/>
          <p14:tracePt t="125719" x="2693988" y="2019300"/>
          <p14:tracePt t="125721" x="2684463" y="2019300"/>
          <p14:tracePt t="125723" x="2673350" y="2019300"/>
          <p14:tracePt t="125725" x="2663825" y="2019300"/>
          <p14:tracePt t="125727" x="2654300" y="2019300"/>
          <p14:tracePt t="125730" x="2644775" y="2019300"/>
          <p14:tracePt t="125731" x="2635250" y="2019300"/>
          <p14:tracePt t="125733" x="2625725" y="2019300"/>
          <p14:tracePt t="125736" x="2614613" y="2019300"/>
          <p14:tracePt t="125738" x="2605088" y="2019300"/>
          <p14:tracePt t="125740" x="2595563" y="2019300"/>
          <p14:tracePt t="125743" x="2586038" y="2028825"/>
          <p14:tracePt t="125745" x="2576513" y="2028825"/>
          <p14:tracePt t="125748" x="2566988" y="2028825"/>
          <p14:tracePt t="125750" x="2557463" y="2028825"/>
          <p14:tracePt t="125754" x="2546350" y="2028825"/>
          <p14:tracePt t="125759" x="2536825" y="2028825"/>
          <p14:tracePt t="125765" x="2527300" y="2028825"/>
          <p14:tracePt t="125768" x="2527300" y="2038350"/>
          <p14:tracePt t="125772" x="2517775" y="2038350"/>
          <p14:tracePt t="125775" x="2508250" y="2038350"/>
          <p14:tracePt t="125783" x="2498725" y="2038350"/>
          <p14:tracePt t="125789" x="2498725" y="2047875"/>
          <p14:tracePt t="125790" x="2489200" y="2047875"/>
          <p14:tracePt t="125796" x="2489200" y="2058988"/>
          <p14:tracePt t="125798" x="2478088" y="2058988"/>
          <p14:tracePt t="125801" x="2468563" y="2058988"/>
          <p14:tracePt t="125806" x="2468563" y="2068513"/>
          <p14:tracePt t="125809" x="2459038" y="2068513"/>
          <p14:tracePt t="125814" x="2459038" y="2078038"/>
          <p14:tracePt t="125815" x="2449513" y="2078038"/>
          <p14:tracePt t="125820" x="2449513" y="2087563"/>
          <p14:tracePt t="125822" x="2439988" y="2087563"/>
          <p14:tracePt t="125824" x="2439988" y="2097088"/>
          <p14:tracePt t="125826" x="2430463" y="2097088"/>
          <p14:tracePt t="125829" x="2430463" y="2106613"/>
          <p14:tracePt t="125833" x="2420938" y="2106613"/>
          <p14:tracePt t="125834" x="2420938" y="2116138"/>
          <p14:tracePt t="125839" x="2420938" y="2127250"/>
          <p14:tracePt t="125841" x="2409825" y="2136775"/>
          <p14:tracePt t="125846" x="2409825" y="2146300"/>
          <p14:tracePt t="125848" x="2400300" y="2146300"/>
          <p14:tracePt t="125851" x="2400300" y="2155825"/>
          <p14:tracePt t="125852" x="2390775" y="2155825"/>
          <p14:tracePt t="125856" x="2390775" y="2165350"/>
          <p14:tracePt t="125859" x="2390775" y="2174875"/>
          <p14:tracePt t="125860" x="2381250" y="2174875"/>
          <p14:tracePt t="125866" x="2381250" y="2185988"/>
          <p14:tracePt t="125870" x="2371725" y="2185988"/>
          <p14:tracePt t="125874" x="2371725" y="2195513"/>
          <p14:tracePt t="125882" x="2362200" y="2195513"/>
          <p14:tracePt t="125886" x="2362200" y="2205038"/>
          <p14:tracePt t="125890" x="2351088" y="2205038"/>
          <p14:tracePt t="125899" x="2351088" y="2214563"/>
          <p14:tracePt t="125907" x="2341563" y="2224088"/>
          <p14:tracePt t="125924" x="2341563" y="2233613"/>
          <p14:tracePt t="125936" x="2332038" y="2233613"/>
          <p14:tracePt t="125940" x="2332038" y="2243138"/>
          <p14:tracePt t="125954" x="2332038" y="2254250"/>
          <p14:tracePt t="125960" x="2332038" y="2263775"/>
          <p14:tracePt t="125970" x="2332038" y="2273300"/>
          <p14:tracePt t="125979" x="2332038" y="2282825"/>
          <p14:tracePt t="125983" x="2322513" y="2282825"/>
          <p14:tracePt t="125988" x="2322513" y="2292350"/>
          <p14:tracePt t="125992" x="2322513" y="2301875"/>
          <p14:tracePt t="126000" x="2312988" y="2301875"/>
          <p14:tracePt t="126003" x="2312988" y="2311400"/>
          <p14:tracePt t="126021" x="2312988" y="2322513"/>
          <p14:tracePt t="126057" x="2312988" y="2332038"/>
          <p14:tracePt t="126068" x="2303463" y="2332038"/>
          <p14:tracePt t="126069" x="2303463" y="2341563"/>
          <p14:tracePt t="126081" x="2303463" y="2351088"/>
          <p14:tracePt t="126092" x="2303463" y="2360613"/>
          <p14:tracePt t="126098" x="2293938" y="2360613"/>
          <p14:tracePt t="126102" x="2293938" y="2370138"/>
          <p14:tracePt t="126106" x="2293938" y="2379663"/>
          <p14:tracePt t="126115" x="2293938" y="2390775"/>
          <p14:tracePt t="126125" x="2293938" y="2400300"/>
          <p14:tracePt t="126135" x="2293938" y="2409825"/>
          <p14:tracePt t="126139" x="2293938" y="2419350"/>
          <p14:tracePt t="126146" x="2293938" y="2428875"/>
          <p14:tracePt t="126152" x="2293938" y="2438400"/>
          <p14:tracePt t="126158" x="2293938" y="2447925"/>
          <p14:tracePt t="126161" x="2293938" y="2459038"/>
          <p14:tracePt t="126163" x="2303463" y="2459038"/>
          <p14:tracePt t="126167" x="2303463" y="2468563"/>
          <p14:tracePt t="126174" x="2303463" y="2478088"/>
          <p14:tracePt t="126175" x="2312988" y="2478088"/>
          <p14:tracePt t="126182" x="2322513" y="2478088"/>
          <p14:tracePt t="126184" x="2322513" y="2487613"/>
          <p14:tracePt t="126190" x="2322513" y="2497138"/>
          <p14:tracePt t="126195" x="2332038" y="2497138"/>
          <p14:tracePt t="126202" x="2332038" y="2506663"/>
          <p14:tracePt t="126203" x="2341563" y="2506663"/>
          <p14:tracePt t="126210" x="2351088" y="2506663"/>
          <p14:tracePt t="126211" x="2362200" y="2506663"/>
          <p14:tracePt t="126213" x="2362200" y="2516188"/>
          <p14:tracePt t="126215" x="2371725" y="2516188"/>
          <p14:tracePt t="126218" x="2381250" y="2516188"/>
          <p14:tracePt t="126220" x="2390775" y="2527300"/>
          <p14:tracePt t="126221" x="2400300" y="2527300"/>
          <p14:tracePt t="126224" x="2409825" y="2536825"/>
          <p14:tracePt t="126225" x="2420938" y="2536825"/>
          <p14:tracePt t="126226" x="2430463" y="2536825"/>
          <p14:tracePt t="126228" x="2439988" y="2536825"/>
          <p14:tracePt t="126230" x="2449513" y="2536825"/>
          <p14:tracePt t="126231" x="2449513" y="2546350"/>
          <p14:tracePt t="126232" x="2468563" y="2546350"/>
          <p14:tracePt t="126234" x="2478088" y="2546350"/>
          <p14:tracePt t="126236" x="2489200" y="2546350"/>
          <p14:tracePt t="126237" x="2489200" y="2555875"/>
          <p14:tracePt t="126238" x="2498725" y="2555875"/>
          <p14:tracePt t="126239" x="2508250" y="2555875"/>
          <p14:tracePt t="126240" x="2517775" y="2555875"/>
          <p14:tracePt t="126242" x="2527300" y="2555875"/>
          <p14:tracePt t="126243" x="2536825" y="2565400"/>
          <p14:tracePt t="126245" x="2546350" y="2574925"/>
          <p14:tracePt t="126246" x="2557463" y="2574925"/>
          <p14:tracePt t="126248" x="2566988" y="2574925"/>
          <p14:tracePt t="126249" x="2576513" y="2584450"/>
          <p14:tracePt t="126250" x="2586038" y="2584450"/>
          <p14:tracePt t="126252" x="2595563" y="2584450"/>
          <p14:tracePt t="126253" x="2605088" y="2584450"/>
          <p14:tracePt t="126254" x="2614613" y="2595563"/>
          <p14:tracePt t="126256" x="2635250" y="2605088"/>
          <p14:tracePt t="126257" x="2644775" y="2605088"/>
          <p14:tracePt t="126259" x="2654300" y="2605088"/>
          <p14:tracePt t="126260" x="2663825" y="2605088"/>
          <p14:tracePt t="126261" x="2673350" y="2614613"/>
          <p14:tracePt t="126263" x="2693988" y="2614613"/>
          <p14:tracePt t="126264" x="2703513" y="2614613"/>
          <p14:tracePt t="126265" x="2713038" y="2614613"/>
          <p14:tracePt t="126266" x="2722563" y="2624138"/>
          <p14:tracePt t="126268" x="2732088" y="2624138"/>
          <p14:tracePt t="126269" x="2741613" y="2633663"/>
          <p14:tracePt t="126270" x="2752725" y="2633663"/>
          <p14:tracePt t="126272" x="2762250" y="2633663"/>
          <p14:tracePt t="126273" x="2771775" y="2633663"/>
          <p14:tracePt t="126274" x="2781300" y="2643188"/>
          <p14:tracePt t="126275" x="2800350" y="2643188"/>
          <p14:tracePt t="126277" x="2809875" y="2643188"/>
          <p14:tracePt t="126278" x="2820988" y="2643188"/>
          <p14:tracePt t="126279" x="2830513" y="2643188"/>
          <p14:tracePt t="126280" x="2840038" y="2652713"/>
          <p14:tracePt t="126281" x="2849563" y="2652713"/>
          <p14:tracePt t="126282" x="2859088" y="2652713"/>
          <p14:tracePt t="126283" x="2868613" y="2663825"/>
          <p14:tracePt t="126285" x="2889250" y="2663825"/>
          <p14:tracePt t="126287" x="2898775" y="2663825"/>
          <p14:tracePt t="126288" x="2908300" y="2663825"/>
          <p14:tracePt t="126289" x="2917825" y="2673350"/>
          <p14:tracePt t="126290" x="2927350" y="2673350"/>
          <p14:tracePt t="126291" x="2936875" y="2673350"/>
          <p14:tracePt t="126292" x="2946400" y="2673350"/>
          <p14:tracePt t="126293" x="2957513" y="2673350"/>
          <p14:tracePt t="126294" x="2967038" y="2682875"/>
          <p14:tracePt t="126295" x="2976563" y="2682875"/>
          <p14:tracePt t="126296" x="2995613" y="2692400"/>
          <p14:tracePt t="126297" x="3005138" y="2692400"/>
          <p14:tracePt t="126298" x="3016250" y="2692400"/>
          <p14:tracePt t="126299" x="3035300" y="2701925"/>
          <p14:tracePt t="126300" x="3044825" y="2711450"/>
          <p14:tracePt t="126301" x="3054350" y="2711450"/>
          <p14:tracePt t="126302" x="3073400" y="2720975"/>
          <p14:tracePt t="126303" x="3084513" y="2720975"/>
          <p14:tracePt t="126304" x="3094038" y="2720975"/>
          <p14:tracePt t="126305" x="3103563" y="2720975"/>
          <p14:tracePt t="126306" x="3113088" y="2732088"/>
          <p14:tracePt t="126307" x="3132138" y="2732088"/>
          <p14:tracePt t="126309" x="3141663" y="2741613"/>
          <p14:tracePt t="126310" x="3162300" y="2751138"/>
          <p14:tracePt t="126311" x="3181350" y="2751138"/>
          <p14:tracePt t="126312" x="3190875" y="2751138"/>
          <p14:tracePt t="126313" x="3209925" y="2760663"/>
          <p14:tracePt t="126314" x="3230563" y="2770188"/>
          <p14:tracePt t="126315" x="3240088" y="2779713"/>
          <p14:tracePt t="126316" x="3259138" y="2779713"/>
          <p14:tracePt t="126317" x="3289300" y="2789238"/>
          <p14:tracePt t="126318" x="3298825" y="2789238"/>
          <p14:tracePt t="126319" x="3308350" y="2800350"/>
          <p14:tracePt t="126320" x="3336925" y="2809875"/>
          <p14:tracePt t="126322" x="3357563" y="2809875"/>
          <p14:tracePt t="126323" x="3386138" y="2828925"/>
          <p14:tracePt t="126324" x="3405188" y="2828925"/>
          <p14:tracePt t="126325" x="3425825" y="2838450"/>
          <p14:tracePt t="126326" x="3444875" y="2838450"/>
          <p14:tracePt t="126328" x="3484563" y="2859088"/>
          <p14:tracePt t="126329" x="3503613" y="2868613"/>
          <p14:tracePt t="126330" x="3522663" y="2868613"/>
          <p14:tracePt t="126331" x="3541713" y="2868613"/>
          <p14:tracePt t="126332" x="3562350" y="2878138"/>
          <p14:tracePt t="126333" x="3571875" y="2887663"/>
          <p14:tracePt t="126334" x="3590925" y="2897188"/>
          <p14:tracePt t="126335" x="3609975" y="2897188"/>
          <p14:tracePt t="126336" x="3630613" y="2897188"/>
          <p14:tracePt t="126337" x="3649663" y="2906713"/>
          <p14:tracePt t="126338" x="3659188" y="2916238"/>
          <p14:tracePt t="126339" x="3698875" y="2927350"/>
          <p14:tracePt t="126340" x="3727450" y="2927350"/>
          <p14:tracePt t="126341" x="3736975" y="2936875"/>
          <p14:tracePt t="126342" x="3757613" y="2946400"/>
          <p14:tracePt t="126343" x="3776663" y="2946400"/>
          <p14:tracePt t="126344" x="3795713" y="2946400"/>
          <p14:tracePt t="126345" x="3816350" y="2955925"/>
          <p14:tracePt t="126346" x="3835400" y="2955925"/>
          <p14:tracePt t="126347" x="3844925" y="2965450"/>
          <p14:tracePt t="126348" x="3894138" y="2974975"/>
          <p14:tracePt t="126349" x="3913188" y="2974975"/>
          <p14:tracePt t="126350" x="3932238" y="2984500"/>
          <p14:tracePt t="126351" x="3952875" y="2995613"/>
          <p14:tracePt t="126352" x="3962400" y="2995613"/>
          <p14:tracePt t="126353" x="4000500" y="3005138"/>
          <p14:tracePt t="126355" x="4030663" y="3014663"/>
          <p14:tracePt t="126356" x="4059238" y="3024188"/>
          <p14:tracePt t="126357" x="4079875" y="3033713"/>
          <p14:tracePt t="126358" x="4098925" y="3033713"/>
          <p14:tracePt t="126359" x="4127500" y="3043238"/>
          <p14:tracePt t="126360" x="4137025" y="3043238"/>
          <p14:tracePt t="126361" x="4157663" y="3052763"/>
          <p14:tracePt t="126362" x="4176713" y="3063875"/>
          <p14:tracePt t="126363" x="4205288" y="3063875"/>
          <p14:tracePt t="126364" x="4225925" y="3073400"/>
          <p14:tracePt t="126365" x="4254500" y="3082925"/>
          <p14:tracePt t="126366" x="4275138" y="3092450"/>
          <p14:tracePt t="126368" x="4294188" y="3092450"/>
          <p14:tracePt t="126369" x="4332288" y="3101975"/>
          <p14:tracePt t="126371" x="4391025" y="3121025"/>
          <p14:tracePt t="126373" x="4421188" y="3132138"/>
          <p14:tracePt t="126374" x="4449763" y="3132138"/>
          <p14:tracePt t="126375" x="4468813" y="3132138"/>
          <p14:tracePt t="126376" x="4468813" y="3141663"/>
          <p14:tracePt t="126377" x="4489450" y="3141663"/>
          <p14:tracePt t="126378" x="4508500" y="3151188"/>
          <p14:tracePt t="126379" x="4537075" y="3151188"/>
          <p14:tracePt t="126380" x="4567238" y="3160713"/>
          <p14:tracePt t="126381" x="4586288" y="3170238"/>
          <p14:tracePt t="126382" x="4595813" y="3170238"/>
          <p14:tracePt t="126383" x="4606925" y="3179763"/>
          <p14:tracePt t="126384" x="4625975" y="3179763"/>
          <p14:tracePt t="126385" x="4645025" y="3179763"/>
          <p14:tracePt t="126386" x="4654550" y="3179763"/>
          <p14:tracePt t="126387" x="4664075" y="3189288"/>
          <p14:tracePt t="126388" x="4703763" y="3200400"/>
          <p14:tracePt t="126389" x="4713288" y="3209925"/>
          <p14:tracePt t="126390" x="4732338" y="3209925"/>
          <p14:tracePt t="126391" x="4743450" y="3209925"/>
          <p14:tracePt t="126392" x="4752975" y="3209925"/>
          <p14:tracePt t="126393" x="4772025" y="3219450"/>
          <p14:tracePt t="126394" x="4781550" y="3219450"/>
          <p14:tracePt t="126395" x="4791075" y="3219450"/>
          <p14:tracePt t="126396" x="4821238" y="3228975"/>
          <p14:tracePt t="126397" x="4840288" y="3238500"/>
          <p14:tracePt t="126398" x="4849813" y="3248025"/>
          <p14:tracePt t="126399" x="4859338" y="3248025"/>
          <p14:tracePt t="126400" x="4868863" y="3248025"/>
          <p14:tracePt t="126401" x="4879975" y="3248025"/>
          <p14:tracePt t="126402" x="4889500" y="3248025"/>
          <p14:tracePt t="126403" x="4899025" y="3257550"/>
          <p14:tracePt t="126404" x="4908550" y="3257550"/>
          <p14:tracePt t="126405" x="4918075" y="3257550"/>
          <p14:tracePt t="126406" x="4938713" y="3257550"/>
          <p14:tracePt t="126407" x="4948238" y="3268663"/>
          <p14:tracePt t="126408" x="4957763" y="3268663"/>
          <p14:tracePt t="126409" x="4967288" y="3268663"/>
          <p14:tracePt t="126410" x="4967288" y="3278188"/>
          <p14:tracePt t="126411" x="4986338" y="3278188"/>
          <p14:tracePt t="126412" x="4995863" y="3278188"/>
          <p14:tracePt t="126413" x="5006975" y="3278188"/>
          <p14:tracePt t="126414" x="5016500" y="3278188"/>
          <p14:tracePt t="126415" x="5026025" y="3278188"/>
          <p14:tracePt t="126416" x="5035550" y="3278188"/>
          <p14:tracePt t="126418" x="5045075" y="3278188"/>
          <p14:tracePt t="126419" x="5054600" y="3287713"/>
          <p14:tracePt t="126420" x="5064125" y="3287713"/>
          <p14:tracePt t="126422" x="5075238" y="3287713"/>
          <p14:tracePt t="126423" x="5084763" y="3287713"/>
          <p14:tracePt t="126424" x="5094288" y="3287713"/>
          <p14:tracePt t="126426" x="5103813" y="3287713"/>
          <p14:tracePt t="126428" x="5113338" y="3297238"/>
          <p14:tracePt t="126430" x="5132388" y="3297238"/>
          <p14:tracePt t="126432" x="5143500" y="3297238"/>
          <p14:tracePt t="126433" x="5153025" y="3297238"/>
          <p14:tracePt t="126434" x="5162550" y="3297238"/>
          <p14:tracePt t="126436" x="5172075" y="3297238"/>
          <p14:tracePt t="126438" x="5181600" y="3297238"/>
          <p14:tracePt t="126440" x="5200650" y="3297238"/>
          <p14:tracePt t="126442" x="5211763" y="3297238"/>
          <p14:tracePt t="126444" x="5221288" y="3297238"/>
          <p14:tracePt t="126445" x="5230813" y="3297238"/>
          <p14:tracePt t="126446" x="5240338" y="3297238"/>
          <p14:tracePt t="126448" x="5249863" y="3297238"/>
          <p14:tracePt t="126449" x="5259388" y="3297238"/>
          <p14:tracePt t="126450" x="5270500" y="3297238"/>
          <p14:tracePt t="126452" x="5280025" y="3297238"/>
          <p14:tracePt t="126453" x="5289550" y="3297238"/>
          <p14:tracePt t="126454" x="5299075" y="3287713"/>
          <p14:tracePt t="126457" x="5308600" y="3287713"/>
          <p14:tracePt t="126458" x="5318125" y="3287713"/>
          <p14:tracePt t="126460" x="5327650" y="3287713"/>
          <p14:tracePt t="126461" x="5338763" y="3287713"/>
          <p14:tracePt t="126462" x="5348288" y="3287713"/>
          <p14:tracePt t="126464" x="5357813" y="3278188"/>
          <p14:tracePt t="126465" x="5367338" y="3278188"/>
          <p14:tracePt t="126466" x="5376863" y="3278188"/>
          <p14:tracePt t="126468" x="5386388" y="3278188"/>
          <p14:tracePt t="126470" x="5395913" y="3268663"/>
          <p14:tracePt t="126471" x="5407025" y="3268663"/>
          <p14:tracePt t="126473" x="5416550" y="3268663"/>
          <p14:tracePt t="126475" x="5426075" y="3268663"/>
          <p14:tracePt t="126476" x="5435600" y="3257550"/>
          <p14:tracePt t="126477" x="5445125" y="3257550"/>
          <p14:tracePt t="126478" x="5445125" y="3248025"/>
          <p14:tracePt t="126479" x="5454650" y="3248025"/>
          <p14:tracePt t="126481" x="5464175" y="3248025"/>
          <p14:tracePt t="126482" x="5475288" y="3238500"/>
          <p14:tracePt t="126483" x="5484813" y="3238500"/>
          <p14:tracePt t="126485" x="5494338" y="3238500"/>
          <p14:tracePt t="126486" x="5503863" y="3228975"/>
          <p14:tracePt t="126487" x="5513388" y="3228975"/>
          <p14:tracePt t="126489" x="5522913" y="3219450"/>
          <p14:tracePt t="126491" x="5543550" y="3209925"/>
          <p14:tracePt t="126493" x="5553075" y="3209925"/>
          <p14:tracePt t="126495" x="5562600" y="3200400"/>
          <p14:tracePt t="126496" x="5572125" y="3200400"/>
          <p14:tracePt t="126497" x="5581650" y="3200400"/>
          <p14:tracePt t="126498" x="5581650" y="3189288"/>
          <p14:tracePt t="126499" x="5591175" y="3179763"/>
          <p14:tracePt t="126500" x="5602288" y="3179763"/>
          <p14:tracePt t="126501" x="5611813" y="3179763"/>
          <p14:tracePt t="126502" x="5611813" y="3170238"/>
          <p14:tracePt t="126503" x="5621338" y="3170238"/>
          <p14:tracePt t="126504" x="5630863" y="3170238"/>
          <p14:tracePt t="126505" x="5640388" y="3160713"/>
          <p14:tracePt t="126506" x="5649913" y="3151188"/>
          <p14:tracePt t="126507" x="5659438" y="3151188"/>
          <p14:tracePt t="126508" x="5670550" y="3141663"/>
          <p14:tracePt t="126510" x="5680075" y="3141663"/>
          <p14:tracePt t="126511" x="5689600" y="3132138"/>
          <p14:tracePt t="126512" x="5699125" y="3132138"/>
          <p14:tracePt t="126513" x="5699125" y="3121025"/>
          <p14:tracePt t="126514" x="5708650" y="3121025"/>
          <p14:tracePt t="126515" x="5718175" y="3111500"/>
          <p14:tracePt t="126516" x="5727700" y="3111500"/>
          <p14:tracePt t="126517" x="5738813" y="3111500"/>
          <p14:tracePt t="126518" x="5738813" y="3101975"/>
          <p14:tracePt t="126519" x="5757863" y="3092450"/>
          <p14:tracePt t="126520" x="5767388" y="3092450"/>
          <p14:tracePt t="126521" x="5776913" y="3082925"/>
          <p14:tracePt t="126522" x="5786438" y="3082925"/>
          <p14:tracePt t="126523" x="5795963" y="3073400"/>
          <p14:tracePt t="126524" x="5807075" y="3073400"/>
          <p14:tracePt t="126525" x="5807075" y="3063875"/>
          <p14:tracePt t="126526" x="5826125" y="3063875"/>
          <p14:tracePt t="126527" x="5826125" y="3052763"/>
          <p14:tracePt t="126528" x="5835650" y="3052763"/>
          <p14:tracePt t="126529" x="5845175" y="3052763"/>
          <p14:tracePt t="126530" x="5854700" y="3043238"/>
          <p14:tracePt t="126532" x="5865813" y="3033713"/>
          <p14:tracePt t="126533" x="5875338" y="3033713"/>
          <p14:tracePt t="126534" x="5884863" y="3024188"/>
          <p14:tracePt t="126535" x="5894388" y="3024188"/>
          <p14:tracePt t="126536" x="5903913" y="3014663"/>
          <p14:tracePt t="126537" x="5913438" y="3014663"/>
          <p14:tracePt t="126538" x="5922963" y="3005138"/>
          <p14:tracePt t="126540" x="5943600" y="2995613"/>
          <p14:tracePt t="126543" x="5953125" y="2995613"/>
          <p14:tracePt t="126544" x="5962650" y="2984500"/>
          <p14:tracePt t="126545" x="5972175" y="2974975"/>
          <p14:tracePt t="126546" x="5981700" y="2974975"/>
          <p14:tracePt t="126548" x="5991225" y="2965450"/>
          <p14:tracePt t="126549" x="6002338" y="2965450"/>
          <p14:tracePt t="126550" x="6011863" y="2965450"/>
          <p14:tracePt t="126551" x="6011863" y="2955925"/>
          <p14:tracePt t="126552" x="6030913" y="2946400"/>
          <p14:tracePt t="126553" x="6040438" y="2946400"/>
          <p14:tracePt t="126554" x="6049963" y="2946400"/>
          <p14:tracePt t="126555" x="6059488" y="2936875"/>
          <p14:tracePt t="126557" x="6070600" y="2936875"/>
          <p14:tracePt t="126558" x="6080125" y="2936875"/>
          <p14:tracePt t="126559" x="6089650" y="2927350"/>
          <p14:tracePt t="126561" x="6099175" y="2916238"/>
          <p14:tracePt t="126562" x="6108700" y="2916238"/>
          <p14:tracePt t="126563" x="6118225" y="2916238"/>
          <p14:tracePt t="126564" x="6127750" y="2906713"/>
          <p14:tracePt t="126565" x="6138863" y="2906713"/>
          <p14:tracePt t="126566" x="6148388" y="2906713"/>
          <p14:tracePt t="126567" x="6157913" y="2897188"/>
          <p14:tracePt t="126568" x="6167438" y="2887663"/>
          <p14:tracePt t="126570" x="6176963" y="2887663"/>
          <p14:tracePt t="126572" x="6197600" y="2878138"/>
          <p14:tracePt t="126574" x="6216650" y="2868613"/>
          <p14:tracePt t="126576" x="6226175" y="2868613"/>
          <p14:tracePt t="126577" x="6245225" y="2859088"/>
          <p14:tracePt t="126579" x="6265863" y="2859088"/>
          <p14:tracePt t="126580" x="6265863" y="2847975"/>
          <p14:tracePt t="126581" x="6275388" y="2838450"/>
          <p14:tracePt t="126582" x="6284913" y="2838450"/>
          <p14:tracePt t="126583" x="6294438" y="2838450"/>
          <p14:tracePt t="126584" x="6303963" y="2828925"/>
          <p14:tracePt t="126585" x="6313488" y="2828925"/>
          <p14:tracePt t="126586" x="6323013" y="2819400"/>
          <p14:tracePt t="126587" x="6334125" y="2819400"/>
          <p14:tracePt t="126588" x="6343650" y="2809875"/>
          <p14:tracePt t="126589" x="6353175" y="2809875"/>
          <p14:tracePt t="126591" x="6372225" y="2800350"/>
          <p14:tracePt t="126592" x="6381750" y="2789238"/>
          <p14:tracePt t="126593" x="6391275" y="2789238"/>
          <p14:tracePt t="126594" x="6402388" y="2779713"/>
          <p14:tracePt t="126595" x="6411913" y="2779713"/>
          <p14:tracePt t="126596" x="6421438" y="2779713"/>
          <p14:tracePt t="126597" x="6430963" y="2770188"/>
          <p14:tracePt t="126598" x="6430963" y="2760663"/>
          <p14:tracePt t="126599" x="6450013" y="2760663"/>
          <p14:tracePt t="126600" x="6450013" y="2751138"/>
          <p14:tracePt t="126601" x="6470650" y="2741613"/>
          <p14:tracePt t="126602" x="6480175" y="2741613"/>
          <p14:tracePt t="126603" x="6489700" y="2732088"/>
          <p14:tracePt t="126604" x="6499225" y="2732088"/>
          <p14:tracePt t="126605" x="6508750" y="2720975"/>
          <p14:tracePt t="126606" x="6518275" y="2720975"/>
          <p14:tracePt t="126607" x="6518275" y="2711450"/>
          <p14:tracePt t="126608" x="6529388" y="2711450"/>
          <p14:tracePt t="126609" x="6538913" y="2701925"/>
          <p14:tracePt t="126610" x="6557963" y="2701925"/>
          <p14:tracePt t="126611" x="6557963" y="2692400"/>
          <p14:tracePt t="126612" x="6577013" y="2682875"/>
          <p14:tracePt t="126614" x="6597650" y="2673350"/>
          <p14:tracePt t="126616" x="6607175" y="2673350"/>
          <p14:tracePt t="126617" x="6607175" y="2663825"/>
          <p14:tracePt t="126618" x="6626225" y="2652713"/>
          <p14:tracePt t="126620" x="6635750" y="2643188"/>
          <p14:tracePt t="126621" x="6645275" y="2643188"/>
          <p14:tracePt t="126623" x="6665913" y="2633663"/>
          <p14:tracePt t="126624" x="6675438" y="2624138"/>
          <p14:tracePt t="126625" x="6684963" y="2614613"/>
          <p14:tracePt t="126626" x="6694488" y="2614613"/>
          <p14:tracePt t="126627" x="6704013" y="2605088"/>
          <p14:tracePt t="126629" x="6713538" y="2595563"/>
          <p14:tracePt t="126631" x="6723063" y="2595563"/>
          <p14:tracePt t="126632" x="6734175" y="2584450"/>
          <p14:tracePt t="126633" x="6743700" y="2584450"/>
          <p14:tracePt t="126635" x="6753225" y="2574925"/>
          <p14:tracePt t="126636" x="6753225" y="2565400"/>
          <p14:tracePt t="126637" x="6762750" y="2565400"/>
          <p14:tracePt t="126639" x="6772275" y="2565400"/>
          <p14:tracePt t="126640" x="6781800" y="2555875"/>
          <p14:tracePt t="126643" x="6792913" y="2546350"/>
          <p14:tracePt t="126645" x="6802438" y="2546350"/>
          <p14:tracePt t="126646" x="6811963" y="2536825"/>
          <p14:tracePt t="126647" x="6811963" y="2527300"/>
          <p14:tracePt t="126648" x="6821488" y="2527300"/>
          <p14:tracePt t="126650" x="6831013" y="2527300"/>
          <p14:tracePt t="126651" x="6831013" y="2516188"/>
          <p14:tracePt t="126653" x="6840538" y="2516188"/>
          <p14:tracePt t="126654" x="6840538" y="2506663"/>
          <p14:tracePt t="126655" x="6850063" y="2506663"/>
          <p14:tracePt t="126657" x="6861175" y="2506663"/>
          <p14:tracePt t="126658" x="6861175" y="2497138"/>
          <p14:tracePt t="126660" x="6870700" y="2487613"/>
          <p14:tracePt t="126663" x="6880225" y="2478088"/>
          <p14:tracePt t="126666" x="6889750" y="2468563"/>
          <p14:tracePt t="126667" x="6899275" y="2468563"/>
          <p14:tracePt t="126670" x="6908800" y="2459038"/>
          <p14:tracePt t="126673" x="6918325" y="2459038"/>
          <p14:tracePt t="126674" x="6918325" y="2447925"/>
          <p14:tracePt t="126676" x="6929438" y="2438400"/>
          <p14:tracePt t="126678" x="6938963" y="2438400"/>
          <p14:tracePt t="126680" x="6938963" y="2428875"/>
          <p14:tracePt t="126683" x="6948488" y="2428875"/>
          <p14:tracePt t="126685" x="6948488" y="2419350"/>
          <p14:tracePt t="126687" x="6958013" y="2419350"/>
          <p14:tracePt t="126689" x="6958013" y="2409825"/>
          <p14:tracePt t="126692" x="6967538" y="2400300"/>
          <p14:tracePt t="126695" x="6977063" y="2400300"/>
          <p14:tracePt t="126697" x="6977063" y="2390775"/>
          <p14:tracePt t="126702" x="6986588" y="2390775"/>
          <p14:tracePt t="126703" x="6986588" y="2379663"/>
          <p14:tracePt t="126708" x="6986588" y="2370138"/>
          <p14:tracePt t="126711" x="6997700" y="2360613"/>
          <p14:tracePt t="126718" x="6997700" y="2351088"/>
          <p14:tracePt t="126724" x="7007225" y="2351088"/>
          <p14:tracePt t="126725" x="7007225" y="2341563"/>
          <p14:tracePt t="126734" x="7007225" y="2332038"/>
          <p14:tracePt t="126738" x="7016750" y="2322513"/>
          <p14:tracePt t="126747" x="7016750" y="2311400"/>
          <p14:tracePt t="126755" x="7016750" y="2301875"/>
          <p14:tracePt t="126762" x="7016750" y="2292350"/>
          <p14:tracePt t="126765" x="7016750" y="2282825"/>
          <p14:tracePt t="126772" x="7016750" y="2273300"/>
          <p14:tracePt t="126777" x="7016750" y="2263775"/>
          <p14:tracePt t="126778" x="7007225" y="2263775"/>
          <p14:tracePt t="126782" x="7007225" y="2254250"/>
          <p14:tracePt t="126784" x="7007225" y="2243138"/>
          <p14:tracePt t="126785" x="6997700" y="2243138"/>
          <p14:tracePt t="126789" x="6997700" y="2233613"/>
          <p14:tracePt t="126791" x="6986588" y="2233613"/>
          <p14:tracePt t="126793" x="6986588" y="2224088"/>
          <p14:tracePt t="126795" x="6977063" y="2224088"/>
          <p14:tracePt t="126796" x="6977063" y="2214563"/>
          <p14:tracePt t="126797" x="6967538" y="2214563"/>
          <p14:tracePt t="126798" x="6967538" y="2205038"/>
          <p14:tracePt t="126801" x="6958013" y="2205038"/>
          <p14:tracePt t="126802" x="6958013" y="2195513"/>
          <p14:tracePt t="126804" x="6948488" y="2195513"/>
          <p14:tracePt t="126806" x="6948488" y="2185988"/>
          <p14:tracePt t="126808" x="6938963" y="2185988"/>
          <p14:tracePt t="126809" x="6929438" y="2174875"/>
          <p14:tracePt t="126811" x="6929438" y="2165350"/>
          <p14:tracePt t="126812" x="6918325" y="2165350"/>
          <p14:tracePt t="126815" x="6908800" y="2155825"/>
          <p14:tracePt t="126818" x="6899275" y="2146300"/>
          <p14:tracePt t="126819" x="6889750" y="2146300"/>
          <p14:tracePt t="126822" x="6880225" y="2136775"/>
          <p14:tracePt t="126825" x="6870700" y="2136775"/>
          <p14:tracePt t="126826" x="6870700" y="2127250"/>
          <p14:tracePt t="126828" x="6861175" y="2116138"/>
          <p14:tracePt t="126830" x="6850063" y="2116138"/>
          <p14:tracePt t="126833" x="6840538" y="2106613"/>
          <p14:tracePt t="126836" x="6831013" y="2106613"/>
          <p14:tracePt t="126838" x="6831013" y="2097088"/>
          <p14:tracePt t="126840" x="6821488" y="2097088"/>
          <p14:tracePt t="126843" x="6821488" y="2087563"/>
          <p14:tracePt t="126845" x="6811963" y="2087563"/>
          <p14:tracePt t="126846" x="6811963" y="2078038"/>
          <p14:tracePt t="126847" x="6802438" y="2078038"/>
          <p14:tracePt t="126853" x="6792913" y="2068513"/>
          <p14:tracePt t="126860" x="6781800" y="2068513"/>
          <p14:tracePt t="126863" x="6781800" y="2058988"/>
          <p14:tracePt t="126869" x="6772275" y="2058988"/>
          <p14:tracePt t="126874" x="6762750" y="2058988"/>
          <p14:tracePt t="126875" x="6762750" y="2047875"/>
          <p14:tracePt t="126880" x="6762750" y="2038350"/>
          <p14:tracePt t="126881" x="6753225" y="2038350"/>
          <p14:tracePt t="126888" x="6743700" y="2038350"/>
          <p14:tracePt t="126890" x="6743700" y="2028825"/>
          <p14:tracePt t="126893" x="6734175" y="2028825"/>
          <p14:tracePt t="126895" x="6723063" y="2028825"/>
          <p14:tracePt t="126899" x="6723063" y="2019300"/>
          <p14:tracePt t="126900" x="6713538" y="2019300"/>
          <p14:tracePt t="126905" x="6704013" y="2019300"/>
          <p14:tracePt t="126908" x="6704013" y="2009775"/>
          <p14:tracePt t="126909" x="6694488" y="2009775"/>
          <p14:tracePt t="126911" x="6684963" y="2009775"/>
          <p14:tracePt t="126914" x="6684963" y="2000250"/>
          <p14:tracePt t="126916" x="6675438" y="2000250"/>
          <p14:tracePt t="126920" x="6665913" y="2000250"/>
          <p14:tracePt t="126924" x="6654800" y="2000250"/>
          <p14:tracePt t="126926" x="6645275" y="1990725"/>
          <p14:tracePt t="126931" x="6635750" y="1990725"/>
          <p14:tracePt t="126934" x="6626225" y="1990725"/>
          <p14:tracePt t="126937" x="6616700" y="1990725"/>
          <p14:tracePt t="126938" x="6607175" y="1990725"/>
          <p14:tracePt t="126939" x="6607175" y="1979613"/>
          <p14:tracePt t="126941" x="6597650" y="1979613"/>
          <p14:tracePt t="126944" x="6586538" y="1979613"/>
          <p14:tracePt t="126948" x="6577013" y="1979613"/>
          <p14:tracePt t="126950" x="6567488" y="1979613"/>
          <p14:tracePt t="126953" x="6557963" y="1979613"/>
          <p14:tracePt t="126955" x="6557963" y="1970088"/>
          <p14:tracePt t="126956" x="6548438" y="1970088"/>
          <p14:tracePt t="126960" x="6538913" y="1970088"/>
          <p14:tracePt t="126962" x="6529388" y="1970088"/>
          <p14:tracePt t="126966" x="6518275" y="1970088"/>
          <p14:tracePt t="126967" x="6518275" y="1960563"/>
          <p14:tracePt t="126971" x="6508750" y="1960563"/>
          <p14:tracePt t="126975" x="6499225" y="1960563"/>
          <p14:tracePt t="126981" x="6489700" y="1960563"/>
          <p14:tracePt t="126984" x="6480175" y="1960563"/>
          <p14:tracePt t="126989" x="6470650" y="1960563"/>
          <p14:tracePt t="126994" x="6459538" y="1960563"/>
          <p14:tracePt t="126999" x="6450013" y="1960563"/>
          <p14:tracePt t="127001" x="6440488" y="1960563"/>
          <p14:tracePt t="127004" x="6440488" y="1951038"/>
          <p14:tracePt t="127005" x="6430963" y="1951038"/>
          <p14:tracePt t="127009" x="6421438" y="1951038"/>
          <p14:tracePt t="127013" x="6411913" y="1951038"/>
          <p14:tracePt t="127014" x="6402388" y="1951038"/>
          <p14:tracePt t="127017" x="6391275" y="1951038"/>
          <p14:tracePt t="127020" x="6381750" y="1951038"/>
          <p14:tracePt t="127023" x="6372225" y="1951038"/>
          <p14:tracePt t="127024" x="6362700" y="1951038"/>
          <p14:tracePt t="127027" x="6353175" y="1951038"/>
          <p14:tracePt t="127029" x="6343650" y="1951038"/>
          <p14:tracePt t="127032" x="6334125" y="1951038"/>
          <p14:tracePt t="127033" x="6323013" y="1951038"/>
          <p14:tracePt t="127035" x="6313488" y="1951038"/>
          <p14:tracePt t="127037" x="6303963" y="1951038"/>
          <p14:tracePt t="127039" x="6294438" y="1951038"/>
          <p14:tracePt t="127040" x="6284913" y="1951038"/>
          <p14:tracePt t="127042" x="6275388" y="1951038"/>
          <p14:tracePt t="127044" x="6265863" y="1951038"/>
          <p14:tracePt t="127046" x="6254750" y="1951038"/>
          <p14:tracePt t="127047" x="6245225" y="1951038"/>
          <p14:tracePt t="127049" x="6235700" y="1951038"/>
          <p14:tracePt t="127051" x="6226175" y="1951038"/>
          <p14:tracePt t="127054" x="6216650" y="1951038"/>
          <p14:tracePt t="127055" x="6207125" y="1951038"/>
          <p14:tracePt t="127057" x="6197600" y="1951038"/>
          <p14:tracePt t="127059" x="6186488" y="1951038"/>
          <p14:tracePt t="127061" x="6176963" y="1951038"/>
          <p14:tracePt t="127064" x="6167438" y="1951038"/>
          <p14:tracePt t="127065" x="6157913" y="1951038"/>
          <p14:tracePt t="127068" x="6148388" y="1951038"/>
          <p14:tracePt t="127071" x="6138863" y="1951038"/>
          <p14:tracePt t="127074" x="6127750" y="1951038"/>
          <p14:tracePt t="127075" x="6118225" y="1951038"/>
          <p14:tracePt t="127079" x="6108700" y="1951038"/>
          <p14:tracePt t="127083" x="6099175" y="1951038"/>
          <p14:tracePt t="127086" x="6089650" y="1951038"/>
          <p14:tracePt t="127089" x="6080125" y="1951038"/>
          <p14:tracePt t="127097" x="6070600" y="1951038"/>
          <p14:tracePt t="127108" x="6059488" y="1951038"/>
          <p14:tracePt t="127136" x="6049963" y="1951038"/>
          <p14:tracePt t="127147" x="6040438" y="1951038"/>
          <p14:tracePt t="127161" x="6040438" y="1960563"/>
          <p14:tracePt t="127165" x="6030913" y="1960563"/>
          <p14:tracePt t="127174" x="6030913" y="1970088"/>
          <p14:tracePt t="127177" x="6021388" y="1970088"/>
          <p14:tracePt t="127188" x="6011863" y="1970088"/>
          <p14:tracePt t="127189" x="6011863" y="1979613"/>
          <p14:tracePt t="127199" x="6002338" y="1990725"/>
          <p14:tracePt t="127205" x="5991225" y="1990725"/>
          <p14:tracePt t="127209" x="5991225" y="2000250"/>
          <p14:tracePt t="127213" x="5991225" y="2009775"/>
          <p14:tracePt t="127222" x="5981700" y="2019300"/>
          <p14:tracePt t="127232" x="5981700" y="2028825"/>
          <p14:tracePt t="127238" x="5972175" y="2028825"/>
          <p14:tracePt t="127240" x="5972175" y="2038350"/>
          <p14:tracePt t="127244" x="5972175" y="2047875"/>
          <p14:tracePt t="127246" x="5962650" y="2047875"/>
          <p14:tracePt t="127251" x="5962650" y="2058988"/>
          <p14:tracePt t="127257" x="5962650" y="2068513"/>
          <p14:tracePt t="127261" x="5953125" y="2068513"/>
          <p14:tracePt t="127262" x="5953125" y="2078038"/>
          <p14:tracePt t="127266" x="5953125" y="2087563"/>
          <p14:tracePt t="127271" x="5953125" y="2097088"/>
          <p14:tracePt t="127275" x="5943600" y="2106613"/>
          <p14:tracePt t="127281" x="5943600" y="2116138"/>
          <p14:tracePt t="127284" x="5943600" y="2127250"/>
          <p14:tracePt t="127290" x="5943600" y="2136775"/>
          <p14:tracePt t="127291" x="5934075" y="2136775"/>
          <p14:tracePt t="127295" x="5934075" y="2146300"/>
          <p14:tracePt t="127301" x="5922963" y="2155825"/>
          <p14:tracePt t="127307" x="5922963" y="2165350"/>
          <p14:tracePt t="127310" x="5922963" y="2174875"/>
          <p14:tracePt t="127316" x="5922963" y="2185988"/>
          <p14:tracePt t="127318" x="5913438" y="2185988"/>
          <p14:tracePt t="127323" x="5913438" y="2195513"/>
          <p14:tracePt t="127332" x="5913438" y="2205038"/>
          <p14:tracePt t="127337" x="5913438" y="2214563"/>
          <p14:tracePt t="127347" x="5903913" y="2214563"/>
          <p14:tracePt t="127349" x="5903913" y="2224088"/>
          <p14:tracePt t="127362" x="5903913" y="2233613"/>
          <p14:tracePt t="127377" x="5903913" y="2243138"/>
          <p14:tracePt t="127386" x="5903913" y="2254250"/>
          <p14:tracePt t="127388" x="5894388" y="2254250"/>
          <p14:tracePt t="127398" x="5894388" y="2263775"/>
          <p14:tracePt t="127408" x="5894388" y="2273300"/>
          <p14:tracePt t="127416" x="5894388" y="2282825"/>
          <p14:tracePt t="127419" x="5894388" y="2292350"/>
          <p14:tracePt t="127420" x="5884863" y="2292350"/>
          <p14:tracePt t="127426" x="5884863" y="2301875"/>
          <p14:tracePt t="127433" x="5884863" y="2311400"/>
          <p14:tracePt t="127439" x="5884863" y="2322513"/>
          <p14:tracePt t="127442" x="5884863" y="2332038"/>
          <p14:tracePt t="127448" x="5884863" y="2341563"/>
          <p14:tracePt t="127455" x="5884863" y="2351088"/>
          <p14:tracePt t="127462" x="5884863" y="2360613"/>
          <p14:tracePt t="127467" x="5884863" y="2370138"/>
          <p14:tracePt t="127480" x="5884863" y="2379663"/>
          <p14:tracePt t="127517" x="5884863" y="2390775"/>
          <p14:tracePt t="127520" x="5894388" y="2390775"/>
          <p14:tracePt t="127529" x="5903913" y="2390775"/>
          <p14:tracePt t="127530" x="5903913" y="2400300"/>
          <p14:tracePt t="127534" x="5913438" y="2400300"/>
          <p14:tracePt t="127537" x="5913438" y="2409825"/>
          <p14:tracePt t="127540" x="5922963" y="2409825"/>
          <p14:tracePt t="127543" x="5934075" y="2409825"/>
          <p14:tracePt t="127549" x="5934075" y="2419350"/>
          <p14:tracePt t="127550" x="5943600" y="2419350"/>
          <p14:tracePt t="127555" x="5953125" y="2419350"/>
          <p14:tracePt t="127562" x="5962650" y="2419350"/>
          <p14:tracePt t="127563" x="5962650" y="2428875"/>
          <p14:tracePt t="127565" x="5972175" y="2428875"/>
          <p14:tracePt t="127573" x="5981700" y="2428875"/>
          <p14:tracePt t="127583" x="5991225" y="2428875"/>
          <p14:tracePt t="127586" x="5991225" y="2438400"/>
          <p14:tracePt t="127596" x="6002338" y="2438400"/>
          <p14:tracePt t="127603" x="6011863" y="2438400"/>
          <p14:tracePt t="127610" x="6011863" y="2447925"/>
          <p14:tracePt t="127617" x="6021388" y="2447925"/>
          <p14:tracePt t="127634" x="6030913" y="2447925"/>
          <p14:tracePt t="127645" x="6040438" y="2447925"/>
          <p14:tracePt t="127649" x="6049963" y="2447925"/>
          <p14:tracePt t="127655" x="6059488" y="2459038"/>
          <p14:tracePt t="127661" x="6070600" y="2459038"/>
          <p14:tracePt t="127665" x="6080125" y="2459038"/>
          <p14:tracePt t="127667" x="6089650" y="2459038"/>
          <p14:tracePt t="127671" x="6099175" y="2459038"/>
          <p14:tracePt t="127675" x="6108700" y="2459038"/>
          <p14:tracePt t="127679" x="6118225" y="2459038"/>
          <p14:tracePt t="127681" x="6127750" y="2459038"/>
          <p14:tracePt t="127683" x="6127750" y="2468563"/>
          <p14:tracePt t="127685" x="6138863" y="2468563"/>
          <p14:tracePt t="127689" x="6148388" y="2468563"/>
          <p14:tracePt t="127693" x="6157913" y="2468563"/>
          <p14:tracePt t="127696" x="6167438" y="2468563"/>
          <p14:tracePt t="127700" x="6176963" y="2468563"/>
          <p14:tracePt t="127705" x="6186488" y="2468563"/>
          <p14:tracePt t="127706" x="6186488" y="2478088"/>
          <p14:tracePt t="127709" x="6197600" y="2478088"/>
          <p14:tracePt t="127715" x="6207125" y="2478088"/>
          <p14:tracePt t="127716" x="6216650" y="2478088"/>
          <p14:tracePt t="127721" x="6226175" y="2478088"/>
          <p14:tracePt t="127726" x="6235700" y="2478088"/>
          <p14:tracePt t="127732" x="6245225" y="2478088"/>
          <p14:tracePt t="127735" x="6254750" y="2478088"/>
          <p14:tracePt t="127739" x="6265863" y="2478088"/>
          <p14:tracePt t="127744" x="6275388" y="2478088"/>
          <p14:tracePt t="127749" x="6284913" y="2478088"/>
          <p14:tracePt t="127751" x="6294438" y="2478088"/>
          <p14:tracePt t="127752" x="6294438" y="2487613"/>
          <p14:tracePt t="127757" x="6303963" y="2487613"/>
          <p14:tracePt t="127764" x="6313488" y="2487613"/>
          <p14:tracePt t="127771" x="6323013" y="2487613"/>
          <p14:tracePt t="127774" x="6334125" y="2487613"/>
          <p14:tracePt t="127782" x="6343650" y="2487613"/>
          <p14:tracePt t="127788" x="6353175" y="2487613"/>
          <p14:tracePt t="127794" x="6362700" y="2487613"/>
          <p14:tracePt t="127797" x="6372225" y="2487613"/>
          <p14:tracePt t="127802" x="6381750" y="2487613"/>
          <p14:tracePt t="127807" x="6391275" y="2487613"/>
          <p14:tracePt t="127811" x="6391275" y="2497138"/>
          <p14:tracePt t="127812" x="6402388" y="2497138"/>
          <p14:tracePt t="127815" x="6411913" y="2497138"/>
          <p14:tracePt t="127819" x="6421438" y="2497138"/>
          <p14:tracePt t="127825" x="6430963" y="2497138"/>
          <p14:tracePt t="127829" x="6440488" y="2497138"/>
          <p14:tracePt t="127831" x="6450013" y="2497138"/>
          <p14:tracePt t="127836" x="6459538" y="2497138"/>
          <p14:tracePt t="127841" x="6470650" y="2497138"/>
          <p14:tracePt t="127846" x="6480175" y="2497138"/>
          <p14:tracePt t="127848" x="6489700" y="2497138"/>
          <p14:tracePt t="127852" x="6499225" y="2497138"/>
          <p14:tracePt t="127856" x="6508750" y="2497138"/>
          <p14:tracePt t="127859" x="6518275" y="2497138"/>
          <p14:tracePt t="127863" x="6529388" y="2497138"/>
          <p14:tracePt t="127865" x="6538913" y="2506663"/>
          <p14:tracePt t="127868" x="6548438" y="2506663"/>
          <p14:tracePt t="127871" x="6557963" y="2506663"/>
          <p14:tracePt t="127875" x="6567488" y="2506663"/>
          <p14:tracePt t="127876" x="6577013" y="2506663"/>
          <p14:tracePt t="127880" x="6586538" y="2506663"/>
          <p14:tracePt t="127882" x="6597650" y="2506663"/>
          <p14:tracePt t="127885" x="6607175" y="2506663"/>
          <p14:tracePt t="127887" x="6616700" y="2506663"/>
          <p14:tracePt t="127890" x="6626225" y="2506663"/>
          <p14:tracePt t="127892" x="6626225" y="2516188"/>
          <p14:tracePt t="127893" x="6635750" y="2516188"/>
          <p14:tracePt t="127895" x="6645275" y="2516188"/>
          <p14:tracePt t="127897" x="6654800" y="2516188"/>
          <p14:tracePt t="127900" x="6665913" y="2516188"/>
          <p14:tracePt t="127903" x="6675438" y="2516188"/>
          <p14:tracePt t="127907" x="6684963" y="2516188"/>
          <p14:tracePt t="127909" x="6694488" y="2516188"/>
          <p14:tracePt t="127913" x="6704013" y="2516188"/>
          <p14:tracePt t="127917" x="6713538" y="2516188"/>
          <p14:tracePt t="127921" x="6723063" y="2516188"/>
          <p14:tracePt t="127923" x="6734175" y="2516188"/>
          <p14:tracePt t="127928" x="6743700" y="2516188"/>
          <p14:tracePt t="127935" x="6753225" y="2516188"/>
          <p14:tracePt t="127942" x="6762750" y="2516188"/>
          <p14:tracePt t="127949" x="6772275" y="2516188"/>
          <p14:tracePt t="128066" x="6781800" y="2516188"/>
          <p14:tracePt t="128083" x="6792913" y="2516188"/>
          <p14:tracePt t="128097" x="6802438" y="2516188"/>
          <p14:tracePt t="128104" x="6811963" y="2516188"/>
          <p14:tracePt t="128106" x="6811963" y="2506663"/>
          <p14:tracePt t="128118" x="6821488" y="2506663"/>
          <p14:tracePt t="128121" x="6821488" y="2497138"/>
          <p14:tracePt t="128128" x="6821488" y="2487613"/>
          <p14:tracePt t="128131" x="6831013" y="2487613"/>
          <p14:tracePt t="128139" x="6831013" y="2478088"/>
          <p14:tracePt t="128143" x="6840538" y="2478088"/>
          <p14:tracePt t="128148" x="6840538" y="2468563"/>
          <p14:tracePt t="128152" x="6850063" y="2468563"/>
          <p14:tracePt t="128158" x="6861175" y="2459038"/>
          <p14:tracePt t="128166" x="6861175" y="2447925"/>
          <p14:tracePt t="128168" x="6870700" y="2447925"/>
          <p14:tracePt t="128171" x="6870700" y="2438400"/>
          <p14:tracePt t="128177" x="6880225" y="2438400"/>
          <p14:tracePt t="128179" x="6880225" y="2428875"/>
          <p14:tracePt t="128187" x="6889750" y="2428875"/>
          <p14:tracePt t="128188" x="6889750" y="2419350"/>
          <p14:tracePt t="128191" x="6899275" y="2419350"/>
          <p14:tracePt t="128200" x="6908800" y="2400300"/>
          <p14:tracePt t="128206" x="6918325" y="2400300"/>
          <p14:tracePt t="128208" x="6918325" y="2390775"/>
          <p14:tracePt t="128211" x="6929438" y="2390775"/>
          <p14:tracePt t="128214" x="6938963" y="2390775"/>
          <p14:tracePt t="128216" x="6938963" y="2379663"/>
          <p14:tracePt t="128221" x="6948488" y="2379663"/>
          <p14:tracePt t="128225" x="6948488" y="2370138"/>
          <p14:tracePt t="128227" x="6958013" y="2370138"/>
          <p14:tracePt t="128230" x="6958013" y="2360613"/>
          <p14:tracePt t="128234" x="6967538" y="2360613"/>
          <p14:tracePt t="128238" x="6977063" y="2360613"/>
          <p14:tracePt t="128242" x="6977063" y="2351088"/>
          <p14:tracePt t="128245" x="6986588" y="2351088"/>
          <p14:tracePt t="128254" x="6997700" y="2351088"/>
          <p14:tracePt t="128255" x="6997700" y="2341563"/>
          <p14:tracePt t="128262" x="7007225" y="2341563"/>
          <p14:tracePt t="128267" x="7016750" y="2341563"/>
          <p14:tracePt t="128271" x="7016750" y="2332038"/>
          <p14:tracePt t="128278" x="7026275" y="2332038"/>
          <p14:tracePt t="128280" x="7026275" y="2322513"/>
          <p14:tracePt t="128294" x="7035800" y="2322513"/>
          <p14:tracePt t="128304" x="7035800" y="2311400"/>
          <p14:tracePt t="128310" x="7045325" y="2311400"/>
          <p14:tracePt t="128316" x="7054850" y="2311400"/>
          <p14:tracePt t="128323" x="7054850" y="2301875"/>
          <p14:tracePt t="128328" x="7065963" y="2301875"/>
          <p14:tracePt t="128341" x="7075488" y="2301875"/>
          <p14:tracePt t="128354" x="7075488" y="2292350"/>
          <p14:tracePt t="128396" x="7075488" y="2282825"/>
          <p14:tracePt t="128424" x="7085013" y="2282825"/>
          <p14:tracePt t="128487" x="7094538" y="2282825"/>
          <p14:tracePt t="128507" x="7094538" y="2273300"/>
          <p14:tracePt t="128527" x="7094538" y="2263775"/>
          <p14:tracePt t="128541" x="7094538" y="2254250"/>
          <p14:tracePt t="128549" x="7094538" y="2243138"/>
          <p14:tracePt t="128570" x="7094538" y="2233613"/>
          <p14:tracePt t="128584" x="7094538" y="2224088"/>
          <p14:tracePt t="128596" x="7094538" y="2214563"/>
          <p14:tracePt t="128601" x="7094538" y="2205038"/>
          <p14:tracePt t="128610" x="7094538" y="2195513"/>
          <p14:tracePt t="128618" x="7094538" y="2185988"/>
          <p14:tracePt t="128626" x="7094538" y="2174875"/>
          <p14:tracePt t="128629" x="7094538" y="2165350"/>
          <p14:tracePt t="128632" x="7085013" y="2165350"/>
          <p14:tracePt t="128636" x="7085013" y="2155825"/>
          <p14:tracePt t="128640" x="7075488" y="2155825"/>
          <p14:tracePt t="128642" x="7075488" y="2146300"/>
          <p14:tracePt t="128645" x="7065963" y="2146300"/>
          <p14:tracePt t="128647" x="7065963" y="2136775"/>
          <p14:tracePt t="128650" x="7054850" y="2136775"/>
          <p14:tracePt t="128653" x="7045325" y="2127250"/>
          <p14:tracePt t="128657" x="7035800" y="2116138"/>
          <p14:tracePt t="128662" x="7026275" y="2116138"/>
          <p14:tracePt t="128663" x="7026275" y="2106613"/>
          <p14:tracePt t="128666" x="7016750" y="2106613"/>
          <p14:tracePt t="128668" x="7007225" y="2106613"/>
          <p14:tracePt t="128671" x="7007225" y="2097088"/>
          <p14:tracePt t="128672" x="6997700" y="2097088"/>
          <p14:tracePt t="128676" x="6986588" y="2097088"/>
          <p14:tracePt t="128679" x="6986588" y="2087563"/>
          <p14:tracePt t="128680" x="6977063" y="2087563"/>
          <p14:tracePt t="128682" x="6967538" y="2078038"/>
          <p14:tracePt t="128685" x="6958013" y="2078038"/>
          <p14:tracePt t="128689" x="6948488" y="2078038"/>
          <p14:tracePt t="128692" x="6938963" y="2068513"/>
          <p14:tracePt t="128694" x="6929438" y="2068513"/>
          <p14:tracePt t="128698" x="6918325" y="2068513"/>
          <p14:tracePt t="128701" x="6908800" y="2068513"/>
          <p14:tracePt t="128702" x="6908800" y="2058988"/>
          <p14:tracePt t="128705" x="6899275" y="2058988"/>
          <p14:tracePt t="128707" x="6889750" y="2058988"/>
          <p14:tracePt t="128710" x="6880225" y="2058988"/>
          <p14:tracePt t="128714" x="6870700" y="2047875"/>
          <p14:tracePt t="128717" x="6861175" y="2047875"/>
          <p14:tracePt t="128719" x="6850063" y="2047875"/>
          <p14:tracePt t="128721" x="6850063" y="2038350"/>
          <p14:tracePt t="128722" x="6840538" y="2038350"/>
          <p14:tracePt t="128725" x="6831013" y="2038350"/>
          <p14:tracePt t="128728" x="6821488" y="2038350"/>
          <p14:tracePt t="128731" x="6811963" y="2038350"/>
          <p14:tracePt t="128732" x="6802438" y="2038350"/>
          <p14:tracePt t="128735" x="6792913" y="2038350"/>
          <p14:tracePt t="128737" x="6781800" y="2038350"/>
          <p14:tracePt t="128738" x="6781800" y="2028825"/>
          <p14:tracePt t="128740" x="6772275" y="2028825"/>
          <p14:tracePt t="128742" x="6762750" y="2028825"/>
          <p14:tracePt t="128745" x="6753225" y="2028825"/>
          <p14:tracePt t="128748" x="6743700" y="2028825"/>
          <p14:tracePt t="128751" x="6734175" y="2028825"/>
          <p14:tracePt t="128752" x="6723063" y="2028825"/>
          <p14:tracePt t="128755" x="6713538" y="2028825"/>
          <p14:tracePt t="128758" x="6704013" y="2019300"/>
          <p14:tracePt t="128761" x="6694488" y="2019300"/>
          <p14:tracePt t="128762" x="6684963" y="2019300"/>
          <p14:tracePt t="128766" x="6675438" y="2019300"/>
          <p14:tracePt t="128770" x="6665913" y="2019300"/>
          <p14:tracePt t="128775" x="6654800" y="2019300"/>
          <p14:tracePt t="128777" x="6645275" y="2019300"/>
          <p14:tracePt t="128782" x="6635750" y="2019300"/>
          <p14:tracePt t="128787" x="6626225" y="2019300"/>
          <p14:tracePt t="128793" x="6616700" y="2019300"/>
          <p14:tracePt t="128797" x="6607175" y="2019300"/>
          <p14:tracePt t="128803" x="6597650" y="2019300"/>
          <p14:tracePt t="128811" x="6586538" y="2019300"/>
          <p14:tracePt t="128817" x="6577013" y="2019300"/>
          <p14:tracePt t="128820" x="6567488" y="2019300"/>
          <p14:tracePt t="128826" x="6557963" y="2009775"/>
          <p14:tracePt t="128831" x="6548438" y="2009775"/>
          <p14:tracePt t="128836" x="6538913" y="2009775"/>
          <p14:tracePt t="128838" x="6529388" y="2009775"/>
          <p14:tracePt t="128842" x="6518275" y="2009775"/>
          <p14:tracePt t="128846" x="6508750" y="2009775"/>
          <p14:tracePt t="128849" x="6499225" y="2009775"/>
          <p14:tracePt t="128853" x="6489700" y="2009775"/>
          <p14:tracePt t="128855" x="6480175" y="2009775"/>
          <p14:tracePt t="128857" x="6470650" y="2009775"/>
          <p14:tracePt t="128861" x="6459538" y="2009775"/>
          <p14:tracePt t="128863" x="6450013" y="2009775"/>
          <p14:tracePt t="128864" x="6440488" y="2009775"/>
          <p14:tracePt t="128867" x="6430963" y="2009775"/>
          <p14:tracePt t="128870" x="6421438" y="2000250"/>
          <p14:tracePt t="128872" x="6411913" y="2000250"/>
          <p14:tracePt t="128873" x="6402388" y="2000250"/>
          <p14:tracePt t="128876" x="6391275" y="2000250"/>
          <p14:tracePt t="128878" x="6372225" y="2000250"/>
          <p14:tracePt t="128881" x="6362700" y="2000250"/>
          <p14:tracePt t="128883" x="6353175" y="2000250"/>
          <p14:tracePt t="128885" x="6343650" y="2000250"/>
          <p14:tracePt t="128889" x="6323013" y="2000250"/>
          <p14:tracePt t="128892" x="6313488" y="2000250"/>
          <p14:tracePt t="128894" x="6303963" y="2000250"/>
          <p14:tracePt t="128895" x="6303963" y="1990725"/>
          <p14:tracePt t="128896" x="6294438" y="1990725"/>
          <p14:tracePt t="128898" x="6284913" y="1990725"/>
          <p14:tracePt t="128901" x="6275388" y="1990725"/>
          <p14:tracePt t="128904" x="6265863" y="1990725"/>
          <p14:tracePt t="128905" x="6254750" y="1990725"/>
          <p14:tracePt t="128908" x="6245225" y="1990725"/>
          <p14:tracePt t="128911" x="6235700" y="1990725"/>
          <p14:tracePt t="128914" x="6226175" y="1990725"/>
          <p14:tracePt t="128916" x="6216650" y="1990725"/>
          <p14:tracePt t="128918" x="6216650" y="1979613"/>
          <p14:tracePt t="128919" x="6207125" y="1979613"/>
          <p14:tracePt t="128922" x="6197600" y="1979613"/>
          <p14:tracePt t="128926" x="6186488" y="1979613"/>
          <p14:tracePt t="128930" x="6176963" y="1979613"/>
          <p14:tracePt t="128932" x="6167438" y="1979613"/>
          <p14:tracePt t="128936" x="6157913" y="1979613"/>
          <p14:tracePt t="128940" x="6148388" y="1979613"/>
          <p14:tracePt t="128944" x="6138863" y="1979613"/>
          <p14:tracePt t="128946" x="6127750" y="1979613"/>
          <p14:tracePt t="128950" x="6118225" y="1979613"/>
          <p14:tracePt t="128953" x="6118225" y="1970088"/>
          <p14:tracePt t="128955" x="6108700" y="1970088"/>
          <p14:tracePt t="128959" x="6099175" y="1970088"/>
          <p14:tracePt t="128961" x="6089650" y="1970088"/>
          <p14:tracePt t="128965" x="6080125" y="1970088"/>
          <p14:tracePt t="128969" x="6070600" y="1970088"/>
          <p14:tracePt t="128973" x="6059488" y="1970088"/>
          <p14:tracePt t="128975" x="6049963" y="1970088"/>
          <p14:tracePt t="128980" x="6040438" y="1970088"/>
          <p14:tracePt t="128983" x="6030913" y="1970088"/>
          <p14:tracePt t="128987" x="6021388" y="1970088"/>
          <p14:tracePt t="128989" x="6011863" y="1970088"/>
          <p14:tracePt t="128992" x="6002338" y="1970088"/>
          <p14:tracePt t="128997" x="5991225" y="1970088"/>
          <p14:tracePt t="129000" x="5981700" y="1970088"/>
          <p14:tracePt t="129002" x="5972175" y="1970088"/>
          <p14:tracePt t="129006" x="5962650" y="1970088"/>
          <p14:tracePt t="129011" x="5953125" y="1970088"/>
          <p14:tracePt t="129015" x="5943600" y="1970088"/>
          <p14:tracePt t="129017" x="5934075" y="1970088"/>
          <p14:tracePt t="129022" x="5922963" y="1970088"/>
          <p14:tracePt t="129027" x="5913438" y="1960563"/>
          <p14:tracePt t="129032" x="5903913" y="1960563"/>
          <p14:tracePt t="129034" x="5894388" y="1960563"/>
          <p14:tracePt t="129040" x="5884863" y="1960563"/>
          <p14:tracePt t="129046" x="5875338" y="1960563"/>
          <p14:tracePt t="129052" x="5865813" y="1960563"/>
          <p14:tracePt t="129057" x="5854700" y="1960563"/>
          <p14:tracePt t="129060" x="5845175" y="1960563"/>
          <p14:tracePt t="129068" x="5835650" y="1960563"/>
          <p14:tracePt t="129075" x="5826125" y="1960563"/>
          <p14:tracePt t="129086" x="5816600" y="1960563"/>
          <p14:tracePt t="129092" x="5807075" y="1960563"/>
          <p14:tracePt t="129105" x="5795963" y="1960563"/>
          <p14:tracePt t="129117" x="5786438" y="1960563"/>
          <p14:tracePt t="129129" x="5776913" y="1960563"/>
          <p14:tracePt t="129135" x="5767388" y="1960563"/>
          <p14:tracePt t="129149" x="5757863" y="1960563"/>
          <p14:tracePt t="129164" x="5748338" y="1960563"/>
          <p14:tracePt t="129183" x="5738813" y="1960563"/>
          <p14:tracePt t="129186" x="5738813" y="1970088"/>
          <p14:tracePt t="129212" x="5738813" y="1979613"/>
          <p14:tracePt t="129220" x="5738813" y="1990725"/>
          <p14:tracePt t="129232" x="5738813" y="2009775"/>
          <p14:tracePt t="129235" x="5738813" y="2019300"/>
          <p14:tracePt t="129238" x="5748338" y="2019300"/>
          <p14:tracePt t="129241" x="5748338" y="2028825"/>
          <p14:tracePt t="129247" x="5748338" y="2038350"/>
          <p14:tracePt t="129251" x="5757863" y="2047875"/>
          <p14:tracePt t="129257" x="5757863" y="2058988"/>
          <p14:tracePt t="129264" x="5757863" y="2068513"/>
          <p14:tracePt t="129271" x="5767388" y="2078038"/>
          <p14:tracePt t="129274" x="5767388" y="2087563"/>
          <p14:tracePt t="129281" x="5767388" y="2097088"/>
          <p14:tracePt t="129289" x="5767388" y="2106613"/>
          <p14:tracePt t="129296" x="5767388" y="2116138"/>
          <p14:tracePt t="129300" x="5767388" y="2127250"/>
          <p14:tracePt t="129309" x="5767388" y="2136775"/>
          <p14:tracePt t="129315" x="5767388" y="2146300"/>
          <p14:tracePt t="129322" x="5767388" y="2155825"/>
          <p14:tracePt t="129328" x="5767388" y="2165350"/>
          <p14:tracePt t="129331" x="5767388" y="2174875"/>
          <p14:tracePt t="129336" x="5767388" y="2185988"/>
          <p14:tracePt t="129340" x="5767388" y="2195513"/>
          <p14:tracePt t="129345" x="5767388" y="2205038"/>
          <p14:tracePt t="129347" x="5767388" y="2214563"/>
          <p14:tracePt t="129348" x="5757863" y="2214563"/>
          <p14:tracePt t="129351" x="5757863" y="2224088"/>
          <p14:tracePt t="129355" x="5757863" y="2233613"/>
          <p14:tracePt t="129359" x="5757863" y="2243138"/>
          <p14:tracePt t="129361" x="5757863" y="2254250"/>
          <p14:tracePt t="129364" x="5748338" y="2254250"/>
          <p14:tracePt t="129365" x="5748338" y="2263775"/>
          <p14:tracePt t="129369" x="5748338" y="2273300"/>
          <p14:tracePt t="129373" x="5748338" y="2282825"/>
          <p14:tracePt t="129375" x="5748338" y="2292350"/>
          <p14:tracePt t="129379" x="5748338" y="2301875"/>
          <p14:tracePt t="129383" x="5748338" y="2311400"/>
          <p14:tracePt t="129387" x="5748338" y="2322513"/>
          <p14:tracePt t="129389" x="5748338" y="2332038"/>
          <p14:tracePt t="129394" x="5748338" y="2341563"/>
          <p14:tracePt t="129398" x="5748338" y="2351088"/>
          <p14:tracePt t="129403" x="5748338" y="2360613"/>
          <p14:tracePt t="129405" x="5748338" y="2370138"/>
          <p14:tracePt t="129410" x="5748338" y="2379663"/>
          <p14:tracePt t="129415" x="5748338" y="2390775"/>
          <p14:tracePt t="129420" x="5748338" y="2400300"/>
          <p14:tracePt t="129423" x="5748338" y="2409825"/>
          <p14:tracePt t="129425" x="5757863" y="2409825"/>
          <p14:tracePt t="129428" x="5757863" y="2419350"/>
          <p14:tracePt t="129433" x="5757863" y="2428875"/>
          <p14:tracePt t="129438" x="5757863" y="2438400"/>
          <p14:tracePt t="129441" x="5757863" y="2447925"/>
          <p14:tracePt t="129444" x="5767388" y="2447925"/>
          <p14:tracePt t="129447" x="5767388" y="2459038"/>
          <p14:tracePt t="129452" x="5776913" y="2468563"/>
          <p14:tracePt t="129459" x="5776913" y="2478088"/>
          <p14:tracePt t="129462" x="5786438" y="2478088"/>
          <p14:tracePt t="129466" x="5786438" y="2487613"/>
          <p14:tracePt t="129470" x="5795963" y="2497138"/>
          <p14:tracePt t="129478" x="5807075" y="2497138"/>
          <p14:tracePt t="129481" x="5807075" y="2506663"/>
          <p14:tracePt t="129482" x="5816600" y="2506663"/>
          <p14:tracePt t="129490" x="5826125" y="2506663"/>
          <p14:tracePt t="129500" x="5835650" y="2506663"/>
          <p14:tracePt t="129508" x="5845175" y="2506663"/>
          <p14:tracePt t="129512" x="5854700" y="2506663"/>
          <p14:tracePt t="129515" x="5854700" y="2516188"/>
          <p14:tracePt t="129520" x="5865813" y="2516188"/>
          <p14:tracePt t="129526" x="5875338" y="2516188"/>
          <p14:tracePt t="129532" x="5884863" y="2516188"/>
          <p14:tracePt t="129536" x="5894388" y="2516188"/>
          <p14:tracePt t="129538" x="5903913" y="2516188"/>
          <p14:tracePt t="129542" x="5913438" y="2516188"/>
          <p14:tracePt t="129545" x="5922963" y="2516188"/>
          <p14:tracePt t="129549" x="5934075" y="2516188"/>
          <p14:tracePt t="129550" x="5943600" y="2516188"/>
          <p14:tracePt t="129552" x="5953125" y="2516188"/>
          <p14:tracePt t="129555" x="5962650" y="2516188"/>
          <p14:tracePt t="129557" x="5972175" y="2516188"/>
          <p14:tracePt t="129558" x="5981700" y="2516188"/>
          <p14:tracePt t="129560" x="5991225" y="2516188"/>
          <p14:tracePt t="129562" x="6002338" y="2516188"/>
          <p14:tracePt t="129564" x="6011863" y="2516188"/>
          <p14:tracePt t="129565" x="6021388" y="2516188"/>
          <p14:tracePt t="129566" x="6030913" y="2516188"/>
          <p14:tracePt t="129569" x="6049963" y="2516188"/>
          <p14:tracePt t="129571" x="6059488" y="2516188"/>
          <p14:tracePt t="129573" x="6070600" y="2516188"/>
          <p14:tracePt t="129574" x="6080125" y="2516188"/>
          <p14:tracePt t="129575" x="6089650" y="2516188"/>
          <p14:tracePt t="129577" x="6099175" y="2516188"/>
          <p14:tracePt t="129579" x="6118225" y="2516188"/>
          <p14:tracePt t="129581" x="6127750" y="2516188"/>
          <p14:tracePt t="129583" x="6138863" y="2516188"/>
          <p14:tracePt t="129584" x="6148388" y="2516188"/>
          <p14:tracePt t="129585" x="6157913" y="2516188"/>
          <p14:tracePt t="129587" x="6167438" y="2516188"/>
          <p14:tracePt t="129588" x="6176963" y="2516188"/>
          <p14:tracePt t="129589" x="6186488" y="2516188"/>
          <p14:tracePt t="129590" x="6197600" y="2516188"/>
          <p14:tracePt t="129592" x="6207125" y="2516188"/>
          <p14:tracePt t="129593" x="6216650" y="2516188"/>
          <p14:tracePt t="129594" x="6226175" y="2516188"/>
          <p14:tracePt t="129595" x="6235700" y="2516188"/>
          <p14:tracePt t="129597" x="6245225" y="2516188"/>
          <p14:tracePt t="129598" x="6254750" y="2516188"/>
          <p14:tracePt t="129599" x="6265863" y="2516188"/>
          <p14:tracePt t="129601" x="6275388" y="2516188"/>
          <p14:tracePt t="129603" x="6294438" y="2516188"/>
          <p14:tracePt t="129605" x="6303963" y="2516188"/>
          <p14:tracePt t="129606" x="6313488" y="2516188"/>
          <p14:tracePt t="129607" x="6323013" y="2516188"/>
          <p14:tracePt t="129609" x="6334125" y="2516188"/>
          <p14:tracePt t="129610" x="6343650" y="2516188"/>
          <p14:tracePt t="129611" x="6353175" y="2516188"/>
          <p14:tracePt t="129612" x="6362700" y="2516188"/>
          <p14:tracePt t="129614" x="6372225" y="2516188"/>
          <p14:tracePt t="129616" x="6381750" y="2516188"/>
          <p14:tracePt t="129617" x="6391275" y="2516188"/>
          <p14:tracePt t="129619" x="6402388" y="2516188"/>
          <p14:tracePt t="129620" x="6411913" y="2516188"/>
          <p14:tracePt t="129622" x="6421438" y="2516188"/>
          <p14:tracePt t="129623" x="6430963" y="2516188"/>
          <p14:tracePt t="129624" x="6440488" y="2516188"/>
          <p14:tracePt t="129626" x="6450013" y="2516188"/>
          <p14:tracePt t="129627" x="6459538" y="2516188"/>
          <p14:tracePt t="129629" x="6470650" y="2516188"/>
          <p14:tracePt t="129631" x="6480175" y="2516188"/>
          <p14:tracePt t="129633" x="6489700" y="2516188"/>
          <p14:tracePt t="129634" x="6499225" y="2516188"/>
          <p14:tracePt t="129636" x="6508750" y="2516188"/>
          <p14:tracePt t="129638" x="6518275" y="2516188"/>
          <p14:tracePt t="129640" x="6529388" y="2516188"/>
          <p14:tracePt t="129642" x="6538913" y="2516188"/>
          <p14:tracePt t="129643" x="6548438" y="2516188"/>
          <p14:tracePt t="129646" x="6557963" y="2516188"/>
          <p14:tracePt t="129648" x="6567488" y="2516188"/>
          <p14:tracePt t="129651" x="6577013" y="2516188"/>
          <p14:tracePt t="129652" x="6586538" y="2516188"/>
          <p14:tracePt t="129654" x="6597650" y="2516188"/>
          <p14:tracePt t="129657" x="6607175" y="2516188"/>
          <p14:tracePt t="129660" x="6616700" y="2516188"/>
          <p14:tracePt t="129661" x="6626225" y="2516188"/>
          <p14:tracePt t="129664" x="6635750" y="2516188"/>
          <p14:tracePt t="129667" x="6645275" y="2516188"/>
          <p14:tracePt t="129669" x="6654800" y="2516188"/>
          <p14:tracePt t="129671" x="6665913" y="2516188"/>
          <p14:tracePt t="129674" x="6675438" y="2516188"/>
          <p14:tracePt t="129677" x="6684963" y="2516188"/>
          <p14:tracePt t="129681" x="6694488" y="2516188"/>
          <p14:tracePt t="129683" x="6704013" y="2516188"/>
          <p14:tracePt t="129689" x="6713538" y="2516188"/>
          <p14:tracePt t="129695" x="6723063" y="2516188"/>
          <p14:tracePt t="129702" x="6734175" y="2516188"/>
          <p14:tracePt t="129707" x="6743700" y="2516188"/>
          <p14:tracePt t="129719" x="6753225" y="2516188"/>
          <p14:tracePt t="129740" x="6762750" y="2516188"/>
          <p14:tracePt t="129755" x="6772275" y="2516188"/>
          <p14:tracePt t="129760" x="6781800" y="2516188"/>
          <p14:tracePt t="129770" x="6792913" y="2516188"/>
          <p14:tracePt t="129780" x="6802438" y="2516188"/>
          <p14:tracePt t="129792" x="6811963" y="2516188"/>
          <p14:tracePt t="129797" x="6821488" y="2516188"/>
          <p14:tracePt t="129810" x="6831013" y="2506663"/>
          <p14:tracePt t="129826" x="6840538" y="2506663"/>
          <p14:tracePt t="129833" x="6840538" y="2497138"/>
          <p14:tracePt t="129838" x="6850063" y="2497138"/>
          <p14:tracePt t="129840" x="6850063" y="2487613"/>
          <p14:tracePt t="129849" x="6861175" y="2487613"/>
          <p14:tracePt t="129853" x="6870700" y="2478088"/>
          <p14:tracePt t="129860" x="6880225" y="2478088"/>
          <p14:tracePt t="129861" x="6880225" y="2468563"/>
          <p14:tracePt t="129866" x="6889750" y="2468563"/>
          <p14:tracePt t="129868" x="6889750" y="2459038"/>
          <p14:tracePt t="129872" x="6899275" y="2459038"/>
          <p14:tracePt t="129874" x="6899275" y="2447925"/>
          <p14:tracePt t="129875" x="6908800" y="2447925"/>
          <p14:tracePt t="129876" x="6908800" y="2438400"/>
          <p14:tracePt t="129881" x="6918325" y="2438400"/>
          <p14:tracePt t="129883" x="6918325" y="2428875"/>
          <p14:tracePt t="129886" x="6929438" y="2428875"/>
          <p14:tracePt t="129889" x="6929438" y="2419350"/>
          <p14:tracePt t="129892" x="6938963" y="2419350"/>
          <p14:tracePt t="129895" x="6948488" y="2409825"/>
          <p14:tracePt t="129899" x="6948488" y="2400300"/>
          <p14:tracePt t="129902" x="6958013" y="2400300"/>
          <p14:tracePt t="129905" x="6958013" y="2390775"/>
          <p14:tracePt t="129907" x="6967538" y="2390775"/>
          <p14:tracePt t="129911" x="6967538" y="2379663"/>
          <p14:tracePt t="129913" x="6977063" y="2379663"/>
          <p14:tracePt t="129915" x="6986588" y="2379663"/>
          <p14:tracePt t="129917" x="6986588" y="2370138"/>
          <p14:tracePt t="129920" x="6986588" y="2360613"/>
          <p14:tracePt t="129921" x="6997700" y="2360613"/>
          <p14:tracePt t="129926" x="6997700" y="2351088"/>
          <p14:tracePt t="129927" x="7007225" y="2351088"/>
          <p14:tracePt t="129931" x="7007225" y="2341563"/>
          <p14:tracePt t="129933" x="7016750" y="2341563"/>
          <p14:tracePt t="129936" x="7026275" y="2341563"/>
          <p14:tracePt t="129938" x="7026275" y="2332038"/>
          <p14:tracePt t="129941" x="7026275" y="2322513"/>
          <p14:tracePt t="129943" x="7035800" y="2322513"/>
          <p14:tracePt t="129950" x="7035800" y="2311400"/>
          <p14:tracePt t="129951" x="7045325" y="2311400"/>
          <p14:tracePt t="129958" x="7045325" y="2301875"/>
          <p14:tracePt t="129962" x="7054850" y="2301875"/>
          <p14:tracePt t="129967" x="7054850" y="2292350"/>
          <p14:tracePt t="129968" x="7065963" y="2292350"/>
          <p14:tracePt t="129971" x="7065963" y="2282825"/>
          <p14:tracePt t="129980" x="7065963" y="2273300"/>
          <p14:tracePt t="129989" x="7065963" y="2263775"/>
          <p14:tracePt t="129990" x="7075488" y="2263775"/>
          <p14:tracePt t="129998" x="7075488" y="2254250"/>
          <p14:tracePt t="130001" x="7075488" y="2243138"/>
          <p14:tracePt t="130009" x="7075488" y="2233613"/>
          <p14:tracePt t="130017" x="7075488" y="2224088"/>
          <p14:tracePt t="130026" x="7075488" y="2214563"/>
          <p14:tracePt t="130030" x="7075488" y="2205038"/>
          <p14:tracePt t="130041" x="7075488" y="2195513"/>
          <p14:tracePt t="130052" x="7075488" y="2185988"/>
          <p14:tracePt t="130062" x="7075488" y="2174875"/>
          <p14:tracePt t="130067" x="7075488" y="2165350"/>
          <p14:tracePt t="130076" x="7075488" y="2155825"/>
          <p14:tracePt t="130085" x="7065963" y="2155825"/>
          <p14:tracePt t="130086" x="7065963" y="2146300"/>
          <p14:tracePt t="130090" x="7054850" y="2146300"/>
          <p14:tracePt t="130097" x="7054850" y="2136775"/>
          <p14:tracePt t="130101" x="7045325" y="2136775"/>
          <p14:tracePt t="130108" x="7045325" y="2127250"/>
          <p14:tracePt t="130114" x="7035800" y="2127250"/>
          <p14:tracePt t="130115" x="7035800" y="2116138"/>
          <p14:tracePt t="130131" x="7035800" y="2106613"/>
          <p14:tracePt t="130133" x="7026275" y="2106613"/>
          <p14:tracePt t="130141" x="7016750" y="2106613"/>
          <p14:tracePt t="130151" x="7016750" y="2097088"/>
          <p14:tracePt t="130157" x="7007225" y="2097088"/>
          <p14:tracePt t="130166" x="6997700" y="2097088"/>
          <p14:tracePt t="130168" x="6997700" y="2087563"/>
          <p14:tracePt t="130173" x="6986588" y="2087563"/>
          <p14:tracePt t="130176" x="6977063" y="2087563"/>
          <p14:tracePt t="130177" x="6977063" y="2078038"/>
          <p14:tracePt t="130184" x="6967538" y="2078038"/>
          <p14:tracePt t="130185" x="6958013" y="2078038"/>
          <p14:tracePt t="130190" x="6948488" y="2078038"/>
          <p14:tracePt t="130191" x="6948488" y="2068513"/>
          <p14:tracePt t="130192" x="6938963" y="2068513"/>
          <p14:tracePt t="130196" x="6929438" y="2068513"/>
          <p14:tracePt t="130201" x="6918325" y="2068513"/>
          <p14:tracePt t="130206" x="6908800" y="2068513"/>
          <p14:tracePt t="130208" x="6899275" y="2068513"/>
          <p14:tracePt t="130211" x="6899275" y="2058988"/>
          <p14:tracePt t="130213" x="6889750" y="2058988"/>
          <p14:tracePt t="130218" x="6880225" y="2058988"/>
          <p14:tracePt t="130224" x="6870700" y="2058988"/>
          <p14:tracePt t="130227" x="6861175" y="2058988"/>
          <p14:tracePt t="130233" x="6850063" y="2047875"/>
          <p14:tracePt t="130240" x="6840538" y="2047875"/>
          <p14:tracePt t="130249" x="6831013" y="2047875"/>
          <p14:tracePt t="130252" x="6831013" y="2038350"/>
          <p14:tracePt t="130258" x="6821488" y="2038350"/>
          <p14:tracePt t="130263" x="6811963" y="2038350"/>
          <p14:tracePt t="130271" x="6802438" y="2038350"/>
          <p14:tracePt t="130279" x="6792913" y="2038350"/>
          <p14:tracePt t="130287" x="6781800" y="2038350"/>
          <p14:tracePt t="130291" x="6772275" y="2038350"/>
          <p14:tracePt t="130300" x="6762750" y="2028825"/>
          <p14:tracePt t="130310" x="6753225" y="2028825"/>
          <p14:tracePt t="130318" x="6743700" y="2028825"/>
          <p14:tracePt t="130322" x="6734175" y="2028825"/>
          <p14:tracePt t="130329" x="6723063" y="2028825"/>
          <p14:tracePt t="130335" x="6713538" y="2028825"/>
          <p14:tracePt t="130340" x="6704013" y="2028825"/>
          <p14:tracePt t="130343" x="6694488" y="2028825"/>
          <p14:tracePt t="130349" x="6684963" y="2028825"/>
          <p14:tracePt t="130353" x="6675438" y="2028825"/>
          <p14:tracePt t="130358" x="6665913" y="2028825"/>
          <p14:tracePt t="130361" x="6654800" y="2028825"/>
          <p14:tracePt t="130366" x="6645275" y="2028825"/>
          <p14:tracePt t="130372" x="6635750" y="2028825"/>
          <p14:tracePt t="130380" x="6626225" y="2028825"/>
          <p14:tracePt t="130383" x="6616700" y="2028825"/>
          <p14:tracePt t="130390" x="6607175" y="2028825"/>
          <p14:tracePt t="130397" x="6597650" y="2028825"/>
          <p14:tracePt t="130402" x="6586538" y="2028825"/>
          <p14:tracePt t="130404" x="6577013" y="2028825"/>
          <p14:tracePt t="130408" x="6567488" y="2019300"/>
          <p14:tracePt t="130412" x="6557963" y="2019300"/>
          <p14:tracePt t="130415" x="6548438" y="2019300"/>
          <p14:tracePt t="130416" x="6538913" y="2019300"/>
          <p14:tracePt t="130419" x="6529388" y="2019300"/>
          <p14:tracePt t="130421" x="6518275" y="2019300"/>
          <p14:tracePt t="130424" x="6508750" y="2019300"/>
          <p14:tracePt t="130426" x="6499225" y="2009775"/>
          <p14:tracePt t="130427" x="6489700" y="2009775"/>
          <p14:tracePt t="130429" x="6480175" y="2009775"/>
          <p14:tracePt t="130431" x="6470650" y="2009775"/>
          <p14:tracePt t="130432" x="6459538" y="2009775"/>
          <p14:tracePt t="130433" x="6450013" y="2000250"/>
          <p14:tracePt t="130435" x="6440488" y="2000250"/>
          <p14:tracePt t="130436" x="6430963" y="2000250"/>
          <p14:tracePt t="130437" x="6421438" y="2000250"/>
          <p14:tracePt t="130438" x="6411913" y="2000250"/>
          <p14:tracePt t="130440" x="6402388" y="2000250"/>
          <p14:tracePt t="130441" x="6391275" y="2000250"/>
          <p14:tracePt t="130442" x="6381750" y="2000250"/>
          <p14:tracePt t="130444" x="6362700" y="2000250"/>
          <p14:tracePt t="130446" x="6353175" y="2000250"/>
          <p14:tracePt t="130447" x="6343650" y="1990725"/>
          <p14:tracePt t="130449" x="6323013" y="1990725"/>
          <p14:tracePt t="130451" x="6313488" y="1990725"/>
          <p14:tracePt t="130452" x="6303963" y="1990725"/>
          <p14:tracePt t="130453" x="6294438" y="1990725"/>
          <p14:tracePt t="130454" x="6275388" y="1990725"/>
          <p14:tracePt t="130456" x="6265863" y="1990725"/>
          <p14:tracePt t="130457" x="6254750" y="1990725"/>
          <p14:tracePt t="130459" x="6245225" y="1990725"/>
          <p14:tracePt t="130460" x="6235700" y="1990725"/>
          <p14:tracePt t="130462" x="6226175" y="1990725"/>
          <p14:tracePt t="130463" x="6216650" y="1990725"/>
          <p14:tracePt t="130464" x="6207125" y="1990725"/>
          <p14:tracePt t="130466" x="6197600" y="1990725"/>
          <p14:tracePt t="130467" x="6186488" y="1990725"/>
          <p14:tracePt t="130469" x="6176963" y="1990725"/>
          <p14:tracePt t="130470" x="6167438" y="1990725"/>
          <p14:tracePt t="130471" x="6157913" y="1990725"/>
          <p14:tracePt t="130473" x="6148388" y="1990725"/>
          <p14:tracePt t="130474" x="6138863" y="1990725"/>
          <p14:tracePt t="130476" x="6127750" y="1990725"/>
          <p14:tracePt t="130478" x="6118225" y="1990725"/>
          <p14:tracePt t="130480" x="6108700" y="1990725"/>
          <p14:tracePt t="130482" x="6099175" y="1990725"/>
          <p14:tracePt t="130483" x="6089650" y="1990725"/>
          <p14:tracePt t="130485" x="6080125" y="1990725"/>
          <p14:tracePt t="130487" x="6070600" y="1990725"/>
          <p14:tracePt t="130490" x="6059488" y="1990725"/>
          <p14:tracePt t="130491" x="6049963" y="1990725"/>
          <p14:tracePt t="130493" x="6040438" y="1990725"/>
          <p14:tracePt t="130496" x="6030913" y="1990725"/>
          <p14:tracePt t="130500" x="6021388" y="1990725"/>
          <p14:tracePt t="130502" x="6011863" y="1990725"/>
          <p14:tracePt t="130503" x="6011863" y="1979613"/>
          <p14:tracePt t="130506" x="6002338" y="1979613"/>
          <p14:tracePt t="130511" x="5991225" y="1979613"/>
          <p14:tracePt t="130516" x="5981700" y="1979613"/>
          <p14:tracePt t="130519" x="5972175" y="1979613"/>
          <p14:tracePt t="130527" x="5962650" y="1979613"/>
          <p14:tracePt t="130536" x="5953125" y="1979613"/>
          <p14:tracePt t="130543" x="5943600" y="1979613"/>
          <p14:tracePt t="130546" x="5934075" y="1979613"/>
          <p14:tracePt t="130552" x="5922963" y="1979613"/>
          <p14:tracePt t="130557" x="5913438" y="1979613"/>
          <p14:tracePt t="130562" x="5903913" y="1979613"/>
          <p14:tracePt t="130564" x="5894388" y="1979613"/>
          <p14:tracePt t="130569" x="5884863" y="1979613"/>
          <p14:tracePt t="130573" x="5875338" y="1979613"/>
          <p14:tracePt t="130578" x="5865813" y="1979613"/>
          <p14:tracePt t="130581" x="5854700" y="1979613"/>
          <p14:tracePt t="130588" x="5845175" y="1979613"/>
          <p14:tracePt t="130597" x="5835650" y="1979613"/>
          <p14:tracePt t="130610" x="5826125" y="1979613"/>
          <p14:tracePt t="130618" x="5816600" y="1979613"/>
          <p14:tracePt t="130630" x="5807075" y="1979613"/>
          <p14:tracePt t="130633" x="5807075" y="1990725"/>
          <p14:tracePt t="130638" x="5795963" y="1990725"/>
          <p14:tracePt t="130642" x="5795963" y="2000250"/>
          <p14:tracePt t="130645" x="5795963" y="2009775"/>
          <p14:tracePt t="130647" x="5786438" y="2009775"/>
          <p14:tracePt t="130653" x="5786438" y="2019300"/>
          <p14:tracePt t="130654" x="5776913" y="2019300"/>
          <p14:tracePt t="130658" x="5776913" y="2028825"/>
          <p14:tracePt t="130659" x="5767388" y="2028825"/>
          <p14:tracePt t="130663" x="5767388" y="2038350"/>
          <p14:tracePt t="130666" x="5757863" y="2038350"/>
          <p14:tracePt t="130668" x="5757863" y="2047875"/>
          <p14:tracePt t="130671" x="5757863" y="2058988"/>
          <p14:tracePt t="130676" x="5748338" y="2068513"/>
          <p14:tracePt t="130681" x="5748338" y="2078038"/>
          <p14:tracePt t="130686" x="5748338" y="2087563"/>
          <p14:tracePt t="130687" x="5738813" y="2087563"/>
          <p14:tracePt t="130689" x="5738813" y="2097088"/>
          <p14:tracePt t="130694" x="5727700" y="2097088"/>
          <p14:tracePt t="130696" x="5727700" y="2106613"/>
          <p14:tracePt t="130707" x="5727700" y="2116138"/>
          <p14:tracePt t="130710" x="5718175" y="2116138"/>
          <p14:tracePt t="130718" x="5718175" y="2127250"/>
          <p14:tracePt t="130724" x="5718175" y="2136775"/>
          <p14:tracePt t="130729" x="5708650" y="2136775"/>
          <p14:tracePt t="130735" x="5708650" y="2146300"/>
          <p14:tracePt t="130743" x="5708650" y="2155825"/>
          <p14:tracePt t="130750" x="5699125" y="2155825"/>
          <p14:tracePt t="130751" x="5699125" y="2165350"/>
          <p14:tracePt t="130754" x="5699125" y="2174875"/>
          <p14:tracePt t="130760" x="5699125" y="2185988"/>
          <p14:tracePt t="130764" x="5699125" y="2195513"/>
          <p14:tracePt t="130769" x="5689600" y="2205038"/>
          <p14:tracePt t="130771" x="5689600" y="2214563"/>
          <p14:tracePt t="130775" x="5689600" y="2224088"/>
          <p14:tracePt t="130779" x="5689600" y="2233613"/>
          <p14:tracePt t="130783" x="5689600" y="2243138"/>
          <p14:tracePt t="130785" x="5689600" y="2254250"/>
          <p14:tracePt t="130789" x="5689600" y="2263775"/>
          <p14:tracePt t="130794" x="5689600" y="2273300"/>
          <p14:tracePt t="130799" x="5689600" y="2282825"/>
          <p14:tracePt t="130801" x="5689600" y="2292350"/>
          <p14:tracePt t="130802" x="5699125" y="2292350"/>
          <p14:tracePt t="130807" x="5699125" y="2301875"/>
          <p14:tracePt t="130813" x="5699125" y="2311400"/>
          <p14:tracePt t="130815" x="5708650" y="2311400"/>
          <p14:tracePt t="130821" x="5708650" y="2322513"/>
          <p14:tracePt t="130826" x="5708650" y="2332038"/>
          <p14:tracePt t="130829" x="5718175" y="2332038"/>
          <p14:tracePt t="130835" x="5718175" y="2341563"/>
          <p14:tracePt t="130841" x="5727700" y="2341563"/>
          <p14:tracePt t="130844" x="5727700" y="2351088"/>
          <p14:tracePt t="130846" x="5738813" y="2351088"/>
          <p14:tracePt t="130853" x="5738813" y="2360613"/>
          <p14:tracePt t="130854" x="5748338" y="2360613"/>
          <p14:tracePt t="130862" x="5757863" y="2360613"/>
          <p14:tracePt t="130864" x="5757863" y="2370138"/>
          <p14:tracePt t="130868" x="5757863" y="2379663"/>
          <p14:tracePt t="130869" x="5767388" y="2379663"/>
          <p14:tracePt t="130873" x="5776913" y="2379663"/>
          <p14:tracePt t="130879" x="5776913" y="2390775"/>
          <p14:tracePt t="130880" x="5786438" y="2390775"/>
          <p14:tracePt t="130889" x="5795963" y="2390775"/>
          <p14:tracePt t="130892" x="5795963" y="2400300"/>
          <p14:tracePt t="130899" x="5807075" y="2400300"/>
          <p14:tracePt t="130923" x="5816600" y="2409825"/>
          <p14:tracePt t="130931" x="5826125" y="2409825"/>
          <p14:tracePt t="130936" x="5826125" y="2419350"/>
          <p14:tracePt t="130941" x="5835650" y="2419350"/>
          <p14:tracePt t="130947" x="5845175" y="2419350"/>
          <p14:tracePt t="130949" x="5845175" y="2428875"/>
          <p14:tracePt t="130953" x="5854700" y="2428875"/>
          <p14:tracePt t="130955" x="5865813" y="2428875"/>
          <p14:tracePt t="130958" x="5865813" y="2438400"/>
          <p14:tracePt t="130959" x="5875338" y="2438400"/>
          <p14:tracePt t="130963" x="5884863" y="2438400"/>
          <p14:tracePt t="130965" x="5884863" y="2447925"/>
          <p14:tracePt t="130966" x="5894388" y="2447925"/>
          <p14:tracePt t="130968" x="5903913" y="2459038"/>
          <p14:tracePt t="130970" x="5913438" y="2459038"/>
          <p14:tracePt t="130973" x="5922963" y="2459038"/>
          <p14:tracePt t="130974" x="5922963" y="2468563"/>
          <p14:tracePt t="130976" x="5934075" y="2468563"/>
          <p14:tracePt t="130978" x="5943600" y="2468563"/>
          <p14:tracePt t="130980" x="5953125" y="2468563"/>
          <p14:tracePt t="130981" x="5953125" y="2478088"/>
          <p14:tracePt t="130983" x="5962650" y="2478088"/>
          <p14:tracePt t="130986" x="5972175" y="2478088"/>
          <p14:tracePt t="130987" x="5981700" y="2478088"/>
          <p14:tracePt t="130988" x="5981700" y="2487613"/>
          <p14:tracePt t="130990" x="5991225" y="2487613"/>
          <p14:tracePt t="130992" x="6002338" y="2497138"/>
          <p14:tracePt t="130995" x="6011863" y="2497138"/>
          <p14:tracePt t="130997" x="6021388" y="2497138"/>
          <p14:tracePt t="131000" x="6030913" y="2497138"/>
          <p14:tracePt t="131002" x="6040438" y="2497138"/>
          <p14:tracePt t="131003" x="6040438" y="2506663"/>
          <p14:tracePt t="131005" x="6049963" y="2506663"/>
          <p14:tracePt t="131006" x="6059488" y="2506663"/>
          <p14:tracePt t="131009" x="6070600" y="2506663"/>
          <p14:tracePt t="131012" x="6080125" y="2506663"/>
          <p14:tracePt t="131015" x="6089650" y="2506663"/>
          <p14:tracePt t="131016" x="6099175" y="2506663"/>
          <p14:tracePt t="131017" x="6099175" y="2516188"/>
          <p14:tracePt t="131019" x="6108700" y="2516188"/>
          <p14:tracePt t="131022" x="6118225" y="2516188"/>
          <p14:tracePt t="131025" x="6127750" y="2516188"/>
          <p14:tracePt t="131029" x="6138863" y="2516188"/>
          <p14:tracePt t="131030" x="6148388" y="2516188"/>
          <p14:tracePt t="131034" x="6157913" y="2516188"/>
          <p14:tracePt t="131037" x="6167438" y="2516188"/>
          <p14:tracePt t="131041" x="6176963" y="2516188"/>
          <p14:tracePt t="131043" x="6186488" y="2527300"/>
          <p14:tracePt t="131047" x="6197600" y="2527300"/>
          <p14:tracePt t="131052" x="6207125" y="2527300"/>
          <p14:tracePt t="131055" x="6207125" y="2536825"/>
          <p14:tracePt t="131057" x="6216650" y="2536825"/>
          <p14:tracePt t="131059" x="6226175" y="2536825"/>
          <p14:tracePt t="131065" x="6235700" y="2536825"/>
          <p14:tracePt t="131069" x="6245225" y="2536825"/>
          <p14:tracePt t="131070" x="6245225" y="2546350"/>
          <p14:tracePt t="131074" x="6254750" y="2546350"/>
          <p14:tracePt t="131076" x="6265863" y="2546350"/>
          <p14:tracePt t="131080" x="6275388" y="2555875"/>
          <p14:tracePt t="131083" x="6284913" y="2555875"/>
          <p14:tracePt t="131087" x="6294438" y="2555875"/>
          <p14:tracePt t="131088" x="6294438" y="2565400"/>
          <p14:tracePt t="131089" x="6303963" y="2565400"/>
          <p14:tracePt t="131092" x="6313488" y="2565400"/>
          <p14:tracePt t="131093" x="6313488" y="2574925"/>
          <p14:tracePt t="131096" x="6323013" y="2574925"/>
          <p14:tracePt t="131099" x="6334125" y="2574925"/>
          <p14:tracePt t="131101" x="6343650" y="2574925"/>
          <p14:tracePt t="131103" x="6343650" y="2584450"/>
          <p14:tracePt t="131104" x="6353175" y="2584450"/>
          <p14:tracePt t="131107" x="6362700" y="2584450"/>
          <p14:tracePt t="131110" x="6372225" y="2584450"/>
          <p14:tracePt t="131111" x="6381750" y="2584450"/>
          <p14:tracePt t="131113" x="6381750" y="2595563"/>
          <p14:tracePt t="131114" x="6391275" y="2595563"/>
          <p14:tracePt t="131118" x="6402388" y="2595563"/>
          <p14:tracePt t="131121" x="6411913" y="2595563"/>
          <p14:tracePt t="131124" x="6421438" y="2595563"/>
          <p14:tracePt t="131126" x="6430963" y="2595563"/>
          <p14:tracePt t="131129" x="6440488" y="2595563"/>
          <p14:tracePt t="131133" x="6450013" y="2595563"/>
          <p14:tracePt t="131137" x="6459538" y="2595563"/>
          <p14:tracePt t="131139" x="6470650" y="2595563"/>
          <p14:tracePt t="131144" x="6480175" y="2595563"/>
          <p14:tracePt t="131149" x="6489700" y="2595563"/>
          <p14:tracePt t="131155" x="6499225" y="2595563"/>
          <p14:tracePt t="131158" x="6508750" y="2595563"/>
          <p14:tracePt t="131164" x="6518275" y="2595563"/>
          <p14:tracePt t="131169" x="6529388" y="2595563"/>
          <p14:tracePt t="131174" x="6538913" y="2595563"/>
          <p14:tracePt t="131176" x="6548438" y="2595563"/>
          <p14:tracePt t="131181" x="6557963" y="2595563"/>
          <p14:tracePt t="131185" x="6567488" y="2595563"/>
          <p14:tracePt t="131189" x="6577013" y="2595563"/>
          <p14:tracePt t="131191" x="6586538" y="2595563"/>
          <p14:tracePt t="131195" x="6597650" y="2595563"/>
          <p14:tracePt t="131198" x="6607175" y="2595563"/>
          <p14:tracePt t="131202" x="6616700" y="2584450"/>
          <p14:tracePt t="131204" x="6626225" y="2584450"/>
          <p14:tracePt t="131208" x="6635750" y="2584450"/>
          <p14:tracePt t="131211" x="6645275" y="2584450"/>
          <p14:tracePt t="131215" x="6654800" y="2584450"/>
          <p14:tracePt t="131217" x="6665913" y="2584450"/>
          <p14:tracePt t="131220" x="6675438" y="2584450"/>
          <p14:tracePt t="131221" x="6675438" y="2574925"/>
          <p14:tracePt t="131223" x="6684963" y="2574925"/>
          <p14:tracePt t="131227" x="6694488" y="2574925"/>
          <p14:tracePt t="131228" x="6704013" y="2574925"/>
          <p14:tracePt t="131231" x="6713538" y="2574925"/>
          <p14:tracePt t="131232" x="6713538" y="2565400"/>
          <p14:tracePt t="131234" x="6723063" y="2565400"/>
          <p14:tracePt t="131237" x="6734175" y="2565400"/>
          <p14:tracePt t="131241" x="6743700" y="2565400"/>
          <p14:tracePt t="131242" x="6753225" y="2565400"/>
          <p14:tracePt t="131246" x="6762750" y="2565400"/>
          <p14:tracePt t="131250" x="6772275" y="2565400"/>
          <p14:tracePt t="131253" x="6781800" y="2565400"/>
          <p14:tracePt t="131256" x="6792913" y="2565400"/>
          <p14:tracePt t="131259" x="6802438" y="2565400"/>
          <p14:tracePt t="131262" x="6811963" y="2565400"/>
          <p14:tracePt t="131266" x="6821488" y="2565400"/>
          <p14:tracePt t="131268" x="6831013" y="2565400"/>
          <p14:tracePt t="131271" x="6840538" y="2565400"/>
          <p14:tracePt t="131274" x="6850063" y="2565400"/>
          <p14:tracePt t="131276" x="6861175" y="2565400"/>
          <p14:tracePt t="131277" x="6870700" y="2565400"/>
          <p14:tracePt t="131280" x="6880225" y="2565400"/>
          <p14:tracePt t="131282" x="6889750" y="2565400"/>
          <p14:tracePt t="131284" x="6899275" y="2565400"/>
          <p14:tracePt t="131285" x="6908800" y="2565400"/>
          <p14:tracePt t="131287" x="6918325" y="2565400"/>
          <p14:tracePt t="131288" x="6929438" y="2565400"/>
          <p14:tracePt t="131290" x="6938963" y="2565400"/>
          <p14:tracePt t="131291" x="6948488" y="2565400"/>
          <p14:tracePt t="131292" x="6958013" y="2565400"/>
          <p14:tracePt t="131294" x="6967538" y="2565400"/>
          <p14:tracePt t="131295" x="6977063" y="2565400"/>
          <p14:tracePt t="131296" x="6986588" y="2565400"/>
          <p14:tracePt t="131298" x="7007225" y="2565400"/>
          <p14:tracePt t="131301" x="7016750" y="2565400"/>
          <p14:tracePt t="131302" x="7035800" y="2565400"/>
          <p14:tracePt t="131304" x="7045325" y="2565400"/>
          <p14:tracePt t="131305" x="7054850" y="2565400"/>
          <p14:tracePt t="131307" x="7065963" y="2565400"/>
          <p14:tracePt t="131308" x="7075488" y="2565400"/>
          <p14:tracePt t="131310" x="7085013" y="2565400"/>
          <p14:tracePt t="131312" x="7104063" y="2565400"/>
          <p14:tracePt t="131314" x="7113588" y="2565400"/>
          <p14:tracePt t="131316" x="7124700" y="2565400"/>
          <p14:tracePt t="131317" x="7134225" y="2565400"/>
          <p14:tracePt t="131318" x="7143750" y="2565400"/>
          <p14:tracePt t="131320" x="7153275" y="2565400"/>
          <p14:tracePt t="131322" x="7162800" y="2565400"/>
          <p14:tracePt t="131324" x="7172325" y="2565400"/>
          <p14:tracePt t="131325" x="7172325" y="2555875"/>
          <p14:tracePt t="131326" x="7181850" y="2555875"/>
          <p14:tracePt t="131328" x="7192963" y="2555875"/>
          <p14:tracePt t="131330" x="7202488" y="2555875"/>
          <p14:tracePt t="131331" x="7202488" y="2546350"/>
          <p14:tracePt t="131333" x="7212013" y="2546350"/>
          <p14:tracePt t="131335" x="7221538" y="2546350"/>
          <p14:tracePt t="131337" x="7221538" y="2536825"/>
          <p14:tracePt t="131338" x="7231063" y="2536825"/>
          <p14:tracePt t="131339" x="7231063" y="2527300"/>
          <p14:tracePt t="131341" x="7240588" y="2527300"/>
          <p14:tracePt t="131345" x="7250113" y="2516188"/>
          <p14:tracePt t="131347" x="7261225" y="2516188"/>
          <p14:tracePt t="131354" x="7270750" y="2516188"/>
          <p14:tracePt t="131616" x="7270750" y="2506663"/>
          <p14:tracePt t="131633" x="7270750" y="2497138"/>
          <p14:tracePt t="131640" x="7261225" y="2497138"/>
          <p14:tracePt t="131643" x="7261225" y="2487613"/>
          <p14:tracePt t="131644" x="7250113" y="2487613"/>
          <p14:tracePt t="131650" x="7240588" y="2487613"/>
          <p14:tracePt t="131653" x="7240588" y="2478088"/>
          <p14:tracePt t="131654" x="7231063" y="2478088"/>
          <p14:tracePt t="131657" x="7221538" y="2478088"/>
          <p14:tracePt t="131659" x="7212013" y="2478088"/>
          <p14:tracePt t="131661" x="7212013" y="2468563"/>
          <p14:tracePt t="131663" x="7202488" y="2468563"/>
          <p14:tracePt t="131666" x="7192963" y="2468563"/>
          <p14:tracePt t="131667" x="7192963" y="2459038"/>
          <p14:tracePt t="131669" x="7181850" y="2459038"/>
          <p14:tracePt t="131671" x="7172325" y="2447925"/>
          <p14:tracePt t="131674" x="7162800" y="2447925"/>
          <p14:tracePt t="131677" x="7153275" y="2438400"/>
          <p14:tracePt t="131681" x="7143750" y="2438400"/>
          <p14:tracePt t="131682" x="7134225" y="2438400"/>
          <p14:tracePt t="131683" x="7134225" y="2428875"/>
          <p14:tracePt t="131686" x="7124700" y="2428875"/>
          <p14:tracePt t="131688" x="7124700" y="2419350"/>
          <p14:tracePt t="131690" x="7113588" y="2419350"/>
          <p14:tracePt t="131691" x="7113588" y="2409825"/>
          <p14:tracePt t="131695" x="7104063" y="2409825"/>
          <p14:tracePt t="131697" x="7104063" y="2400300"/>
          <p14:tracePt t="131698" x="7094538" y="2400300"/>
          <p14:tracePt t="131702" x="7094538" y="2390775"/>
          <p14:tracePt t="131706" x="7085013" y="2390775"/>
          <p14:tracePt t="131709" x="7085013" y="2379663"/>
          <p14:tracePt t="131712" x="7085013" y="2370138"/>
          <p14:tracePt t="131718" x="7085013" y="2360613"/>
          <p14:tracePt t="131725" x="7085013" y="2351088"/>
          <p14:tracePt t="131732" x="7085013" y="2341563"/>
          <p14:tracePt t="131742" x="7085013" y="2332038"/>
          <p14:tracePt t="131750" x="7085013" y="2322513"/>
          <p14:tracePt t="131780" x="7075488" y="2322513"/>
          <p14:tracePt t="131788" x="7065963" y="2322513"/>
          <p14:tracePt t="131790" x="7054850" y="2322513"/>
          <p14:tracePt t="131792" x="7054850" y="2332038"/>
          <p14:tracePt t="131794" x="7045325" y="2332038"/>
          <p14:tracePt t="131798" x="7035800" y="2332038"/>
          <p14:tracePt t="131801" x="7026275" y="2341563"/>
          <p14:tracePt t="131804" x="7016750" y="2341563"/>
          <p14:tracePt t="131806" x="7007225" y="2341563"/>
          <p14:tracePt t="131808" x="6997700" y="2341563"/>
          <p14:tracePt t="131811" x="6986588" y="2351088"/>
          <p14:tracePt t="131812" x="6977063" y="2351088"/>
          <p14:tracePt t="131814" x="6967538" y="2351088"/>
          <p14:tracePt t="131816" x="6958013" y="2351088"/>
          <p14:tracePt t="131818" x="6948488" y="2351088"/>
          <p14:tracePt t="131819" x="6938963" y="2351088"/>
          <p14:tracePt t="131820" x="6929438" y="2351088"/>
          <p14:tracePt t="131822" x="6918325" y="2351088"/>
          <p14:tracePt t="131824" x="6908800" y="2360613"/>
          <p14:tracePt t="131825" x="6899275" y="2360613"/>
          <p14:tracePt t="131826" x="6889750" y="2360613"/>
          <p14:tracePt t="131827" x="6880225" y="2360613"/>
          <p14:tracePt t="131828" x="6870700" y="2360613"/>
          <p14:tracePt t="131829" x="6861175" y="2360613"/>
          <p14:tracePt t="131831" x="6850063" y="2360613"/>
          <p14:tracePt t="131833" x="6840538" y="2360613"/>
          <p14:tracePt t="131834" x="6831013" y="2360613"/>
          <p14:tracePt t="131835" x="6821488" y="2360613"/>
          <p14:tracePt t="131837" x="6802438" y="2360613"/>
          <p14:tracePt t="131839" x="6781800" y="2360613"/>
          <p14:tracePt t="131840" x="6772275" y="2360613"/>
          <p14:tracePt t="131841" x="6762750" y="2360613"/>
          <p14:tracePt t="131842" x="6753225" y="2360613"/>
          <p14:tracePt t="131843" x="6743700" y="2360613"/>
          <p14:tracePt t="131845" x="6723063" y="2351088"/>
          <p14:tracePt t="131846" x="6713538" y="2351088"/>
          <p14:tracePt t="131847" x="6713538" y="2341563"/>
          <p14:tracePt t="131848" x="6704013" y="2341563"/>
          <p14:tracePt t="131849" x="6694488" y="2341563"/>
          <p14:tracePt t="131850" x="6684963" y="2341563"/>
          <p14:tracePt t="131851" x="6684963" y="2332038"/>
          <p14:tracePt t="131852" x="6665913" y="2332038"/>
          <p14:tracePt t="131854" x="6654800" y="2322513"/>
          <p14:tracePt t="131855" x="6645275" y="2311400"/>
          <p14:tracePt t="131856" x="6635750" y="2311400"/>
          <p14:tracePt t="131857" x="6626225" y="2311400"/>
          <p14:tracePt t="131858" x="6626225" y="2301875"/>
          <p14:tracePt t="131859" x="6616700" y="2301875"/>
          <p14:tracePt t="131860" x="6607175" y="2292350"/>
          <p14:tracePt t="131861" x="6597650" y="2292350"/>
          <p14:tracePt t="131862" x="6597650" y="2282825"/>
          <p14:tracePt t="131863" x="6586538" y="2273300"/>
          <p14:tracePt t="131864" x="6577013" y="2273300"/>
          <p14:tracePt t="131865" x="6567488" y="2263775"/>
          <p14:tracePt t="131866" x="6557963" y="2254250"/>
          <p14:tracePt t="131868" x="6548438" y="2233613"/>
          <p14:tracePt t="131869" x="6538913" y="2233613"/>
          <p14:tracePt t="131870" x="6529388" y="2224088"/>
          <p14:tracePt t="131871" x="6529388" y="2214563"/>
          <p14:tracePt t="131872" x="6508750" y="2205038"/>
          <p14:tracePt t="131874" x="6508750" y="2195513"/>
          <p14:tracePt t="131875" x="6489700" y="2185988"/>
          <p14:tracePt t="131876" x="6489700" y="2174875"/>
          <p14:tracePt t="131877" x="6470650" y="2155825"/>
          <p14:tracePt t="131878" x="6470650" y="2146300"/>
          <p14:tracePt t="131879" x="6459538" y="2136775"/>
          <p14:tracePt t="131880" x="6450013" y="2127250"/>
          <p14:tracePt t="131881" x="6450013" y="2116138"/>
          <p14:tracePt t="131882" x="6440488" y="2106613"/>
          <p14:tracePt t="131883" x="6440488" y="2097088"/>
          <p14:tracePt t="131884" x="6440488" y="2087563"/>
          <p14:tracePt t="131885" x="6430963" y="2087563"/>
          <p14:tracePt t="131886" x="6421438" y="2068513"/>
          <p14:tracePt t="131887" x="6421438" y="2058988"/>
          <p14:tracePt t="131888" x="6411913" y="2047875"/>
          <p14:tracePt t="131889" x="6402388" y="2028825"/>
          <p14:tracePt t="131891" x="6391275" y="2009775"/>
          <p14:tracePt t="131893" x="6391275" y="2000250"/>
          <p14:tracePt t="131894" x="6381750" y="1990725"/>
          <p14:tracePt t="131895" x="6372225" y="1979613"/>
          <p14:tracePt t="131896" x="6372225" y="1960563"/>
          <p14:tracePt t="131897" x="6372225" y="1951038"/>
          <p14:tracePt t="131898" x="6362700" y="1941513"/>
          <p14:tracePt t="131899" x="6353175" y="1931988"/>
          <p14:tracePt t="131900" x="6353175" y="1922463"/>
          <p14:tracePt t="131901" x="6353175" y="1911350"/>
          <p14:tracePt t="131902" x="6343650" y="1901825"/>
          <p14:tracePt t="131903" x="6343650" y="1892300"/>
          <p14:tracePt t="131904" x="6334125" y="1882775"/>
          <p14:tracePt t="131906" x="6334125" y="1863725"/>
          <p14:tracePt t="131907" x="6323013" y="1863725"/>
          <p14:tracePt t="131908" x="6323013" y="1854200"/>
          <p14:tracePt t="131910" x="6313488" y="1833563"/>
          <p14:tracePt t="131912" x="6303963" y="1833563"/>
          <p14:tracePt t="131913" x="6303963" y="1824038"/>
          <p14:tracePt t="131914" x="6303963" y="1814513"/>
          <p14:tracePt t="131916" x="6294438" y="1804988"/>
          <p14:tracePt t="131918" x="6294438" y="1795463"/>
          <p14:tracePt t="131920" x="6294438" y="1785938"/>
          <p14:tracePt t="131922" x="6284913" y="1774825"/>
          <p14:tracePt t="131925" x="6284913" y="1765300"/>
          <p14:tracePt t="131927" x="6284913" y="1755775"/>
          <p14:tracePt t="131929" x="6284913" y="1746250"/>
          <p14:tracePt t="131930" x="6275388" y="1746250"/>
          <p14:tracePt t="131932" x="6275388" y="1736725"/>
          <p14:tracePt t="131934" x="6265863" y="1727200"/>
          <p14:tracePt t="131935" x="6265863" y="1717675"/>
          <p14:tracePt t="131936" x="6265863" y="1706563"/>
          <p14:tracePt t="131938" x="6265863" y="1697038"/>
          <p14:tracePt t="131939" x="6265863" y="1687513"/>
          <p14:tracePt t="131940" x="6254750" y="1687513"/>
          <p14:tracePt t="131941" x="6254750" y="1677988"/>
          <p14:tracePt t="131942" x="6254750" y="1668463"/>
          <p14:tracePt t="131944" x="6254750" y="1658938"/>
          <p14:tracePt t="131945" x="6254750" y="1649413"/>
          <p14:tracePt t="131946" x="6254750" y="1638300"/>
          <p14:tracePt t="131947" x="6245225" y="1628775"/>
          <p14:tracePt t="131948" x="6245225" y="1619250"/>
          <p14:tracePt t="131949" x="6245225" y="1609725"/>
          <p14:tracePt t="131951" x="6245225" y="1590675"/>
          <p14:tracePt t="131952" x="6245225" y="1581150"/>
          <p14:tracePt t="131953" x="6235700" y="1570038"/>
          <p14:tracePt t="131954" x="6235700" y="1560513"/>
          <p14:tracePt t="131955" x="6235700" y="1550988"/>
          <p14:tracePt t="131956" x="6226175" y="1541463"/>
          <p14:tracePt t="131957" x="6226175" y="1522413"/>
          <p14:tracePt t="131958" x="6226175" y="1511300"/>
          <p14:tracePt t="131959" x="6226175" y="1501775"/>
          <p14:tracePt t="131960" x="6226175" y="1482725"/>
          <p14:tracePt t="131961" x="6216650" y="1463675"/>
          <p14:tracePt t="131962" x="6216650" y="1454150"/>
          <p14:tracePt t="131963" x="6207125" y="1443038"/>
          <p14:tracePt t="131964" x="6207125" y="1423988"/>
          <p14:tracePt t="131965" x="6197600" y="1414463"/>
          <p14:tracePt t="131966" x="6197600" y="1404938"/>
          <p14:tracePt t="131967" x="6197600" y="1385888"/>
          <p14:tracePt t="131968" x="6197600" y="1365250"/>
          <p14:tracePt t="131969" x="6197600" y="1355725"/>
          <p14:tracePt t="131970" x="6186488" y="1336675"/>
          <p14:tracePt t="131971" x="6186488" y="1317625"/>
          <p14:tracePt t="131972" x="6176963" y="1317625"/>
          <p14:tracePt t="131973" x="6176963" y="1296988"/>
          <p14:tracePt t="131974" x="6176963" y="1287463"/>
          <p14:tracePt t="131975" x="6176963" y="1268413"/>
          <p14:tracePt t="131977" x="6176963" y="1258888"/>
          <p14:tracePt t="131978" x="6176963" y="1249363"/>
          <p14:tracePt t="131979" x="6167438" y="1238250"/>
          <p14:tracePt t="131980" x="6167438" y="1219200"/>
          <p14:tracePt t="131981" x="6167438" y="1200150"/>
          <p14:tracePt t="131983" x="6167438" y="1181100"/>
          <p14:tracePt t="131984" x="6167438" y="1169988"/>
          <p14:tracePt t="131985" x="6167438" y="1160463"/>
          <p14:tracePt t="131986" x="6167438" y="1150938"/>
          <p14:tracePt t="131987" x="6157913" y="1131888"/>
          <p14:tracePt t="131988" x="6157913" y="1122363"/>
          <p14:tracePt t="131989" x="6157913" y="1112838"/>
          <p14:tracePt t="131990" x="6157913" y="1101725"/>
          <p14:tracePt t="131991" x="6157913" y="1092200"/>
          <p14:tracePt t="131992" x="6157913" y="1082675"/>
          <p14:tracePt t="131993" x="6157913" y="1063625"/>
          <p14:tracePt t="131994" x="6148388" y="1054100"/>
          <p14:tracePt t="131995" x="6148388" y="1044575"/>
          <p14:tracePt t="131996" x="6148388" y="1023938"/>
          <p14:tracePt t="131998" x="6148388" y="1004888"/>
          <p14:tracePt t="131999" x="6148388" y="995363"/>
          <p14:tracePt t="132000" x="6148388" y="976313"/>
          <p14:tracePt t="132002" x="6148388" y="965200"/>
          <p14:tracePt t="132003" x="6148388" y="955675"/>
          <p14:tracePt t="132004" x="6148388" y="936625"/>
          <p14:tracePt t="132005" x="6148388" y="927100"/>
          <p14:tracePt t="132006" x="6148388" y="906463"/>
          <p14:tracePt t="132007" x="6148388" y="896938"/>
          <p14:tracePt t="132008" x="6148388" y="887413"/>
          <p14:tracePt t="132009" x="6148388" y="858838"/>
          <p14:tracePt t="132010" x="6148388" y="849313"/>
          <p14:tracePt t="132011" x="6148388" y="819150"/>
          <p14:tracePt t="132012" x="6148388" y="800100"/>
          <p14:tracePt t="132013" x="6148388" y="790575"/>
          <p14:tracePt t="132014" x="6148388" y="769938"/>
          <p14:tracePt t="132015" x="6148388" y="760413"/>
          <p14:tracePt t="132016" x="6148388" y="750888"/>
          <p14:tracePt t="132017" x="6148388" y="731838"/>
          <p14:tracePt t="132018" x="6148388" y="722313"/>
          <p14:tracePt t="132019" x="6148388" y="692150"/>
          <p14:tracePt t="132020" x="6148388" y="673100"/>
          <p14:tracePt t="132021" x="6148388" y="654050"/>
          <p14:tracePt t="132022" x="6148388" y="644525"/>
          <p14:tracePt t="132023" x="6148388" y="623888"/>
          <p14:tracePt t="132024" x="6157913" y="604838"/>
          <p14:tracePt t="132025" x="6157913" y="595313"/>
          <p14:tracePt t="132026" x="6157913" y="576263"/>
          <p14:tracePt t="132027" x="6157913" y="546100"/>
          <p14:tracePt t="132028" x="6157913" y="527050"/>
          <p14:tracePt t="132029" x="6157913" y="508000"/>
          <p14:tracePt t="132030" x="6157913" y="496888"/>
          <p14:tracePt t="132031" x="6157913" y="477838"/>
          <p14:tracePt t="132032" x="6167438" y="449263"/>
          <p14:tracePt t="132033" x="6167438" y="428625"/>
          <p14:tracePt t="132034" x="6176963" y="409575"/>
          <p14:tracePt t="132036" x="6176963" y="390525"/>
          <p14:tracePt t="132037" x="6176963" y="360363"/>
          <p14:tracePt t="132038" x="6186488" y="331788"/>
          <p14:tracePt t="132039" x="6186488" y="301625"/>
          <p14:tracePt t="132040" x="6186488" y="292100"/>
          <p14:tracePt t="132041" x="6186488" y="254000"/>
          <p14:tracePt t="132042" x="6186488" y="223838"/>
          <p14:tracePt t="132043" x="6197600" y="204788"/>
          <p14:tracePt t="132044" x="6197600" y="185738"/>
          <p14:tracePt t="132045" x="6197600" y="176213"/>
          <p14:tracePt t="132046" x="6197600" y="155575"/>
          <p14:tracePt t="132047" x="6207125" y="117475"/>
          <p14:tracePt t="132048" x="6207125" y="87313"/>
          <p14:tracePt t="132049" x="6207125" y="68263"/>
          <p14:tracePt t="132050" x="6216650" y="28575"/>
          <p14:tracePt t="132051" x="6216650" y="9525"/>
          <p14:tracePt t="132829" x="4595813" y="19050"/>
          <p14:tracePt t="132830" x="4595813" y="39688"/>
          <p14:tracePt t="132831" x="4586288" y="58738"/>
          <p14:tracePt t="132832" x="4586288" y="77788"/>
          <p14:tracePt t="132833" x="4576763" y="96838"/>
          <p14:tracePt t="132834" x="4576763" y="117475"/>
          <p14:tracePt t="132835" x="4576763" y="136525"/>
          <p14:tracePt t="132836" x="4576763" y="155575"/>
          <p14:tracePt t="132837" x="4567238" y="176213"/>
          <p14:tracePt t="132838" x="4567238" y="185738"/>
          <p14:tracePt t="132839" x="4557713" y="214313"/>
          <p14:tracePt t="132840" x="4557713" y="233363"/>
          <p14:tracePt t="132841" x="4548188" y="273050"/>
          <p14:tracePt t="132842" x="4548188" y="292100"/>
          <p14:tracePt t="132843" x="4548188" y="312738"/>
          <p14:tracePt t="132844" x="4537075" y="331788"/>
          <p14:tracePt t="132846" x="4527550" y="360363"/>
          <p14:tracePt t="132847" x="4527550" y="381000"/>
          <p14:tracePt t="132848" x="4518025" y="400050"/>
          <p14:tracePt t="132849" x="4518025" y="419100"/>
          <p14:tracePt t="132850" x="4518025" y="428625"/>
          <p14:tracePt t="132851" x="4508500" y="458788"/>
          <p14:tracePt t="132852" x="4498975" y="477838"/>
          <p14:tracePt t="132853" x="4498975" y="487363"/>
          <p14:tracePt t="132854" x="4489450" y="508000"/>
          <p14:tracePt t="132855" x="4489450" y="536575"/>
          <p14:tracePt t="132856" x="4489450" y="546100"/>
          <p14:tracePt t="132857" x="4479925" y="565150"/>
          <p14:tracePt t="132858" x="4468813" y="576263"/>
          <p14:tracePt t="132859" x="4468813" y="604838"/>
          <p14:tracePt t="132860" x="4468813" y="614363"/>
          <p14:tracePt t="132862" x="4459288" y="633413"/>
          <p14:tracePt t="132863" x="4459288" y="654050"/>
          <p14:tracePt t="132864" x="4449763" y="673100"/>
          <p14:tracePt t="132865" x="4449763" y="682625"/>
          <p14:tracePt t="132866" x="4440238" y="701675"/>
          <p14:tracePt t="132867" x="4440238" y="722313"/>
          <p14:tracePt t="132868" x="4430713" y="741363"/>
          <p14:tracePt t="132870" x="4421188" y="750888"/>
          <p14:tracePt t="132871" x="4421188" y="781050"/>
          <p14:tracePt t="132872" x="4421188" y="790575"/>
          <p14:tracePt t="132873" x="4411663" y="800100"/>
          <p14:tracePt t="132874" x="4411663" y="819150"/>
          <p14:tracePt t="132875" x="4400550" y="828675"/>
          <p14:tracePt t="132876" x="4400550" y="838200"/>
          <p14:tracePt t="132877" x="4400550" y="849313"/>
          <p14:tracePt t="132878" x="4391025" y="858838"/>
          <p14:tracePt t="132879" x="4391025" y="868363"/>
          <p14:tracePt t="132880" x="4381500" y="877888"/>
          <p14:tracePt t="132881" x="4381500" y="887413"/>
          <p14:tracePt t="132882" x="4381500" y="906463"/>
          <p14:tracePt t="132883" x="4371975" y="917575"/>
          <p14:tracePt t="132884" x="4371975" y="927100"/>
          <p14:tracePt t="132885" x="4371975" y="936625"/>
          <p14:tracePt t="132887" x="4371975" y="955675"/>
          <p14:tracePt t="132889" x="4362450" y="965200"/>
          <p14:tracePt t="132891" x="4352925" y="976313"/>
          <p14:tracePt t="132892" x="4352925" y="985838"/>
          <p14:tracePt t="132893" x="4352925" y="995363"/>
          <p14:tracePt t="132895" x="4343400" y="1004888"/>
          <p14:tracePt t="132896" x="4343400" y="1014413"/>
          <p14:tracePt t="132898" x="4343400" y="1023938"/>
          <p14:tracePt t="132901" x="4343400" y="1033463"/>
          <p14:tracePt t="132902" x="4332288" y="1033463"/>
          <p14:tracePt t="132903" x="4332288" y="1044575"/>
          <p14:tracePt t="132904" x="4322763" y="1044575"/>
          <p14:tracePt t="132905" x="4322763" y="1054100"/>
          <p14:tracePt t="132907" x="4322763" y="1063625"/>
          <p14:tracePt t="132910" x="4322763" y="1073150"/>
          <p14:tracePt t="132911" x="4313238" y="1073150"/>
          <p14:tracePt t="132912" x="4313238" y="1082675"/>
          <p14:tracePt t="132914" x="4313238" y="1092200"/>
          <p14:tracePt t="132917" x="4303713" y="1101725"/>
          <p14:tracePt t="132921" x="4303713" y="1112838"/>
          <p14:tracePt t="132924" x="4303713" y="1122363"/>
          <p14:tracePt t="132925" x="4294188" y="1122363"/>
          <p14:tracePt t="132928" x="4294188" y="1131888"/>
          <p14:tracePt t="132929" x="4284663" y="1131888"/>
          <p14:tracePt t="132930" x="4284663" y="1141413"/>
          <p14:tracePt t="132933" x="4284663" y="1150938"/>
          <p14:tracePt t="132936" x="4284663" y="1160463"/>
          <p14:tracePt t="132939" x="4275138" y="1160463"/>
          <p14:tracePt t="132940" x="4275138" y="1169988"/>
          <p14:tracePt t="132941" x="4275138" y="1181100"/>
          <p14:tracePt t="132944" x="4275138" y="1190625"/>
          <p14:tracePt t="132947" x="4275138" y="1200150"/>
          <p14:tracePt t="132950" x="4275138" y="1209675"/>
          <p14:tracePt t="132951" x="4264025" y="1209675"/>
          <p14:tracePt t="132952" x="4264025" y="1219200"/>
          <p14:tracePt t="132955" x="4264025" y="1228725"/>
          <p14:tracePt t="132958" x="4264025" y="1238250"/>
          <p14:tracePt t="132962" x="4264025" y="1249363"/>
          <p14:tracePt t="132964" x="4264025" y="1258888"/>
          <p14:tracePt t="132968" x="4264025" y="1268413"/>
          <p14:tracePt t="132972" x="4264025" y="1277938"/>
          <p14:tracePt t="132977" x="4264025" y="1287463"/>
          <p14:tracePt t="132980" x="4264025" y="1296988"/>
          <p14:tracePt t="133079" x="4264025" y="1306513"/>
          <p14:tracePt t="133127" x="4264025" y="1317625"/>
          <p14:tracePt t="133132" x="4264025" y="1327150"/>
          <p14:tracePt t="133133" x="4264025" y="1336675"/>
          <p14:tracePt t="133137" x="4264025" y="1346200"/>
          <p14:tracePt t="133140" x="4264025" y="1355725"/>
          <p14:tracePt t="133143" x="4264025" y="1365250"/>
          <p14:tracePt t="133144" x="4264025" y="1374775"/>
          <p14:tracePt t="133146" x="4264025" y="1385888"/>
          <p14:tracePt t="133149" x="4275138" y="1395413"/>
          <p14:tracePt t="133152" x="4275138" y="1404938"/>
          <p14:tracePt t="133154" x="4275138" y="1414463"/>
          <p14:tracePt t="133155" x="4284663" y="1414463"/>
          <p14:tracePt t="133156" x="4284663" y="1423988"/>
          <p14:tracePt t="133159" x="4294188" y="1433513"/>
          <p14:tracePt t="133161" x="4294188" y="1443038"/>
          <p14:tracePt t="133163" x="4303713" y="1454150"/>
          <p14:tracePt t="133164" x="4303713" y="1463675"/>
          <p14:tracePt t="133167" x="4303713" y="1473200"/>
          <p14:tracePt t="133168" x="4313238" y="1473200"/>
          <p14:tracePt t="133170" x="4313238" y="1482725"/>
          <p14:tracePt t="133172" x="4313238" y="1492250"/>
          <p14:tracePt t="133173" x="4322763" y="1492250"/>
          <p14:tracePt t="133174" x="4322763" y="1501775"/>
          <p14:tracePt t="133175" x="4332288" y="1501775"/>
          <p14:tracePt t="133176" x="4332288" y="1511300"/>
          <p14:tracePt t="133179" x="4332288" y="1522413"/>
          <p14:tracePt t="133181" x="4343400" y="1522413"/>
          <p14:tracePt t="133182" x="4343400" y="1531938"/>
          <p14:tracePt t="133184" x="4343400" y="1541463"/>
          <p14:tracePt t="133187" x="4352925" y="1550988"/>
          <p14:tracePt t="133190" x="4352925" y="1560513"/>
          <p14:tracePt t="133193" x="4362450" y="1560513"/>
          <p14:tracePt t="133194" x="4362450" y="1570038"/>
          <p14:tracePt t="133196" x="4371975" y="1581150"/>
          <p14:tracePt t="133200" x="4371975" y="1590675"/>
          <p14:tracePt t="133203" x="4381500" y="1590675"/>
          <p14:tracePt t="133204" x="4381500" y="1600200"/>
          <p14:tracePt t="133209" x="4381500" y="1609725"/>
          <p14:tracePt t="133211" x="4381500" y="1619250"/>
          <p14:tracePt t="133214" x="4391025" y="1619250"/>
          <p14:tracePt t="133216" x="4391025" y="1628775"/>
          <p14:tracePt t="133220" x="4391025" y="1638300"/>
          <p14:tracePt t="133225" x="4391025" y="1649413"/>
          <p14:tracePt t="133226" x="4400550" y="1649413"/>
          <p14:tracePt t="133227" x="4400550" y="1658938"/>
          <p14:tracePt t="133231" x="4400550" y="1668463"/>
          <p14:tracePt t="133232" x="4411663" y="1668463"/>
          <p14:tracePt t="133238" x="4411663" y="1677988"/>
          <p14:tracePt t="133243" x="4411663" y="1687513"/>
          <p14:tracePt t="133246" x="4411663" y="1697038"/>
          <p14:tracePt t="133252" x="4421188" y="1697038"/>
          <p14:tracePt t="133253" x="4421188" y="1706563"/>
          <p14:tracePt t="133260" x="4421188" y="1717675"/>
          <p14:tracePt t="133272" x="4421188" y="1727200"/>
          <p14:tracePt t="133285" x="4421188" y="1736725"/>
          <p14:tracePt t="133291" x="4421188" y="1746250"/>
          <p14:tracePt t="133304" x="4421188" y="1755775"/>
          <p14:tracePt t="133311" x="4430713" y="1755775"/>
          <p14:tracePt t="133313" x="4430713" y="1765300"/>
          <p14:tracePt t="133320" x="4430713" y="1774825"/>
          <p14:tracePt t="133323" x="4430713" y="1785938"/>
          <p14:tracePt t="133329" x="4430713" y="1795463"/>
          <p14:tracePt t="133334" x="4430713" y="1804988"/>
          <p14:tracePt t="133337" x="4430713" y="1814513"/>
          <p14:tracePt t="133338" x="4440238" y="1814513"/>
          <p14:tracePt t="133339" x="4440238" y="1824038"/>
          <p14:tracePt t="133343" x="4440238" y="1833563"/>
          <p14:tracePt t="133346" x="4440238" y="1843088"/>
          <p14:tracePt t="133348" x="4449763" y="1843088"/>
          <p14:tracePt t="133350" x="4449763" y="1854200"/>
          <p14:tracePt t="133351" x="4449763" y="1863725"/>
          <p14:tracePt t="133354" x="4449763" y="1873250"/>
          <p14:tracePt t="133357" x="4449763" y="1882775"/>
          <p14:tracePt t="133359" x="4449763" y="1892300"/>
          <p14:tracePt t="133361" x="4449763" y="1901825"/>
          <p14:tracePt t="133363" x="4449763" y="1911350"/>
          <p14:tracePt t="133365" x="4449763" y="1922463"/>
          <p14:tracePt t="133367" x="4459288" y="1931988"/>
          <p14:tracePt t="133369" x="4459288" y="1941513"/>
          <p14:tracePt t="133371" x="4459288" y="1951038"/>
          <p14:tracePt t="133373" x="4459288" y="1970088"/>
          <p14:tracePt t="133376" x="4459288" y="1979613"/>
          <p14:tracePt t="133378" x="4459288" y="1990725"/>
          <p14:tracePt t="133379" x="4459288" y="2000250"/>
          <p14:tracePt t="133380" x="4459288" y="2009775"/>
          <p14:tracePt t="133382" x="4459288" y="2019300"/>
          <p14:tracePt t="133384" x="4459288" y="2028825"/>
          <p14:tracePt t="133385" x="4468813" y="2028825"/>
          <p14:tracePt t="133386" x="4468813" y="2047875"/>
          <p14:tracePt t="133388" x="4468813" y="2058988"/>
          <p14:tracePt t="133390" x="4468813" y="2068513"/>
          <p14:tracePt t="133391" x="4468813" y="2078038"/>
          <p14:tracePt t="133392" x="4468813" y="2087563"/>
          <p14:tracePt t="133394" x="4468813" y="2106613"/>
          <p14:tracePt t="133396" x="4468813" y="2116138"/>
          <p14:tracePt t="133397" x="4479925" y="2127250"/>
          <p14:tracePt t="133399" x="4479925" y="2136775"/>
          <p14:tracePt t="133400" x="4479925" y="2146300"/>
          <p14:tracePt t="133401" x="4479925" y="2155825"/>
          <p14:tracePt t="133402" x="4489450" y="2165350"/>
          <p14:tracePt t="133403" x="4489450" y="2174875"/>
          <p14:tracePt t="133404" x="4489450" y="2185988"/>
          <p14:tracePt t="133406" x="4489450" y="2205038"/>
          <p14:tracePt t="133407" x="4489450" y="2214563"/>
          <p14:tracePt t="133408" x="4489450" y="2224088"/>
          <p14:tracePt t="133409" x="4489450" y="2233613"/>
          <p14:tracePt t="133410" x="4498975" y="2243138"/>
          <p14:tracePt t="133411" x="4498975" y="2254250"/>
          <p14:tracePt t="133412" x="4498975" y="2263775"/>
          <p14:tracePt t="133413" x="4498975" y="2273300"/>
          <p14:tracePt t="133414" x="4508500" y="2282825"/>
          <p14:tracePt t="133415" x="4508500" y="2292350"/>
          <p14:tracePt t="133416" x="4508500" y="2301875"/>
          <p14:tracePt t="133417" x="4508500" y="2311400"/>
          <p14:tracePt t="133418" x="4508500" y="2322513"/>
          <p14:tracePt t="133419" x="4508500" y="2332038"/>
          <p14:tracePt t="133420" x="4508500" y="2341563"/>
          <p14:tracePt t="133421" x="4508500" y="2370138"/>
          <p14:tracePt t="133422" x="4518025" y="2379663"/>
          <p14:tracePt t="133423" x="4518025" y="2390775"/>
          <p14:tracePt t="133424" x="4518025" y="2409825"/>
          <p14:tracePt t="133425" x="4518025" y="2419350"/>
          <p14:tracePt t="133426" x="4527550" y="2428875"/>
          <p14:tracePt t="133427" x="4527550" y="2438400"/>
          <p14:tracePt t="133428" x="4527550" y="2459038"/>
          <p14:tracePt t="133430" x="4527550" y="2478088"/>
          <p14:tracePt t="133431" x="4527550" y="2487613"/>
          <p14:tracePt t="133432" x="4527550" y="2497138"/>
          <p14:tracePt t="133433" x="4527550" y="2506663"/>
          <p14:tracePt t="133434" x="4537075" y="2527300"/>
          <p14:tracePt t="133435" x="4537075" y="2536825"/>
          <p14:tracePt t="133436" x="4537075" y="2546350"/>
          <p14:tracePt t="133437" x="4537075" y="2565400"/>
          <p14:tracePt t="133438" x="4537075" y="2574925"/>
          <p14:tracePt t="133439" x="4548188" y="2584450"/>
          <p14:tracePt t="133440" x="4548188" y="2605088"/>
          <p14:tracePt t="133441" x="4548188" y="2614613"/>
          <p14:tracePt t="133443" x="4548188" y="2633663"/>
          <p14:tracePt t="133444" x="4548188" y="2643188"/>
          <p14:tracePt t="133446" x="4548188" y="2663825"/>
          <p14:tracePt t="133447" x="4548188" y="2682875"/>
          <p14:tracePt t="133448" x="4548188" y="2692400"/>
          <p14:tracePt t="133449" x="4548188" y="2701925"/>
          <p14:tracePt t="133450" x="4548188" y="2711450"/>
          <p14:tracePt t="133451" x="4548188" y="2720975"/>
          <p14:tracePt t="133452" x="4548188" y="2732088"/>
          <p14:tracePt t="133453" x="4548188" y="2741613"/>
          <p14:tracePt t="133454" x="4548188" y="2751138"/>
          <p14:tracePt t="133455" x="4548188" y="2760663"/>
          <p14:tracePt t="133456" x="4548188" y="2770188"/>
          <p14:tracePt t="133458" x="4548188" y="2789238"/>
          <p14:tracePt t="133459" x="4548188" y="2800350"/>
          <p14:tracePt t="133460" x="4548188" y="2809875"/>
          <p14:tracePt t="133461" x="4548188" y="2828925"/>
          <p14:tracePt t="133462" x="4557713" y="2828925"/>
          <p14:tracePt t="133463" x="4557713" y="2838450"/>
          <p14:tracePt t="133464" x="4557713" y="2859088"/>
          <p14:tracePt t="133466" x="4557713" y="2868613"/>
          <p14:tracePt t="133467" x="4557713" y="2878138"/>
          <p14:tracePt t="133469" x="4557713" y="2897188"/>
          <p14:tracePt t="133471" x="4557713" y="2906713"/>
          <p14:tracePt t="133472" x="4557713" y="2916238"/>
          <p14:tracePt t="133473" x="4557713" y="2927350"/>
          <p14:tracePt t="133474" x="4557713" y="2936875"/>
          <p14:tracePt t="133476" x="4557713" y="2955925"/>
          <p14:tracePt t="133478" x="4557713" y="2965450"/>
          <p14:tracePt t="133479" x="4557713" y="2984500"/>
          <p14:tracePt t="133481" x="4557713" y="2995613"/>
          <p14:tracePt t="133483" x="4557713" y="3014663"/>
          <p14:tracePt t="133485" x="4557713" y="3024188"/>
          <p14:tracePt t="133486" x="4557713" y="3033713"/>
          <p14:tracePt t="133489" x="4557713" y="3052763"/>
          <p14:tracePt t="133491" x="4557713" y="3063875"/>
          <p14:tracePt t="133493" x="4557713" y="3073400"/>
          <p14:tracePt t="133494" x="4557713" y="3082925"/>
          <p14:tracePt t="133495" x="4557713" y="3092450"/>
          <p14:tracePt t="133497" x="4557713" y="3101975"/>
          <p14:tracePt t="133499" x="4557713" y="3111500"/>
          <p14:tracePt t="133500" x="4557713" y="3121025"/>
          <p14:tracePt t="133502" x="4557713" y="3132138"/>
          <p14:tracePt t="133504" x="4557713" y="3141663"/>
          <p14:tracePt t="133506" x="4557713" y="3151188"/>
          <p14:tracePt t="133507" x="4557713" y="3160713"/>
          <p14:tracePt t="133509" x="4557713" y="3170238"/>
          <p14:tracePt t="133511" x="4557713" y="3179763"/>
          <p14:tracePt t="133513" x="4557713" y="3189288"/>
          <p14:tracePt t="133514" x="4557713" y="3200400"/>
          <p14:tracePt t="133517" x="4557713" y="3209925"/>
          <p14:tracePt t="133519" x="4557713" y="3219450"/>
          <p14:tracePt t="133521" x="4557713" y="3228975"/>
          <p14:tracePt t="133522" x="4557713" y="3238500"/>
          <p14:tracePt t="133524" x="4557713" y="3248025"/>
          <p14:tracePt t="133527" x="4557713" y="3257550"/>
          <p14:tracePt t="133529" x="4557713" y="3268663"/>
          <p14:tracePt t="133530" x="4567238" y="3278188"/>
          <p14:tracePt t="133532" x="4567238" y="3287713"/>
          <p14:tracePt t="133534" x="4567238" y="3297238"/>
          <p14:tracePt t="133536" x="4567238" y="3306763"/>
          <p14:tracePt t="133537" x="4567238" y="3316288"/>
          <p14:tracePt t="133539" x="4567238" y="3325813"/>
          <p14:tracePt t="133542" x="4567238" y="3336925"/>
          <p14:tracePt t="133544" x="4567238" y="3346450"/>
          <p14:tracePt t="133546" x="4576763" y="3355975"/>
          <p14:tracePt t="133547" x="4576763" y="3365500"/>
          <p14:tracePt t="133550" x="4576763" y="3375025"/>
          <p14:tracePt t="133552" x="4576763" y="3384550"/>
          <p14:tracePt t="133554" x="4576763" y="3394075"/>
          <p14:tracePt t="133555" x="4576763" y="3405188"/>
          <p14:tracePt t="133557" x="4586288" y="3414713"/>
          <p14:tracePt t="133559" x="4586288" y="3424238"/>
          <p14:tracePt t="133561" x="4586288" y="3433763"/>
          <p14:tracePt t="133562" x="4586288" y="3443288"/>
          <p14:tracePt t="133564" x="4586288" y="3452813"/>
          <p14:tracePt t="133566" x="4586288" y="3463925"/>
          <p14:tracePt t="133569" x="4586288" y="3473450"/>
          <p14:tracePt t="133570" x="4586288" y="3482975"/>
          <p14:tracePt t="133572" x="4586288" y="3492500"/>
          <p14:tracePt t="133575" x="4586288" y="3502025"/>
          <p14:tracePt t="133577" x="4586288" y="3511550"/>
          <p14:tracePt t="133579" x="4586288" y="3521075"/>
          <p14:tracePt t="133581" x="4586288" y="3532188"/>
          <p14:tracePt t="133584" x="4586288" y="3541713"/>
          <p14:tracePt t="133585" x="4576763" y="3541713"/>
          <p14:tracePt t="133587" x="4576763" y="3551238"/>
          <p14:tracePt t="133588" x="4576763" y="3560763"/>
          <p14:tracePt t="133591" x="4576763" y="3570288"/>
          <p14:tracePt t="133594" x="4567238" y="3570288"/>
          <p14:tracePt t="133595" x="4567238" y="3579813"/>
          <p14:tracePt t="133599" x="4567238" y="3589338"/>
          <p14:tracePt t="133601" x="4557713" y="3600450"/>
          <p14:tracePt t="133605" x="4557713" y="3609975"/>
          <p14:tracePt t="133607" x="4548188" y="3609975"/>
          <p14:tracePt t="133610" x="4537075" y="3619500"/>
          <p14:tracePt t="133615" x="4527550" y="3619500"/>
          <p14:tracePt t="133618" x="4527550" y="3629025"/>
          <p14:tracePt t="133624" x="4518025" y="3638550"/>
          <p14:tracePt t="133993" x="4518025" y="3629025"/>
          <p14:tracePt t="134001" x="4518025" y="3619500"/>
          <p14:tracePt t="134002" x="4508500" y="3619500"/>
          <p14:tracePt t="134005" x="4498975" y="3619500"/>
          <p14:tracePt t="134008" x="4498975" y="3609975"/>
          <p14:tracePt t="134012" x="4489450" y="3609975"/>
          <p14:tracePt t="134015" x="4489450" y="3600450"/>
          <p14:tracePt t="134019" x="4489450" y="3589338"/>
          <p14:tracePt t="134020" x="4479925" y="3589338"/>
          <p14:tracePt t="134026" x="4468813" y="3589338"/>
          <p14:tracePt t="134027" x="4468813" y="3579813"/>
          <p14:tracePt t="134128" x="4459288" y="3579813"/>
          <p14:tracePt t="134139" x="4449763" y="3579813"/>
          <p14:tracePt t="134143" x="4440238" y="3579813"/>
          <p14:tracePt t="134146" x="4430713" y="3579813"/>
          <p14:tracePt t="134148" x="4421188" y="3579813"/>
          <p14:tracePt t="134149" x="4411663" y="3589338"/>
          <p14:tracePt t="134151" x="4400550" y="3600450"/>
          <p14:tracePt t="134152" x="4391025" y="3600450"/>
          <p14:tracePt t="134153" x="4381500" y="3600450"/>
          <p14:tracePt t="134155" x="4371975" y="3609975"/>
          <p14:tracePt t="134156" x="4362450" y="3609975"/>
          <p14:tracePt t="134157" x="4352925" y="3609975"/>
          <p14:tracePt t="134158" x="4343400" y="3629025"/>
          <p14:tracePt t="134159" x="4322763" y="3629025"/>
          <p14:tracePt t="134160" x="4313238" y="3629025"/>
          <p14:tracePt t="134161" x="4303713" y="3638550"/>
          <p14:tracePt t="134162" x="4294188" y="3648075"/>
          <p14:tracePt t="134163" x="4284663" y="3648075"/>
          <p14:tracePt t="134164" x="4264025" y="3648075"/>
          <p14:tracePt t="134165" x="4244975" y="3657600"/>
          <p14:tracePt t="134166" x="4244975" y="3668713"/>
          <p14:tracePt t="134167" x="4225925" y="3668713"/>
          <p14:tracePt t="134168" x="4216400" y="3668713"/>
          <p14:tracePt t="134169" x="4205288" y="3678238"/>
          <p14:tracePt t="134170" x="4186238" y="3687763"/>
          <p14:tracePt t="134171" x="4167188" y="3687763"/>
          <p14:tracePt t="134172" x="4148138" y="3697288"/>
          <p14:tracePt t="134173" x="4137025" y="3706813"/>
          <p14:tracePt t="134174" x="4108450" y="3706813"/>
          <p14:tracePt t="134175" x="4108450" y="3716338"/>
          <p14:tracePt t="134176" x="4089400" y="3725863"/>
          <p14:tracePt t="134177" x="4068763" y="3725863"/>
          <p14:tracePt t="134178" x="4040188" y="3736975"/>
          <p14:tracePt t="134179" x="4030663" y="3756025"/>
          <p14:tracePt t="134180" x="4021138" y="3756025"/>
          <p14:tracePt t="134181" x="4000500" y="3756025"/>
          <p14:tracePt t="134182" x="3962400" y="3775075"/>
          <p14:tracePt t="134183" x="3943350" y="3784600"/>
          <p14:tracePt t="134184" x="3922713" y="3784600"/>
          <p14:tracePt t="134185" x="3913188" y="3794125"/>
          <p14:tracePt t="134186" x="3894138" y="3805238"/>
          <p14:tracePt t="134187" x="3873500" y="3805238"/>
          <p14:tracePt t="134188" x="3854450" y="3814763"/>
          <p14:tracePt t="134206" x="3522663" y="3960813"/>
          <p14:tracePt t="134207" x="3503613" y="3970338"/>
          <p14:tracePt t="134208" x="3484563" y="3989388"/>
          <p14:tracePt t="134209" x="3454400" y="3989388"/>
          <p14:tracePt t="134210" x="3444875" y="4010025"/>
          <p14:tracePt t="134211" x="3425825" y="4019550"/>
          <p14:tracePt t="134212" x="3416300" y="4019550"/>
          <p14:tracePt t="134213" x="3405188" y="4029075"/>
          <p14:tracePt t="134214" x="3376613" y="4038600"/>
          <p14:tracePt t="134215" x="3357563" y="4048125"/>
          <p14:tracePt t="134216" x="3327400" y="4068763"/>
          <p14:tracePt t="134217" x="3317875" y="4068763"/>
          <p14:tracePt t="134218" x="3298825" y="4087813"/>
          <p14:tracePt t="134219" x="3289300" y="4087813"/>
          <p14:tracePt t="134220" x="3268663" y="4097338"/>
          <p14:tracePt t="134221" x="3249613" y="4116388"/>
          <p14:tracePt t="134222" x="3230563" y="4116388"/>
          <p14:tracePt t="134223" x="3221038" y="4137025"/>
          <p14:tracePt t="134224" x="3209925" y="4137025"/>
          <p14:tracePt t="134225" x="3190875" y="4146550"/>
          <p14:tracePt t="134226" x="3171825" y="4165600"/>
          <p14:tracePt t="134227" x="3152775" y="4165600"/>
          <p14:tracePt t="134228" x="3132138" y="4175125"/>
          <p14:tracePt t="134229" x="3132138" y="4184650"/>
          <p14:tracePt t="134230" x="3113088" y="4194175"/>
          <p14:tracePt t="134231" x="3084513" y="4205288"/>
          <p14:tracePt t="134232" x="3073400" y="4214813"/>
          <p14:tracePt t="134233" x="3054350" y="4224338"/>
          <p14:tracePt t="134234" x="3044825" y="4224338"/>
          <p14:tracePt t="134235" x="3035300" y="4243388"/>
          <p14:tracePt t="134236" x="3005138" y="4252913"/>
          <p14:tracePt t="134237" x="2995613" y="4262438"/>
          <p14:tracePt t="134238" x="2976563" y="4273550"/>
          <p14:tracePt t="134239" x="2967038" y="4273550"/>
          <p14:tracePt t="134240" x="2957513" y="4283075"/>
          <p14:tracePt t="134241" x="2927350" y="4302125"/>
          <p14:tracePt t="134242" x="2908300" y="4311650"/>
          <p14:tracePt t="134243" x="2898775" y="4321175"/>
          <p14:tracePt t="134244" x="2889250" y="4321175"/>
          <p14:tracePt t="134245" x="2868613" y="4330700"/>
          <p14:tracePt t="134246" x="2859088" y="4341813"/>
          <p14:tracePt t="134247" x="2849563" y="4341813"/>
          <p14:tracePt t="134248" x="2840038" y="4360863"/>
          <p14:tracePt t="134249" x="2809875" y="4370388"/>
          <p14:tracePt t="134250" x="2800350" y="4379913"/>
          <p14:tracePt t="134251" x="2781300" y="4389438"/>
          <p14:tracePt t="134252" x="2771775" y="4389438"/>
          <p14:tracePt t="134253" x="2752725" y="4410075"/>
          <p14:tracePt t="134254" x="2741613" y="4410075"/>
          <p14:tracePt t="134255" x="2732088" y="4419600"/>
          <p14:tracePt t="134256" x="2722563" y="4429125"/>
          <p14:tracePt t="134257" x="2713038" y="4429125"/>
          <p14:tracePt t="134258" x="2693988" y="4438650"/>
          <p14:tracePt t="134259" x="2693988" y="4448175"/>
          <p14:tracePt t="134260" x="2673350" y="4457700"/>
          <p14:tracePt t="134261" x="2663825" y="4467225"/>
          <p14:tracePt t="134262" x="2654300" y="4467225"/>
          <p14:tracePt t="134263" x="2644775" y="4487863"/>
          <p14:tracePt t="134264" x="2625725" y="4487863"/>
          <p14:tracePt t="134265" x="2614613" y="4497388"/>
          <p14:tracePt t="134266" x="2605088" y="4506913"/>
          <p14:tracePt t="134267" x="2595563" y="4516438"/>
          <p14:tracePt t="134268" x="2586038" y="4516438"/>
          <p14:tracePt t="134269" x="2576513" y="4525963"/>
          <p14:tracePt t="134270" x="2566988" y="4546600"/>
          <p14:tracePt t="134272" x="2546350" y="4556125"/>
          <p14:tracePt t="134274" x="2527300" y="4575175"/>
          <p14:tracePt t="134276" x="2517775" y="4584700"/>
          <p14:tracePt t="134277" x="2508250" y="4584700"/>
          <p14:tracePt t="134278" x="2498725" y="4603750"/>
          <p14:tracePt t="134280" x="2489200" y="4614863"/>
          <p14:tracePt t="134281" x="2478088" y="4624388"/>
          <p14:tracePt t="134282" x="2468563" y="4624388"/>
          <p14:tracePt t="134283" x="2468563" y="4633913"/>
          <p14:tracePt t="134284" x="2459038" y="4643438"/>
          <p14:tracePt t="134286" x="2439988" y="4662488"/>
          <p14:tracePt t="134288" x="2430463" y="4683125"/>
          <p14:tracePt t="134290" x="2409825" y="4692650"/>
          <p14:tracePt t="134291" x="2409825" y="4702175"/>
          <p14:tracePt t="134292" x="2409825" y="4711700"/>
          <p14:tracePt t="134293" x="2390775" y="4711700"/>
          <p14:tracePt t="134294" x="2390775" y="4730750"/>
          <p14:tracePt t="134295" x="2381250" y="4730750"/>
          <p14:tracePt t="134296" x="2381250" y="4741863"/>
          <p14:tracePt t="134297" x="2381250" y="4751388"/>
          <p14:tracePt t="134298" x="2371725" y="4760913"/>
          <p14:tracePt t="134299" x="2362200" y="4770438"/>
          <p14:tracePt t="134300" x="2351088" y="4779963"/>
          <p14:tracePt t="134301" x="2341563" y="4799013"/>
          <p14:tracePt t="134303" x="2332038" y="4810125"/>
          <p14:tracePt t="134304" x="2332038" y="4819650"/>
          <p14:tracePt t="134305" x="2332038" y="4829175"/>
          <p14:tracePt t="134306" x="2312988" y="4829175"/>
          <p14:tracePt t="134307" x="2312988" y="4838700"/>
          <p14:tracePt t="134308" x="2312988" y="4857750"/>
          <p14:tracePt t="134309" x="2293938" y="4867275"/>
          <p14:tracePt t="134310" x="2282825" y="4887913"/>
          <p14:tracePt t="134312" x="2273300" y="4897438"/>
          <p14:tracePt t="134313" x="2273300" y="4916488"/>
          <p14:tracePt t="134315" x="2263775" y="4926013"/>
          <p14:tracePt t="134316" x="2254250" y="4935538"/>
          <p14:tracePt t="134317" x="2254250" y="4946650"/>
          <p14:tracePt t="134318" x="2244725" y="4965700"/>
          <p14:tracePt t="134319" x="2235200" y="4975225"/>
          <p14:tracePt t="134320" x="2235200" y="4984750"/>
          <p14:tracePt t="134321" x="2235200" y="4994275"/>
          <p14:tracePt t="134322" x="2225675" y="5014913"/>
          <p14:tracePt t="134323" x="2214563" y="5024438"/>
          <p14:tracePt t="134324" x="2214563" y="5033963"/>
          <p14:tracePt t="134325" x="2205038" y="5043488"/>
          <p14:tracePt t="134326" x="2195513" y="5072063"/>
          <p14:tracePt t="134327" x="2195513" y="5083175"/>
          <p14:tracePt t="134329" x="2185988" y="5102225"/>
          <p14:tracePt t="134330" x="2185988" y="5111750"/>
          <p14:tracePt t="134331" x="2185988" y="5121275"/>
          <p14:tracePt t="134332" x="2176463" y="5130800"/>
          <p14:tracePt t="134333" x="2166938" y="5140325"/>
          <p14:tracePt t="134334" x="2166938" y="5160963"/>
          <p14:tracePt t="134335" x="2166938" y="5170488"/>
          <p14:tracePt t="134336" x="2157413" y="5180013"/>
          <p14:tracePt t="134337" x="2146300" y="5199063"/>
          <p14:tracePt t="134338" x="2146300" y="5208588"/>
          <p14:tracePt t="134339" x="2136775" y="5229225"/>
          <p14:tracePt t="134340" x="2127250" y="5248275"/>
          <p14:tracePt t="134341" x="2127250" y="5257800"/>
          <p14:tracePt t="134342" x="2117725" y="5267325"/>
          <p14:tracePt t="134343" x="2117725" y="5287963"/>
          <p14:tracePt t="134345" x="2108200" y="5297488"/>
          <p14:tracePt t="134346" x="2108200" y="5316538"/>
          <p14:tracePt t="134347" x="2098675" y="5326063"/>
          <p14:tracePt t="134348" x="2098675" y="5335588"/>
          <p14:tracePt t="134349" x="2098675" y="5356225"/>
          <p14:tracePt t="134350" x="2089150" y="5365750"/>
          <p14:tracePt t="134351" x="2078038" y="5384800"/>
          <p14:tracePt t="134352" x="2078038" y="5403850"/>
          <p14:tracePt t="134353" x="2078038" y="5414963"/>
          <p14:tracePt t="134354" x="2068513" y="5424488"/>
          <p14:tracePt t="134355" x="2068513" y="5443538"/>
          <p14:tracePt t="134356" x="2058988" y="5453063"/>
          <p14:tracePt t="134357" x="2058988" y="5462588"/>
          <p14:tracePt t="134358" x="2058988" y="5483225"/>
          <p14:tracePt t="134359" x="2058988" y="5492750"/>
          <p14:tracePt t="134360" x="2049463" y="5502275"/>
          <p14:tracePt t="134361" x="2049463" y="5511800"/>
          <p14:tracePt t="134362" x="2039938" y="5530850"/>
          <p14:tracePt t="134363" x="2039938" y="5540375"/>
          <p14:tracePt t="134364" x="2039938" y="5551488"/>
          <p14:tracePt t="134365" x="2039938" y="5561013"/>
          <p14:tracePt t="134366" x="2030413" y="5570538"/>
          <p14:tracePt t="134367" x="2030413" y="5589588"/>
          <p14:tracePt t="134368" x="2030413" y="5599113"/>
          <p14:tracePt t="134369" x="2030413" y="5608638"/>
          <p14:tracePt t="134370" x="2030413" y="5619750"/>
          <p14:tracePt t="134371" x="2030413" y="5638800"/>
          <p14:tracePt t="134372" x="2030413" y="5648325"/>
          <p14:tracePt t="134373" x="2030413" y="5657850"/>
          <p14:tracePt t="134374" x="2019300" y="5667375"/>
          <p14:tracePt t="134375" x="2019300" y="5676900"/>
          <p14:tracePt t="134376" x="2019300" y="5688013"/>
          <p14:tracePt t="134377" x="2019300" y="5707063"/>
          <p14:tracePt t="134378" x="2019300" y="5716588"/>
          <p14:tracePt t="134379" x="2019300" y="5726113"/>
          <p14:tracePt t="134380" x="2019300" y="5745163"/>
          <p14:tracePt t="134381" x="2019300" y="5756275"/>
          <p14:tracePt t="134383" x="2019300" y="5775325"/>
          <p14:tracePt t="134384" x="2019300" y="5784850"/>
          <p14:tracePt t="134386" x="2019300" y="5803900"/>
          <p14:tracePt t="134387" x="2019300" y="5824538"/>
          <p14:tracePt t="134388" x="2019300" y="5834063"/>
          <p14:tracePt t="134389" x="2019300" y="5843588"/>
          <p14:tracePt t="134390" x="2019300" y="5853113"/>
          <p14:tracePt t="134391" x="2019300" y="5862638"/>
          <p14:tracePt t="134392" x="2019300" y="5872163"/>
          <p14:tracePt t="134393" x="2019300" y="5881688"/>
          <p14:tracePt t="134394" x="2019300" y="5892800"/>
          <p14:tracePt t="134395" x="2030413" y="5911850"/>
          <p14:tracePt t="134396" x="2030413" y="5921375"/>
          <p14:tracePt t="134397" x="2030413" y="5930900"/>
          <p14:tracePt t="134398" x="2030413" y="5940425"/>
          <p14:tracePt t="134399" x="2030413" y="5951538"/>
          <p14:tracePt t="134400" x="2039938" y="5961063"/>
          <p14:tracePt t="134402" x="2049463" y="5980113"/>
          <p14:tracePt t="134404" x="2049463" y="5989638"/>
          <p14:tracePt t="134405" x="2049463" y="5999163"/>
          <p14:tracePt t="134406" x="2058988" y="6019800"/>
          <p14:tracePt t="134407" x="2058988" y="6029325"/>
          <p14:tracePt t="134408" x="2068513" y="6029325"/>
          <p14:tracePt t="134409" x="2078038" y="6038850"/>
          <p14:tracePt t="134410" x="2078038" y="6048375"/>
          <p14:tracePt t="134411" x="2089150" y="6057900"/>
          <p14:tracePt t="134412" x="2089150" y="6067425"/>
          <p14:tracePt t="134414" x="2098675" y="6076950"/>
          <p14:tracePt t="134415" x="2108200" y="6076950"/>
          <p14:tracePt t="134416" x="2108200" y="6088063"/>
          <p14:tracePt t="134417" x="2117725" y="6097588"/>
          <p14:tracePt t="134418" x="2117725" y="6107113"/>
          <p14:tracePt t="134419" x="2127250" y="6107113"/>
          <p14:tracePt t="134420" x="2127250" y="6116638"/>
          <p14:tracePt t="134421" x="2136775" y="6126163"/>
          <p14:tracePt t="134422" x="2146300" y="6126163"/>
          <p14:tracePt t="134423" x="2146300" y="6135688"/>
          <p14:tracePt t="134424" x="2157413" y="6135688"/>
          <p14:tracePt t="134425" x="2157413" y="6145213"/>
          <p14:tracePt t="134426" x="2166938" y="6145213"/>
          <p14:tracePt t="134427" x="2176463" y="6156325"/>
          <p14:tracePt t="134428" x="2185988" y="6165850"/>
          <p14:tracePt t="134430" x="2195513" y="6175375"/>
          <p14:tracePt t="134432" x="2214563" y="6175375"/>
          <p14:tracePt t="134433" x="2214563" y="6184900"/>
          <p14:tracePt t="134435" x="2225675" y="6194425"/>
          <p14:tracePt t="134436" x="2235200" y="6194425"/>
          <p14:tracePt t="134437" x="2244725" y="6194425"/>
          <p14:tracePt t="134438" x="2244725" y="6203950"/>
          <p14:tracePt t="134439" x="2254250" y="6203950"/>
          <p14:tracePt t="134440" x="2263775" y="6203950"/>
          <p14:tracePt t="134441" x="2273300" y="6203950"/>
          <p14:tracePt t="134442" x="2273300" y="6213475"/>
          <p14:tracePt t="134443" x="2282825" y="6213475"/>
          <p14:tracePt t="134445" x="2293938" y="6213475"/>
          <p14:tracePt t="134446" x="2303463" y="6213475"/>
          <p14:tracePt t="134447" x="2312988" y="6224588"/>
          <p14:tracePt t="134448" x="2322513" y="6224588"/>
          <p14:tracePt t="134449" x="2322513" y="6234113"/>
          <p14:tracePt t="134450" x="2332038" y="6234113"/>
          <p14:tracePt t="134451" x="2341563" y="6234113"/>
          <p14:tracePt t="134452" x="2351088" y="6234113"/>
          <p14:tracePt t="134454" x="2362200" y="6234113"/>
          <p14:tracePt t="134456" x="2371725" y="6234113"/>
          <p14:tracePt t="134457" x="2381250" y="6243638"/>
          <p14:tracePt t="134459" x="2390775" y="6243638"/>
          <p14:tracePt t="134461" x="2400300" y="6243638"/>
          <p14:tracePt t="134463" x="2409825" y="6243638"/>
          <p14:tracePt t="134464" x="2420938" y="6243638"/>
          <p14:tracePt t="134466" x="2430463" y="6243638"/>
          <p14:tracePt t="134468" x="2439988" y="6243638"/>
          <p14:tracePt t="134469" x="2449513" y="6243638"/>
          <p14:tracePt t="134472" x="2459038" y="6243638"/>
          <p14:tracePt t="134475" x="2468563" y="6243638"/>
          <p14:tracePt t="134476" x="2468563" y="6253163"/>
          <p14:tracePt t="134477" x="2478088" y="6253163"/>
          <p14:tracePt t="134479" x="2489200" y="6253163"/>
          <p14:tracePt t="134484" x="2498725" y="6253163"/>
          <p14:tracePt t="134491" x="2508250" y="6253163"/>
          <p14:tracePt t="134495" x="2508250" y="6262688"/>
          <p14:tracePt t="134497" x="2517775" y="6262688"/>
          <p14:tracePt t="134499" x="2517775" y="6272213"/>
          <p14:tracePt t="134501" x="2527300" y="6272213"/>
          <p14:tracePt t="134503" x="2536825" y="6272213"/>
          <p14:tracePt t="134506" x="2536825" y="6281738"/>
          <p14:tracePt t="134509" x="2546350" y="6281738"/>
          <p14:tracePt t="134515" x="2557463" y="6281738"/>
          <p14:tracePt t="134547" x="2557463" y="6272213"/>
          <p14:tracePt t="134549" x="2557463" y="6262688"/>
          <p14:tracePt t="134552" x="2557463" y="6253163"/>
          <p14:tracePt t="134554" x="2557463" y="6243638"/>
          <p14:tracePt t="134555" x="2546350" y="6243638"/>
          <p14:tracePt t="134557" x="2546350" y="6234113"/>
          <p14:tracePt t="134558" x="2546350" y="6224588"/>
          <p14:tracePt t="134559" x="2536825" y="6224588"/>
          <p14:tracePt t="134560" x="2527300" y="6213475"/>
          <p14:tracePt t="134563" x="2527300" y="6203950"/>
          <p14:tracePt t="134564" x="2517775" y="6203950"/>
          <p14:tracePt t="134565" x="2517775" y="6194425"/>
          <p14:tracePt t="134566" x="2508250" y="6184900"/>
          <p14:tracePt t="134567" x="2498725" y="6175375"/>
          <p14:tracePt t="134568" x="2489200" y="6175375"/>
          <p14:tracePt t="134569" x="2478088" y="6165850"/>
          <p14:tracePt t="134570" x="2468563" y="6156325"/>
          <p14:tracePt t="134571" x="2468563" y="6145213"/>
          <p14:tracePt t="134572" x="2459038" y="6145213"/>
          <p14:tracePt t="134573" x="2449513" y="6135688"/>
          <p14:tracePt t="134574" x="2439988" y="6126163"/>
          <p14:tracePt t="134575" x="2430463" y="6126163"/>
          <p14:tracePt t="134576" x="2430463" y="6107113"/>
          <p14:tracePt t="134577" x="2420938" y="6107113"/>
          <p14:tracePt t="134578" x="2409825" y="6107113"/>
          <p14:tracePt t="134579" x="2400300" y="6097588"/>
          <p14:tracePt t="134581" x="2381250" y="6076950"/>
          <p14:tracePt t="134582" x="2362200" y="6067425"/>
          <p14:tracePt t="134584" x="2351088" y="6057900"/>
          <p14:tracePt t="134585" x="2332038" y="6048375"/>
          <p14:tracePt t="134586" x="2322513" y="6048375"/>
          <p14:tracePt t="134587" x="2312988" y="6038850"/>
          <p14:tracePt t="134588" x="2293938" y="6038850"/>
          <p14:tracePt t="134589" x="2293938" y="6029325"/>
          <p14:tracePt t="134590" x="2282825" y="6019800"/>
          <p14:tracePt t="134591" x="2263775" y="6019800"/>
          <p14:tracePt t="134592" x="2254250" y="6008688"/>
          <p14:tracePt t="134593" x="2244725" y="5999163"/>
          <p14:tracePt t="134594" x="2235200" y="5999163"/>
          <p14:tracePt t="134595" x="2225675" y="5999163"/>
          <p14:tracePt t="134596" x="2205038" y="5989638"/>
          <p14:tracePt t="134597" x="2195513" y="5980113"/>
          <p14:tracePt t="134598" x="2185988" y="5980113"/>
          <p14:tracePt t="134599" x="2176463" y="5980113"/>
          <p14:tracePt t="134600" x="2166938" y="5970588"/>
          <p14:tracePt t="134601" x="2157413" y="5970588"/>
          <p14:tracePt t="134602" x="2146300" y="5961063"/>
          <p14:tracePt t="134603" x="2136775" y="5961063"/>
          <p14:tracePt t="134605" x="2117725" y="5951538"/>
          <p14:tracePt t="134607" x="2098675" y="5940425"/>
          <p14:tracePt t="134609" x="2078038" y="5940425"/>
          <p14:tracePt t="134610" x="2068513" y="5930900"/>
          <p14:tracePt t="134612" x="2058988" y="5930900"/>
          <p14:tracePt t="134614" x="2049463" y="5930900"/>
          <p14:tracePt t="134615" x="2039938" y="5921375"/>
          <p14:tracePt t="134617" x="2030413" y="5921375"/>
          <p14:tracePt t="134618" x="2030413" y="5911850"/>
          <p14:tracePt t="134619" x="2019300" y="5911850"/>
          <p14:tracePt t="134622" x="2009775" y="5911850"/>
          <p14:tracePt t="134623" x="2000250" y="5911850"/>
          <p14:tracePt t="134625" x="2000250" y="5902325"/>
          <p14:tracePt t="134626" x="1990725" y="5902325"/>
          <p14:tracePt t="134628" x="1981200" y="5902325"/>
          <p14:tracePt t="134633" x="1971675" y="5892800"/>
          <p14:tracePt t="134637" x="1962150" y="5892800"/>
          <p14:tracePt t="134646" x="1951038" y="5892800"/>
          <p14:tracePt t="134652" x="1951038" y="5881688"/>
          <p14:tracePt t="134665" x="1941513" y="5881688"/>
          <p14:tracePt t="134666" x="1941513" y="5872163"/>
          <p14:tracePt t="134686" x="1931988" y="5872163"/>
          <p14:tracePt t="134700" x="1931988" y="5862638"/>
          <p14:tracePt t="134777" x="1931988" y="5872163"/>
          <p14:tracePt t="134784" x="1931988" y="5881688"/>
          <p14:tracePt t="134795" x="1941513" y="5881688"/>
          <p14:tracePt t="134796" x="1941513" y="5892800"/>
          <p14:tracePt t="134801" x="1951038" y="5892800"/>
          <p14:tracePt t="134804" x="1951038" y="5902325"/>
          <p14:tracePt t="134806" x="1962150" y="5902325"/>
          <p14:tracePt t="134807" x="1971675" y="5902325"/>
          <p14:tracePt t="134811" x="1981200" y="5911850"/>
          <p14:tracePt t="134814" x="1990725" y="5911850"/>
          <p14:tracePt t="134815" x="1990725" y="5921375"/>
          <p14:tracePt t="134817" x="2000250" y="5921375"/>
          <p14:tracePt t="134818" x="2009775" y="5921375"/>
          <p14:tracePt t="134821" x="2019300" y="5921375"/>
          <p14:tracePt t="134822" x="2019300" y="5930900"/>
          <p14:tracePt t="134823" x="2030413" y="5930900"/>
          <p14:tracePt t="134825" x="2039938" y="5930900"/>
          <p14:tracePt t="134827" x="2049463" y="5930900"/>
          <p14:tracePt t="134828" x="2058988" y="5940425"/>
          <p14:tracePt t="134831" x="2068513" y="5940425"/>
          <p14:tracePt t="134833" x="2078038" y="5940425"/>
          <p14:tracePt t="134834" x="2089150" y="5951538"/>
          <p14:tracePt t="134835" x="2098675" y="5951538"/>
          <p14:tracePt t="134836" x="2098675" y="5961063"/>
          <p14:tracePt t="134837" x="2117725" y="5961063"/>
          <p14:tracePt t="134839" x="2127250" y="5961063"/>
          <p14:tracePt t="134840" x="2136775" y="5961063"/>
          <p14:tracePt t="134841" x="2146300" y="5970588"/>
          <p14:tracePt t="134842" x="2157413" y="5970588"/>
          <p14:tracePt t="134844" x="2166938" y="5970588"/>
          <p14:tracePt t="134845" x="2176463" y="5970588"/>
          <p14:tracePt t="134846" x="2185988" y="5980113"/>
          <p14:tracePt t="134848" x="2205038" y="5989638"/>
          <p14:tracePt t="134849" x="2214563" y="5989638"/>
          <p14:tracePt t="134851" x="2235200" y="5989638"/>
          <p14:tracePt t="134853" x="2244725" y="5999163"/>
          <p14:tracePt t="134854" x="2263775" y="5999163"/>
          <p14:tracePt t="134855" x="2273300" y="6008688"/>
          <p14:tracePt t="134856" x="2282825" y="6008688"/>
          <p14:tracePt t="134857" x="2293938" y="6008688"/>
          <p14:tracePt t="134858" x="2303463" y="6008688"/>
          <p14:tracePt t="134859" x="2322513" y="6019800"/>
          <p14:tracePt t="134861" x="2332038" y="6019800"/>
          <p14:tracePt t="134862" x="2351088" y="6029325"/>
          <p14:tracePt t="134863" x="2362200" y="6029325"/>
          <p14:tracePt t="134864" x="2371725" y="6029325"/>
          <p14:tracePt t="134865" x="2381250" y="6038850"/>
          <p14:tracePt t="134866" x="2390775" y="6038850"/>
          <p14:tracePt t="134867" x="2400300" y="6038850"/>
          <p14:tracePt t="134868" x="2420938" y="6038850"/>
          <p14:tracePt t="134869" x="2430463" y="6038850"/>
          <p14:tracePt t="134870" x="2439988" y="6048375"/>
          <p14:tracePt t="134871" x="2449513" y="6048375"/>
          <p14:tracePt t="134872" x="2459038" y="6057900"/>
          <p14:tracePt t="134873" x="2478088" y="6057900"/>
          <p14:tracePt t="134875" x="2489200" y="6057900"/>
          <p14:tracePt t="134876" x="2508250" y="6067425"/>
          <p14:tracePt t="134877" x="2517775" y="6067425"/>
          <p14:tracePt t="134878" x="2536825" y="6076950"/>
          <p14:tracePt t="134879" x="2546350" y="6076950"/>
          <p14:tracePt t="134880" x="2566988" y="6076950"/>
          <p14:tracePt t="134881" x="2576513" y="6076950"/>
          <p14:tracePt t="134882" x="2586038" y="6088063"/>
          <p14:tracePt t="134883" x="2595563" y="6088063"/>
          <p14:tracePt t="134884" x="2605088" y="6097588"/>
          <p14:tracePt t="134885" x="2625725" y="6097588"/>
          <p14:tracePt t="134887" x="2635250" y="6097588"/>
          <p14:tracePt t="134888" x="2654300" y="6097588"/>
          <p14:tracePt t="134889" x="2663825" y="6107113"/>
          <p14:tracePt t="134890" x="2673350" y="6107113"/>
          <p14:tracePt t="134891" x="2684463" y="6107113"/>
          <p14:tracePt t="134892" x="2693988" y="6116638"/>
          <p14:tracePt t="134893" x="2722563" y="6116638"/>
          <p14:tracePt t="134894" x="2732088" y="6116638"/>
          <p14:tracePt t="134895" x="2741613" y="6126163"/>
          <p14:tracePt t="134896" x="2752725" y="6126163"/>
          <p14:tracePt t="134897" x="2771775" y="6135688"/>
          <p14:tracePt t="134898" x="2781300" y="6135688"/>
          <p14:tracePt t="134899" x="2800350" y="6135688"/>
          <p14:tracePt t="134900" x="2809875" y="6135688"/>
          <p14:tracePt t="134901" x="2820988" y="6145213"/>
          <p14:tracePt t="134902" x="2830513" y="6145213"/>
          <p14:tracePt t="134903" x="2840038" y="6156325"/>
          <p14:tracePt t="134904" x="2849563" y="6156325"/>
          <p14:tracePt t="134905" x="2859088" y="6156325"/>
          <p14:tracePt t="134906" x="2878138" y="6156325"/>
          <p14:tracePt t="134907" x="2889250" y="6165850"/>
          <p14:tracePt t="134908" x="2898775" y="6165850"/>
          <p14:tracePt t="134909" x="2917825" y="6175375"/>
          <p14:tracePt t="134910" x="2927350" y="6175375"/>
          <p14:tracePt t="134911" x="2946400" y="6175375"/>
          <p14:tracePt t="134912" x="2957513" y="6175375"/>
          <p14:tracePt t="134913" x="2967038" y="6184900"/>
          <p14:tracePt t="134914" x="2976563" y="6184900"/>
          <p14:tracePt t="134915" x="2986088" y="6194425"/>
          <p14:tracePt t="134916" x="3005138" y="6194425"/>
          <p14:tracePt t="134918" x="3016250" y="6194425"/>
          <p14:tracePt t="134919" x="3035300" y="6203950"/>
          <p14:tracePt t="134920" x="3054350" y="6213475"/>
          <p14:tracePt t="134921" x="3063875" y="6213475"/>
          <p14:tracePt t="134922" x="3084513" y="6213475"/>
          <p14:tracePt t="134923" x="3094038" y="6213475"/>
          <p14:tracePt t="134925" x="3113088" y="6224588"/>
          <p14:tracePt t="134926" x="3122613" y="6224588"/>
          <p14:tracePt t="134927" x="3141663" y="6234113"/>
          <p14:tracePt t="134928" x="3152775" y="6234113"/>
          <p14:tracePt t="134929" x="3171825" y="6234113"/>
          <p14:tracePt t="134930" x="3181350" y="6243638"/>
          <p14:tracePt t="134931" x="3190875" y="6243638"/>
          <p14:tracePt t="134932" x="3209925" y="6253163"/>
          <p14:tracePt t="134933" x="3221038" y="6253163"/>
          <p14:tracePt t="134934" x="3240088" y="6262688"/>
          <p14:tracePt t="134935" x="3259138" y="6262688"/>
          <p14:tracePt t="134936" x="3268663" y="6262688"/>
          <p14:tracePt t="134937" x="3278188" y="6262688"/>
          <p14:tracePt t="134938" x="3289300" y="6262688"/>
          <p14:tracePt t="134939" x="3298825" y="6272213"/>
          <p14:tracePt t="134940" x="3317875" y="6272213"/>
          <p14:tracePt t="134941" x="3336925" y="6272213"/>
          <p14:tracePt t="134942" x="3357563" y="6281738"/>
          <p14:tracePt t="134943" x="3367088" y="6281738"/>
          <p14:tracePt t="134944" x="3376613" y="6281738"/>
          <p14:tracePt t="134945" x="3386138" y="6281738"/>
          <p14:tracePt t="134946" x="3395663" y="6281738"/>
          <p14:tracePt t="134947" x="3416300" y="6292850"/>
          <p14:tracePt t="134948" x="3435350" y="6292850"/>
          <p14:tracePt t="134949" x="3454400" y="6292850"/>
          <p14:tracePt t="134950" x="3463925" y="6302375"/>
          <p14:tracePt t="134951" x="3484563" y="6302375"/>
          <p14:tracePt t="134952" x="3503613" y="6302375"/>
          <p14:tracePt t="134953" x="3522663" y="6302375"/>
          <p14:tracePt t="134954" x="3532188" y="6302375"/>
          <p14:tracePt t="134955" x="3541713" y="6302375"/>
          <p14:tracePt t="134956" x="3552825" y="6302375"/>
          <p14:tracePt t="134957" x="3562350" y="6311900"/>
          <p14:tracePt t="134958" x="3581400" y="6311900"/>
          <p14:tracePt t="134959" x="3600450" y="6311900"/>
          <p14:tracePt t="134960" x="3621088" y="6311900"/>
          <p14:tracePt t="134961" x="3630613" y="6311900"/>
          <p14:tracePt t="134962" x="3640138" y="6311900"/>
          <p14:tracePt t="134963" x="3659188" y="6321425"/>
          <p14:tracePt t="134964" x="3668713" y="6321425"/>
          <p14:tracePt t="134965" x="3679825" y="6321425"/>
          <p14:tracePt t="134966" x="3698875" y="6321425"/>
          <p14:tracePt t="134968" x="3717925" y="6321425"/>
          <p14:tracePt t="134969" x="3736975" y="6321425"/>
          <p14:tracePt t="134970" x="3757613" y="6321425"/>
          <p14:tracePt t="134971" x="3767138" y="6321425"/>
          <p14:tracePt t="134972" x="3776663" y="6321425"/>
          <p14:tracePt t="134973" x="3795713" y="6321425"/>
          <p14:tracePt t="134975" x="3805238" y="6321425"/>
          <p14:tracePt t="134976" x="3835400" y="6330950"/>
          <p14:tracePt t="134977" x="3854450" y="6330950"/>
          <p14:tracePt t="134978" x="3863975" y="6340475"/>
          <p14:tracePt t="134979" x="3873500" y="6340475"/>
          <p14:tracePt t="134980" x="3894138" y="6340475"/>
          <p14:tracePt t="134982" x="3913188" y="6340475"/>
          <p14:tracePt t="134983" x="3922713" y="6340475"/>
          <p14:tracePt t="134984" x="3952875" y="6340475"/>
          <p14:tracePt t="134985" x="3962400" y="6350000"/>
          <p14:tracePt t="134986" x="3981450" y="6350000"/>
          <p14:tracePt t="134987" x="3990975" y="6361113"/>
          <p14:tracePt t="134989" x="4011613" y="6361113"/>
          <p14:tracePt t="134990" x="4021138" y="6370638"/>
          <p14:tracePt t="134991" x="4040188" y="6370638"/>
          <p14:tracePt t="134992" x="4059238" y="6370638"/>
          <p14:tracePt t="134993" x="4079875" y="6370638"/>
          <p14:tracePt t="134994" x="4089400" y="6380163"/>
          <p14:tracePt t="134995" x="4098925" y="6380163"/>
          <p14:tracePt t="134996" x="4108450" y="6389688"/>
          <p14:tracePt t="134997" x="4117975" y="6389688"/>
          <p14:tracePt t="134998" x="4137025" y="6389688"/>
          <p14:tracePt t="134999" x="4157663" y="6399213"/>
          <p14:tracePt t="135000" x="4176713" y="6399213"/>
          <p14:tracePt t="135001" x="4195763" y="6408738"/>
          <p14:tracePt t="135002" x="4205288" y="6408738"/>
          <p14:tracePt t="135003" x="4225925" y="6408738"/>
          <p14:tracePt t="135004" x="4235450" y="6418263"/>
          <p14:tracePt t="135005" x="4244975" y="6418263"/>
          <p14:tracePt t="135006" x="4264025" y="6429375"/>
          <p14:tracePt t="135007" x="4284663" y="6429375"/>
          <p14:tracePt t="135009" x="4303713" y="6429375"/>
          <p14:tracePt t="135010" x="4322763" y="6438900"/>
          <p14:tracePt t="135011" x="4332288" y="6438900"/>
          <p14:tracePt t="135012" x="4343400" y="6448425"/>
          <p14:tracePt t="135013" x="4371975" y="6448425"/>
          <p14:tracePt t="135015" x="4391025" y="6457950"/>
          <p14:tracePt t="135016" x="4430713" y="6467475"/>
          <p14:tracePt t="135017" x="4440238" y="6467475"/>
          <p14:tracePt t="135018" x="4449763" y="6477000"/>
          <p14:tracePt t="135019" x="4459288" y="6477000"/>
          <p14:tracePt t="135020" x="4479925" y="6477000"/>
          <p14:tracePt t="135021" x="4498975" y="6477000"/>
          <p14:tracePt t="135022" x="4508500" y="6477000"/>
          <p14:tracePt t="135023" x="4518025" y="6486525"/>
          <p14:tracePt t="135024" x="4548188" y="6486525"/>
          <p14:tracePt t="135025" x="4567238" y="6497638"/>
          <p14:tracePt t="135026" x="4586288" y="6497638"/>
          <p14:tracePt t="135027" x="4595813" y="6497638"/>
          <p14:tracePt t="135028" x="4616450" y="6497638"/>
          <p14:tracePt t="135029" x="4625975" y="6497638"/>
          <p14:tracePt t="135030" x="4635500" y="6497638"/>
          <p14:tracePt t="135031" x="4654550" y="6507163"/>
          <p14:tracePt t="135032" x="4675188" y="6507163"/>
          <p14:tracePt t="135033" x="4703763" y="6507163"/>
          <p14:tracePt t="135035" x="4722813" y="6507163"/>
          <p14:tracePt t="135036" x="4732338" y="6507163"/>
          <p14:tracePt t="135037" x="4762500" y="6516688"/>
          <p14:tracePt t="135038" x="4772025" y="6516688"/>
          <p14:tracePt t="135039" x="4781550" y="6516688"/>
          <p14:tracePt t="135040" x="4800600" y="6516688"/>
          <p14:tracePt t="135041" x="4821238" y="6516688"/>
          <p14:tracePt t="135042" x="4830763" y="6516688"/>
          <p14:tracePt t="135043" x="4840288" y="6516688"/>
          <p14:tracePt t="135044" x="4859338" y="6516688"/>
          <p14:tracePt t="135045" x="4868863" y="6516688"/>
          <p14:tracePt t="135046" x="4879975" y="6516688"/>
          <p14:tracePt t="135047" x="4889500" y="6516688"/>
          <p14:tracePt t="135048" x="4908550" y="6516688"/>
          <p14:tracePt t="135049" x="4918075" y="6516688"/>
          <p14:tracePt t="135050" x="4927600" y="6516688"/>
          <p14:tracePt t="135051" x="4948238" y="6516688"/>
          <p14:tracePt t="135052" x="4957763" y="6516688"/>
          <p14:tracePt t="135053" x="4967288" y="6516688"/>
          <p14:tracePt t="135054" x="4976813" y="6516688"/>
          <p14:tracePt t="135055" x="4986338" y="6516688"/>
          <p14:tracePt t="135056" x="4995863" y="6507163"/>
          <p14:tracePt t="135057" x="5016500" y="6507163"/>
          <p14:tracePt t="135059" x="5026025" y="6507163"/>
          <p14:tracePt t="135060" x="5045075" y="6507163"/>
          <p14:tracePt t="135061" x="5054600" y="6507163"/>
          <p14:tracePt t="135062" x="5064125" y="6497638"/>
          <p14:tracePt t="135063" x="5075238" y="6497638"/>
          <p14:tracePt t="135064" x="5084763" y="6497638"/>
          <p14:tracePt t="135065" x="5094288" y="6497638"/>
          <p14:tracePt t="135066" x="5103813" y="6486525"/>
          <p14:tracePt t="135067" x="5113338" y="6486525"/>
          <p14:tracePt t="135068" x="5122863" y="6477000"/>
          <p14:tracePt t="135069" x="5132388" y="6477000"/>
          <p14:tracePt t="135070" x="5143500" y="6477000"/>
          <p14:tracePt t="135071" x="5162550" y="6477000"/>
          <p14:tracePt t="135072" x="5162550" y="6467475"/>
          <p14:tracePt t="135073" x="5172075" y="6467475"/>
          <p14:tracePt t="135074" x="5181600" y="6467475"/>
          <p14:tracePt t="135075" x="5191125" y="6467475"/>
          <p14:tracePt t="135076" x="5200650" y="6457950"/>
          <p14:tracePt t="135078" x="5221288" y="6448425"/>
          <p14:tracePt t="135080" x="5240338" y="6448425"/>
          <p14:tracePt t="135082" x="5249863" y="6438900"/>
          <p14:tracePt t="135083" x="5270500" y="6429375"/>
          <p14:tracePt t="135085" x="5289550" y="6429375"/>
          <p14:tracePt t="135086" x="5299075" y="6429375"/>
          <p14:tracePt t="135087" x="5299075" y="6418263"/>
          <p14:tracePt t="135088" x="5318125" y="6418263"/>
          <p14:tracePt t="135090" x="5327650" y="6408738"/>
          <p14:tracePt t="135091" x="5348288" y="6408738"/>
          <p14:tracePt t="135092" x="5348288" y="6399213"/>
          <p14:tracePt t="135093" x="5367338" y="6399213"/>
          <p14:tracePt t="135094" x="5376863" y="6399213"/>
          <p14:tracePt t="135095" x="5376863" y="6389688"/>
          <p14:tracePt t="135096" x="5395913" y="6389688"/>
          <p14:tracePt t="135097" x="5407025" y="6389688"/>
          <p14:tracePt t="135098" x="5416550" y="6380163"/>
          <p14:tracePt t="135099" x="5426075" y="6380163"/>
          <p14:tracePt t="135100" x="5435600" y="6370638"/>
          <p14:tracePt t="135101" x="5445125" y="6370638"/>
          <p14:tracePt t="135102" x="5454650" y="6370638"/>
          <p14:tracePt t="135103" x="5464175" y="6361113"/>
          <p14:tracePt t="135104" x="5484813" y="6361113"/>
          <p14:tracePt t="135105" x="5494338" y="6350000"/>
          <p14:tracePt t="135107" x="5513388" y="6340475"/>
          <p14:tracePt t="135108" x="5522913" y="6340475"/>
          <p14:tracePt t="135109" x="5534025" y="6330950"/>
          <p14:tracePt t="135110" x="5553075" y="6330950"/>
          <p14:tracePt t="135111" x="5562600" y="6321425"/>
          <p14:tracePt t="135112" x="5572125" y="6321425"/>
          <p14:tracePt t="135113" x="5581650" y="6311900"/>
          <p14:tracePt t="135114" x="5591175" y="6311900"/>
          <p14:tracePt t="135115" x="5602288" y="6311900"/>
          <p14:tracePt t="135116" x="5611813" y="6302375"/>
          <p14:tracePt t="135117" x="5621338" y="6302375"/>
          <p14:tracePt t="135118" x="5630863" y="6302375"/>
          <p14:tracePt t="135119" x="5640388" y="6292850"/>
          <p14:tracePt t="135120" x="5649913" y="6292850"/>
          <p14:tracePt t="135121" x="5659438" y="6281738"/>
          <p14:tracePt t="135122" x="5670550" y="6281738"/>
          <p14:tracePt t="135123" x="5689600" y="6272213"/>
          <p14:tracePt t="135125" x="5699125" y="6262688"/>
          <p14:tracePt t="135126" x="5718175" y="6262688"/>
          <p14:tracePt t="135128" x="5738813" y="6253163"/>
          <p14:tracePt t="135129" x="5748338" y="6253163"/>
          <p14:tracePt t="135131" x="5767388" y="6243638"/>
          <p14:tracePt t="135132" x="5776913" y="6243638"/>
          <p14:tracePt t="135133" x="5776913" y="6234113"/>
          <p14:tracePt t="135134" x="5795963" y="6234113"/>
          <p14:tracePt t="135135" x="5807075" y="6234113"/>
          <p14:tracePt t="135136" x="5816600" y="6234113"/>
          <p14:tracePt t="135137" x="5826125" y="6224588"/>
          <p14:tracePt t="135138" x="5835650" y="6224588"/>
          <p14:tracePt t="135139" x="5845175" y="6224588"/>
          <p14:tracePt t="135140" x="5875338" y="6213475"/>
          <p14:tracePt t="135141" x="5875338" y="6203950"/>
          <p14:tracePt t="135142" x="5884863" y="6203950"/>
          <p14:tracePt t="135143" x="5894388" y="6203950"/>
          <p14:tracePt t="135144" x="5903913" y="6203950"/>
          <p14:tracePt t="135145" x="5922963" y="6194425"/>
          <p14:tracePt t="135146" x="5943600" y="6194425"/>
          <p14:tracePt t="135147" x="5953125" y="6184900"/>
          <p14:tracePt t="135148" x="5962650" y="6184900"/>
          <p14:tracePt t="135149" x="5972175" y="6184900"/>
          <p14:tracePt t="135151" x="5991225" y="6184900"/>
          <p14:tracePt t="135152" x="6002338" y="6175375"/>
          <p14:tracePt t="135153" x="6011863" y="6175375"/>
          <p14:tracePt t="135154" x="6030913" y="6165850"/>
          <p14:tracePt t="135155" x="6040438" y="6165850"/>
          <p14:tracePt t="135156" x="6049963" y="6165850"/>
          <p14:tracePt t="135157" x="6059488" y="6165850"/>
          <p14:tracePt t="135158" x="6070600" y="6165850"/>
          <p14:tracePt t="135159" x="6080125" y="6165850"/>
          <p14:tracePt t="135160" x="6089650" y="6156325"/>
          <p14:tracePt t="135162" x="6108700" y="6156325"/>
          <p14:tracePt t="135163" x="6127750" y="6145213"/>
          <p14:tracePt t="135165" x="6148388" y="6145213"/>
          <p14:tracePt t="135166" x="6157913" y="6145213"/>
          <p14:tracePt t="135167" x="6167438" y="6145213"/>
          <p14:tracePt t="135168" x="6176963" y="6145213"/>
          <p14:tracePt t="135169" x="6186488" y="6135688"/>
          <p14:tracePt t="135170" x="6197600" y="6135688"/>
          <p14:tracePt t="135171" x="6207125" y="6135688"/>
          <p14:tracePt t="135172" x="6216650" y="6126163"/>
          <p14:tracePt t="135173" x="6226175" y="6126163"/>
          <p14:tracePt t="135174" x="6245225" y="6126163"/>
          <p14:tracePt t="135176" x="6265863" y="6126163"/>
          <p14:tracePt t="135177" x="6275388" y="6116638"/>
          <p14:tracePt t="135179" x="6294438" y="6107113"/>
          <p14:tracePt t="135180" x="6303963" y="6107113"/>
          <p14:tracePt t="135181" x="6313488" y="6107113"/>
          <p14:tracePt t="135182" x="6323013" y="6107113"/>
          <p14:tracePt t="135183" x="6334125" y="6107113"/>
          <p14:tracePt t="135184" x="6343650" y="6097588"/>
          <p14:tracePt t="135185" x="6353175" y="6097588"/>
          <p14:tracePt t="135186" x="6362700" y="6097588"/>
          <p14:tracePt t="135187" x="6381750" y="6097588"/>
          <p14:tracePt t="135189" x="6391275" y="6088063"/>
          <p14:tracePt t="135201" x="6518275" y="6048375"/>
          <p14:tracePt t="135202" x="6529388" y="6048375"/>
          <p14:tracePt t="135203" x="6538913" y="6048375"/>
          <p14:tracePt t="135205" x="6557963" y="6048375"/>
          <p14:tracePt t="135206" x="6557963" y="6038850"/>
          <p14:tracePt t="135207" x="6567488" y="6029325"/>
          <p14:tracePt t="135208" x="6577013" y="6029325"/>
          <p14:tracePt t="135209" x="6586538" y="6029325"/>
          <p14:tracePt t="135210" x="6597650" y="6029325"/>
          <p14:tracePt t="135211" x="6607175" y="6019800"/>
          <p14:tracePt t="135212" x="6626225" y="6008688"/>
          <p14:tracePt t="135213" x="6635750" y="6008688"/>
          <p14:tracePt t="135215" x="6645275" y="5999163"/>
          <p14:tracePt t="135216" x="6654800" y="5999163"/>
          <p14:tracePt t="135217" x="6665913" y="5999163"/>
          <p14:tracePt t="135219" x="6675438" y="5989638"/>
          <p14:tracePt t="135221" x="6694488" y="5980113"/>
          <p14:tracePt t="135223" x="6704013" y="5980113"/>
          <p14:tracePt t="135224" x="6713538" y="5970588"/>
          <p14:tracePt t="135225" x="6723063" y="5970588"/>
          <p14:tracePt t="135227" x="6734175" y="5961063"/>
          <p14:tracePt t="135228" x="6743700" y="5961063"/>
          <p14:tracePt t="135230" x="6753225" y="5961063"/>
          <p14:tracePt t="135231" x="6753225" y="5951538"/>
          <p14:tracePt t="135232" x="6762750" y="5951538"/>
          <p14:tracePt t="135233" x="6762750" y="5940425"/>
          <p14:tracePt t="135235" x="6772275" y="5940425"/>
          <p14:tracePt t="135237" x="6781800" y="5930900"/>
          <p14:tracePt t="135239" x="6792913" y="5930900"/>
          <p14:tracePt t="135240" x="6792913" y="5921375"/>
          <p14:tracePt t="135243" x="6802438" y="5921375"/>
          <p14:tracePt t="135245" x="6802438" y="5911850"/>
          <p14:tracePt t="135247" x="6802438" y="5902325"/>
          <p14:tracePt t="135250" x="6811963" y="5902325"/>
          <p14:tracePt t="135251" x="6811963" y="5892800"/>
          <p14:tracePt t="135255" x="6811963" y="5881688"/>
          <p14:tracePt t="135258" x="6811963" y="5872163"/>
          <p14:tracePt t="135260" x="6811963" y="5862638"/>
          <p14:tracePt t="135263" x="6821488" y="5862638"/>
          <p14:tracePt t="135264" x="6821488" y="5853113"/>
          <p14:tracePt t="135267" x="6821488" y="5843588"/>
          <p14:tracePt t="135270" x="6821488" y="5834063"/>
          <p14:tracePt t="135272" x="6821488" y="5824538"/>
          <p14:tracePt t="135274" x="6831013" y="5824538"/>
          <p14:tracePt t="135275" x="6831013" y="5813425"/>
          <p14:tracePt t="135278" x="6831013" y="5803900"/>
          <p14:tracePt t="135281" x="6831013" y="5794375"/>
          <p14:tracePt t="135286" x="6831013" y="5784850"/>
          <p14:tracePt t="135287" x="6831013" y="5775325"/>
          <p14:tracePt t="135291" x="6831013" y="5765800"/>
          <p14:tracePt t="135294" x="6831013" y="5756275"/>
          <p14:tracePt t="135299" x="6831013" y="5745163"/>
          <p14:tracePt t="135301" x="6831013" y="5735638"/>
          <p14:tracePt t="135304" x="6831013" y="5726113"/>
          <p14:tracePt t="135308" x="6831013" y="5716588"/>
          <p14:tracePt t="135312" x="6831013" y="5707063"/>
          <p14:tracePt t="135314" x="6831013" y="5697538"/>
          <p14:tracePt t="135317" x="6831013" y="5688013"/>
          <p14:tracePt t="135322" x="6831013" y="5676900"/>
          <p14:tracePt t="135326" x="6831013" y="5667375"/>
          <p14:tracePt t="135328" x="6831013" y="5657850"/>
          <p14:tracePt t="135331" x="6831013" y="5648325"/>
          <p14:tracePt t="135333" x="6821488" y="5648325"/>
          <p14:tracePt t="135335" x="6821488" y="5638800"/>
          <p14:tracePt t="135338" x="6821488" y="5629275"/>
          <p14:tracePt t="135339" x="6811963" y="5629275"/>
          <p14:tracePt t="135340" x="6811963" y="5619750"/>
          <p14:tracePt t="135343" x="6802438" y="5608638"/>
          <p14:tracePt t="135346" x="6802438" y="5599113"/>
          <p14:tracePt t="135347" x="6792913" y="5599113"/>
          <p14:tracePt t="135348" x="6781800" y="5599113"/>
          <p14:tracePt t="135351" x="6781800" y="5589588"/>
          <p14:tracePt t="135352" x="6772275" y="5580063"/>
          <p14:tracePt t="135355" x="6762750" y="5570538"/>
          <p14:tracePt t="135357" x="6753225" y="5570538"/>
          <p14:tracePt t="135359" x="6743700" y="5561013"/>
          <p14:tracePt t="135361" x="6734175" y="5561013"/>
          <p14:tracePt t="135363" x="6723063" y="5551488"/>
          <p14:tracePt t="135364" x="6723063" y="5540375"/>
          <p14:tracePt t="135365" x="6713538" y="5540375"/>
          <p14:tracePt t="135366" x="6704013" y="5540375"/>
          <p14:tracePt t="135368" x="6694488" y="5540375"/>
          <p14:tracePt t="135369" x="6694488" y="5530850"/>
          <p14:tracePt t="135370" x="6684963" y="5530850"/>
          <p14:tracePt t="135372" x="6675438" y="5530850"/>
          <p14:tracePt t="135373" x="6665913" y="5521325"/>
          <p14:tracePt t="135374" x="6654800" y="5521325"/>
          <p14:tracePt t="135376" x="6645275" y="5521325"/>
          <p14:tracePt t="135378" x="6626225" y="5511800"/>
          <p14:tracePt t="135380" x="6616700" y="5511800"/>
          <p14:tracePt t="135381" x="6607175" y="5502275"/>
          <p14:tracePt t="135382" x="6597650" y="5502275"/>
          <p14:tracePt t="135384" x="6577013" y="5502275"/>
          <p14:tracePt t="135386" x="6567488" y="5492750"/>
          <p14:tracePt t="135387" x="6557963" y="5492750"/>
          <p14:tracePt t="135389" x="6529388" y="5492750"/>
          <p14:tracePt t="135390" x="6518275" y="5492750"/>
          <p14:tracePt t="135391" x="6508750" y="5492750"/>
          <p14:tracePt t="135392" x="6499225" y="5483225"/>
          <p14:tracePt t="135393" x="6480175" y="5483225"/>
          <p14:tracePt t="135394" x="6470650" y="5483225"/>
          <p14:tracePt t="135395" x="6459538" y="5472113"/>
          <p14:tracePt t="135396" x="6440488" y="5472113"/>
          <p14:tracePt t="135398" x="6430963" y="5472113"/>
          <p14:tracePt t="135399" x="6411913" y="5472113"/>
          <p14:tracePt t="135400" x="6381750" y="5472113"/>
          <p14:tracePt t="135401" x="6372225" y="5462588"/>
          <p14:tracePt t="135402" x="6362700" y="5462588"/>
          <p14:tracePt t="135403" x="6343650" y="5462588"/>
          <p14:tracePt t="135404" x="6323013" y="5462588"/>
          <p14:tracePt t="135405" x="6294438" y="5453063"/>
          <p14:tracePt t="135406" x="6284913" y="5453063"/>
          <p14:tracePt t="135407" x="6265863" y="5453063"/>
          <p14:tracePt t="135408" x="6245225" y="5443538"/>
          <p14:tracePt t="135409" x="6235700" y="5443538"/>
          <p14:tracePt t="135410" x="6207125" y="5443538"/>
          <p14:tracePt t="135411" x="6186488" y="5443538"/>
          <p14:tracePt t="135412" x="6167438" y="5443538"/>
          <p14:tracePt t="135413" x="6157913" y="5443538"/>
          <p14:tracePt t="135414" x="6138863" y="5443538"/>
          <p14:tracePt t="135415" x="6118225" y="5443538"/>
          <p14:tracePt t="135416" x="6108700" y="5443538"/>
          <p14:tracePt t="135417" x="6089650" y="5434013"/>
          <p14:tracePt t="135418" x="6070600" y="5434013"/>
          <p14:tracePt t="135419" x="6021388" y="5434013"/>
          <p14:tracePt t="135420" x="6002338" y="5434013"/>
          <p14:tracePt t="135421" x="5991225" y="5424488"/>
          <p14:tracePt t="135422" x="5972175" y="5424488"/>
          <p14:tracePt t="135423" x="5953125" y="5424488"/>
          <p14:tracePt t="135424" x="5922963" y="5424488"/>
          <p14:tracePt t="135425" x="5913438" y="5424488"/>
          <p14:tracePt t="135426" x="5875338" y="5414963"/>
          <p14:tracePt t="135427" x="5845175" y="5414963"/>
          <p14:tracePt t="135429" x="5826125" y="5414963"/>
          <p14:tracePt t="135430" x="5795963" y="5414963"/>
          <p14:tracePt t="135431" x="5757863" y="5414963"/>
          <p14:tracePt t="135432" x="5738813" y="5414963"/>
          <p14:tracePt t="135433" x="5727700" y="5414963"/>
          <p14:tracePt t="135434" x="5699125" y="5414963"/>
          <p14:tracePt t="135435" x="5689600" y="5414963"/>
          <p14:tracePt t="135436" x="5649913" y="5414963"/>
          <p14:tracePt t="135437" x="5630863" y="5403850"/>
          <p14:tracePt t="135438" x="5611813" y="5403850"/>
          <p14:tracePt t="135439" x="5591175" y="5403850"/>
          <p14:tracePt t="135440" x="5572125" y="5403850"/>
          <p14:tracePt t="135441" x="5543550" y="5403850"/>
          <p14:tracePt t="135442" x="5522913" y="5394325"/>
          <p14:tracePt t="135443" x="5503863" y="5394325"/>
          <p14:tracePt t="135444" x="5464175" y="5394325"/>
          <p14:tracePt t="135445" x="5445125" y="5394325"/>
          <p14:tracePt t="135446" x="5426075" y="5384800"/>
          <p14:tracePt t="135447" x="5395913" y="5384800"/>
          <p14:tracePt t="135449" x="5376863" y="5384800"/>
          <p14:tracePt t="135450" x="5348288" y="5384800"/>
          <p14:tracePt t="135451" x="5318125" y="5384800"/>
          <p14:tracePt t="135452" x="5299075" y="5384800"/>
          <p14:tracePt t="135453" x="5280025" y="5384800"/>
          <p14:tracePt t="135454" x="5240338" y="5375275"/>
          <p14:tracePt t="135456" x="5221288" y="5375275"/>
          <p14:tracePt t="135457" x="5181600" y="5365750"/>
          <p14:tracePt t="135458" x="5162550" y="5365750"/>
          <p14:tracePt t="135459" x="5143500" y="5365750"/>
          <p14:tracePt t="135460" x="5113338" y="5356225"/>
          <p14:tracePt t="135461" x="5094288" y="5356225"/>
          <p14:tracePt t="135462" x="5075238" y="5356225"/>
          <p14:tracePt t="135463" x="5045075" y="5356225"/>
          <p14:tracePt t="135464" x="5035550" y="5356225"/>
          <p14:tracePt t="135465" x="5016500" y="5356225"/>
          <p14:tracePt t="135466" x="4995863" y="5346700"/>
          <p14:tracePt t="135467" x="4976813" y="5346700"/>
          <p14:tracePt t="135468" x="4967288" y="5346700"/>
          <p14:tracePt t="135469" x="4948238" y="5335588"/>
          <p14:tracePt t="135470" x="4927600" y="5335588"/>
          <p14:tracePt t="135471" x="4889500" y="5326063"/>
          <p14:tracePt t="135472" x="4868863" y="5326063"/>
          <p14:tracePt t="135473" x="4840288" y="5326063"/>
          <p14:tracePt t="135474" x="4830763" y="5326063"/>
          <p14:tracePt t="135475" x="4811713" y="5326063"/>
          <p14:tracePt t="135476" x="4800600" y="5316538"/>
          <p14:tracePt t="135477" x="4772025" y="5316538"/>
          <p14:tracePt t="135478" x="4752975" y="5316538"/>
          <p14:tracePt t="135479" x="4743450" y="5307013"/>
          <p14:tracePt t="135480" x="4722813" y="5307013"/>
          <p14:tracePt t="135481" x="4703763" y="5307013"/>
          <p14:tracePt t="135482" x="4684713" y="5297488"/>
          <p14:tracePt t="135483" x="4664075" y="5297488"/>
          <p14:tracePt t="135484" x="4654550" y="5297488"/>
          <p14:tracePt t="135485" x="4635500" y="5297488"/>
          <p14:tracePt t="135486" x="4616450" y="5297488"/>
          <p14:tracePt t="135487" x="4595813" y="5297488"/>
          <p14:tracePt t="135488" x="4576763" y="5297488"/>
          <p14:tracePt t="135489" x="4557713" y="5287963"/>
          <p14:tracePt t="135490" x="4548188" y="5287963"/>
          <p14:tracePt t="135491" x="4527550" y="5287963"/>
          <p14:tracePt t="135492" x="4508500" y="5276850"/>
          <p14:tracePt t="135493" x="4479925" y="5276850"/>
          <p14:tracePt t="135494" x="4459288" y="5276850"/>
          <p14:tracePt t="135495" x="4449763" y="5276850"/>
          <p14:tracePt t="135496" x="4430713" y="5276850"/>
          <p14:tracePt t="135497" x="4411663" y="5276850"/>
          <p14:tracePt t="135498" x="4400550" y="5276850"/>
          <p14:tracePt t="135499" x="4391025" y="5276850"/>
          <p14:tracePt t="135500" x="4371975" y="5276850"/>
          <p14:tracePt t="135501" x="4343400" y="5267325"/>
          <p14:tracePt t="135502" x="4332288" y="5267325"/>
          <p14:tracePt t="135503" x="4313238" y="5267325"/>
          <p14:tracePt t="135504" x="4294188" y="5267325"/>
          <p14:tracePt t="135505" x="4284663" y="5257800"/>
          <p14:tracePt t="135506" x="4264025" y="5257800"/>
          <p14:tracePt t="135507" x="4244975" y="5257800"/>
          <p14:tracePt t="135508" x="4235450" y="5257800"/>
          <p14:tracePt t="135509" x="4225925" y="5257800"/>
          <p14:tracePt t="135510" x="4205288" y="5257800"/>
          <p14:tracePt t="135511" x="4195763" y="5257800"/>
          <p14:tracePt t="135512" x="4186238" y="5257800"/>
          <p14:tracePt t="135513" x="4167188" y="5257800"/>
          <p14:tracePt t="135514" x="4137025" y="5257800"/>
          <p14:tracePt t="135515" x="4127500" y="5257800"/>
          <p14:tracePt t="135516" x="4108450" y="5257800"/>
          <p14:tracePt t="135517" x="4098925" y="5257800"/>
          <p14:tracePt t="135518" x="4089400" y="5257800"/>
          <p14:tracePt t="135519" x="4059238" y="5248275"/>
          <p14:tracePt t="135521" x="4040188" y="5248275"/>
          <p14:tracePt t="135522" x="4030663" y="5248275"/>
          <p14:tracePt t="135523" x="4011613" y="5248275"/>
          <p14:tracePt t="135524" x="3990975" y="5248275"/>
          <p14:tracePt t="135525" x="3971925" y="5248275"/>
          <p14:tracePt t="135526" x="3962400" y="5248275"/>
          <p14:tracePt t="135527" x="3943350" y="5248275"/>
          <p14:tracePt t="135528" x="3922713" y="5248275"/>
          <p14:tracePt t="135529" x="3903663" y="5248275"/>
          <p14:tracePt t="135530" x="3894138" y="5248275"/>
          <p14:tracePt t="135531" x="3884613" y="5248275"/>
          <p14:tracePt t="135532" x="3863975" y="5248275"/>
          <p14:tracePt t="135533" x="3854450" y="5248275"/>
          <p14:tracePt t="135534" x="3844925" y="5248275"/>
          <p14:tracePt t="135535" x="3825875" y="5248275"/>
          <p14:tracePt t="135536" x="3805238" y="5248275"/>
          <p14:tracePt t="135537" x="3776663" y="5248275"/>
          <p14:tracePt t="135538" x="3767138" y="5248275"/>
          <p14:tracePt t="135539" x="3757613" y="5248275"/>
          <p14:tracePt t="135540" x="3748088" y="5248275"/>
          <p14:tracePt t="135541" x="3717925" y="5248275"/>
          <p14:tracePt t="135542" x="3708400" y="5248275"/>
          <p14:tracePt t="135543" x="3689350" y="5248275"/>
          <p14:tracePt t="135544" x="3679825" y="5248275"/>
          <p14:tracePt t="135545" x="3659188" y="5248275"/>
          <p14:tracePt t="135546" x="3649663" y="5248275"/>
          <p14:tracePt t="135547" x="3640138" y="5248275"/>
          <p14:tracePt t="135548" x="3609975" y="5248275"/>
          <p14:tracePt t="135549" x="3590925" y="5248275"/>
          <p14:tracePt t="135550" x="3571875" y="5248275"/>
          <p14:tracePt t="135551" x="3562350" y="5248275"/>
          <p14:tracePt t="135552" x="3552825" y="5248275"/>
          <p14:tracePt t="135553" x="3532188" y="5248275"/>
          <p14:tracePt t="135554" x="3513138" y="5248275"/>
          <p14:tracePt t="135555" x="3503613" y="5248275"/>
          <p14:tracePt t="135556" x="3473450" y="5248275"/>
          <p14:tracePt t="135557" x="3463925" y="5248275"/>
          <p14:tracePt t="135558" x="3444875" y="5248275"/>
          <p14:tracePt t="135559" x="3425825" y="5248275"/>
          <p14:tracePt t="135560" x="3416300" y="5248275"/>
          <p14:tracePt t="135561" x="3395663" y="5248275"/>
          <p14:tracePt t="135563" x="3376613" y="5248275"/>
          <p14:tracePt t="135564" x="3357563" y="5248275"/>
          <p14:tracePt t="135565" x="3348038" y="5248275"/>
          <p14:tracePt t="135566" x="3336925" y="5248275"/>
          <p14:tracePt t="135567" x="3308350" y="5248275"/>
          <p14:tracePt t="135568" x="3289300" y="5248275"/>
          <p14:tracePt t="135569" x="3268663" y="5248275"/>
          <p14:tracePt t="135570" x="3259138" y="5248275"/>
          <p14:tracePt t="135571" x="3249613" y="5248275"/>
          <p14:tracePt t="135572" x="3230563" y="5248275"/>
          <p14:tracePt t="135573" x="3221038" y="5248275"/>
          <p14:tracePt t="135574" x="3209925" y="5248275"/>
          <p14:tracePt t="135575" x="3190875" y="5248275"/>
          <p14:tracePt t="135576" x="3171825" y="5248275"/>
          <p14:tracePt t="135577" x="3162300" y="5248275"/>
          <p14:tracePt t="135578" x="3132138" y="5248275"/>
          <p14:tracePt t="135579" x="3122613" y="5248275"/>
          <p14:tracePt t="135580" x="3113088" y="5248275"/>
          <p14:tracePt t="135581" x="3103563" y="5248275"/>
          <p14:tracePt t="135582" x="3073400" y="5248275"/>
          <p14:tracePt t="135583" x="3063875" y="5248275"/>
          <p14:tracePt t="135584" x="3044825" y="5248275"/>
          <p14:tracePt t="135585" x="3025775" y="5248275"/>
          <p14:tracePt t="135586" x="3016250" y="5248275"/>
          <p14:tracePt t="135587" x="2995613" y="5248275"/>
          <p14:tracePt t="135588" x="2986088" y="5248275"/>
          <p14:tracePt t="135589" x="2976563" y="5248275"/>
          <p14:tracePt t="135590" x="2957513" y="5248275"/>
          <p14:tracePt t="135591" x="2946400" y="5248275"/>
          <p14:tracePt t="135592" x="2927350" y="5248275"/>
          <p14:tracePt t="135593" x="2898775" y="5248275"/>
          <p14:tracePt t="135594" x="2889250" y="5248275"/>
          <p14:tracePt t="135595" x="2868613" y="5248275"/>
          <p14:tracePt t="135596" x="2859088" y="5248275"/>
          <p14:tracePt t="135597" x="2840038" y="5248275"/>
          <p14:tracePt t="135598" x="2820988" y="5248275"/>
          <p14:tracePt t="135600" x="2809875" y="5248275"/>
          <p14:tracePt t="135601" x="2781300" y="5248275"/>
          <p14:tracePt t="135602" x="2771775" y="5248275"/>
          <p14:tracePt t="135603" x="2762250" y="5248275"/>
          <p14:tracePt t="135604" x="2732088" y="5248275"/>
          <p14:tracePt t="135605" x="2713038" y="5248275"/>
          <p14:tracePt t="135606" x="2693988" y="5248275"/>
          <p14:tracePt t="135607" x="2684463" y="5248275"/>
          <p14:tracePt t="135608" x="2673350" y="5248275"/>
          <p14:tracePt t="135609" x="2654300" y="5248275"/>
          <p14:tracePt t="135610" x="2644775" y="5248275"/>
          <p14:tracePt t="135611" x="2635250" y="5248275"/>
          <p14:tracePt t="135612" x="2614613" y="5248275"/>
          <p14:tracePt t="135613" x="2595563" y="5248275"/>
          <p14:tracePt t="135614" x="2586038" y="5248275"/>
          <p14:tracePt t="135615" x="2557463" y="5248275"/>
          <p14:tracePt t="135616" x="2546350" y="5248275"/>
          <p14:tracePt t="135617" x="2527300" y="5248275"/>
          <p14:tracePt t="135618" x="2517775" y="5248275"/>
          <p14:tracePt t="135619" x="2498725" y="5248275"/>
          <p14:tracePt t="135620" x="2478088" y="5248275"/>
          <p14:tracePt t="135622" x="2459038" y="5248275"/>
          <p14:tracePt t="135623" x="2439988" y="5248275"/>
          <p14:tracePt t="135624" x="2430463" y="5248275"/>
          <p14:tracePt t="135625" x="2420938" y="5248275"/>
          <p14:tracePt t="135626" x="2390775" y="5248275"/>
          <p14:tracePt t="135627" x="2371725" y="5248275"/>
          <p14:tracePt t="135628" x="2351088" y="5248275"/>
          <p14:tracePt t="135629" x="2341563" y="5248275"/>
          <p14:tracePt t="135630" x="2332038" y="5248275"/>
          <p14:tracePt t="135631" x="2312988" y="5248275"/>
          <p14:tracePt t="135632" x="2303463" y="5248275"/>
          <p14:tracePt t="135633" x="2293938" y="5248275"/>
          <p14:tracePt t="135634" x="2273300" y="5248275"/>
          <p14:tracePt t="135635" x="2254250" y="5248275"/>
          <p14:tracePt t="135636" x="2244725" y="5248275"/>
          <p14:tracePt t="135637" x="2214563" y="5248275"/>
          <p14:tracePt t="135638" x="2205038" y="5248275"/>
          <p14:tracePt t="135639" x="2185988" y="5248275"/>
          <p14:tracePt t="135640" x="2166938" y="5248275"/>
          <p14:tracePt t="135641" x="2157413" y="5248275"/>
          <p14:tracePt t="135642" x="2127250" y="5248275"/>
          <p14:tracePt t="135643" x="2117725" y="5248275"/>
          <p14:tracePt t="135644" x="2098675" y="5248275"/>
          <p14:tracePt t="135645" x="2078038" y="5248275"/>
          <p14:tracePt t="135646" x="2068513" y="5248275"/>
          <p14:tracePt t="135647" x="2049463" y="5248275"/>
          <p14:tracePt t="135648" x="2039938" y="5248275"/>
          <p14:tracePt t="135649" x="2030413" y="5248275"/>
          <p14:tracePt t="135650" x="2009775" y="5248275"/>
          <p14:tracePt t="135651" x="2000250" y="5248275"/>
          <p14:tracePt t="135652" x="1981200" y="5248275"/>
          <p14:tracePt t="135653" x="1962150" y="5248275"/>
          <p14:tracePt t="135654" x="1931988" y="5248275"/>
          <p14:tracePt t="135655" x="1922463" y="5248275"/>
          <p14:tracePt t="135656" x="1912938" y="5248275"/>
          <p14:tracePt t="135657" x="1903413" y="5248275"/>
          <p14:tracePt t="135658" x="1873250" y="5248275"/>
          <p14:tracePt t="135660" x="1854200" y="5248275"/>
          <p14:tracePt t="135661" x="1844675" y="5248275"/>
          <p14:tracePt t="135662" x="1814513" y="5248275"/>
          <p14:tracePt t="135663" x="1804988" y="5248275"/>
          <p14:tracePt t="135664" x="1785938" y="5248275"/>
          <p14:tracePt t="135665" x="1766888" y="5248275"/>
          <p14:tracePt t="135666" x="1757363" y="5248275"/>
          <p14:tracePt t="135667" x="1736725" y="5248275"/>
          <p14:tracePt t="135668" x="1717675" y="5248275"/>
          <p14:tracePt t="135669" x="1708150" y="5248275"/>
          <p14:tracePt t="135670" x="1698625" y="5248275"/>
          <p14:tracePt t="135671" x="1668463" y="5248275"/>
          <p14:tracePt t="135673" x="1658938" y="5248275"/>
          <p14:tracePt t="135674" x="1639888" y="5248275"/>
          <p14:tracePt t="135675" x="1609725" y="5248275"/>
          <p14:tracePt t="135676" x="1600200" y="5248275"/>
          <p14:tracePt t="135677" x="1590675" y="5248275"/>
          <p14:tracePt t="135678" x="1581150" y="5248275"/>
          <p14:tracePt t="135679" x="1571625" y="5248275"/>
          <p14:tracePt t="135680" x="1562100" y="5248275"/>
          <p14:tracePt t="135681" x="1541463" y="5248275"/>
          <p14:tracePt t="135682" x="1512888" y="5248275"/>
          <p14:tracePt t="135683" x="1503363" y="5248275"/>
          <p14:tracePt t="135684" x="1493838" y="5248275"/>
          <p14:tracePt t="135685" x="1482725" y="5257800"/>
          <p14:tracePt t="135686" x="1473200" y="5257800"/>
          <p14:tracePt t="135687" x="1463675" y="5257800"/>
          <p14:tracePt t="135688" x="1444625" y="5257800"/>
          <p14:tracePt t="135689" x="1425575" y="5257800"/>
          <p14:tracePt t="135690" x="1414463" y="5257800"/>
          <p14:tracePt t="135691" x="1404938" y="5257800"/>
          <p14:tracePt t="135692" x="1385888" y="5257800"/>
          <p14:tracePt t="135693" x="1376363" y="5257800"/>
          <p14:tracePt t="135694" x="1376363" y="5267325"/>
          <p14:tracePt t="135695" x="1355725" y="5267325"/>
          <p14:tracePt t="135696" x="1346200" y="5267325"/>
          <p14:tracePt t="135697" x="1336675" y="5267325"/>
          <p14:tracePt t="135698" x="1336675" y="5276850"/>
          <p14:tracePt t="135699" x="1327150" y="5276850"/>
          <p14:tracePt t="135700" x="1308100" y="5276850"/>
          <p14:tracePt t="135701" x="1298575" y="5276850"/>
          <p14:tracePt t="135702" x="1287463" y="5276850"/>
          <p14:tracePt t="135703" x="1268413" y="5276850"/>
          <p14:tracePt t="135705" x="1258888" y="5287963"/>
          <p14:tracePt t="135706" x="1239838" y="5287963"/>
          <p14:tracePt t="135708" x="1230313" y="5287963"/>
          <p14:tracePt t="135709" x="1209675" y="5297488"/>
          <p14:tracePt t="135711" x="1190625" y="5297488"/>
          <p14:tracePt t="135713" x="1181100" y="5297488"/>
          <p14:tracePt t="135714" x="1171575" y="5297488"/>
          <p14:tracePt t="135715" x="1162050" y="5297488"/>
          <p14:tracePt t="135716" x="1150938" y="5307013"/>
          <p14:tracePt t="135717" x="1141413" y="5307013"/>
          <p14:tracePt t="135718" x="1131888" y="5307013"/>
          <p14:tracePt t="135719" x="1122363" y="5307013"/>
          <p14:tracePt t="135721" x="1103313" y="5307013"/>
          <p14:tracePt t="135723" x="1092200" y="5316538"/>
          <p14:tracePt t="135724" x="1082675" y="5316538"/>
          <p14:tracePt t="135726" x="1063625" y="5316538"/>
          <p14:tracePt t="135727" x="1054100" y="5316538"/>
          <p14:tracePt t="135728" x="1044575" y="5316538"/>
          <p14:tracePt t="135729" x="1035050" y="5316538"/>
          <p14:tracePt t="135730" x="1023938" y="5316538"/>
          <p14:tracePt t="135731" x="1014413" y="5326063"/>
          <p14:tracePt t="135733" x="1004888" y="5326063"/>
          <p14:tracePt t="135734" x="995363" y="5326063"/>
          <p14:tracePt t="135735" x="985838" y="5335588"/>
          <p14:tracePt t="135736" x="976313" y="5335588"/>
          <p14:tracePt t="135738" x="966788" y="5335588"/>
          <p14:tracePt t="135739" x="955675" y="5335588"/>
          <p14:tracePt t="135741" x="946150" y="5335588"/>
          <p14:tracePt t="135742" x="936625" y="5335588"/>
          <p14:tracePt t="135743" x="936625" y="5346700"/>
          <p14:tracePt t="135744" x="927100" y="5346700"/>
          <p14:tracePt t="135745" x="917575" y="5346700"/>
          <p14:tracePt t="135747" x="908050" y="5346700"/>
          <p14:tracePt t="135749" x="898525" y="5346700"/>
          <p14:tracePt t="135750" x="898525" y="5356225"/>
          <p14:tracePt t="135751" x="887413" y="5356225"/>
          <p14:tracePt t="135752" x="877888" y="5356225"/>
          <p14:tracePt t="135754" x="868363" y="5356225"/>
          <p14:tracePt t="135757" x="858838" y="5365750"/>
          <p14:tracePt t="135759" x="849313" y="5365750"/>
          <p14:tracePt t="135761" x="839788" y="5375275"/>
          <p14:tracePt t="135764" x="830263" y="5375275"/>
          <p14:tracePt t="135767" x="819150" y="5384800"/>
          <p14:tracePt t="135771" x="809625" y="5384800"/>
          <p14:tracePt t="135773" x="800100" y="5384800"/>
          <p14:tracePt t="135774" x="800100" y="5394325"/>
          <p14:tracePt t="135777" x="790575" y="5394325"/>
          <p14:tracePt t="135779" x="790575" y="5403850"/>
          <p14:tracePt t="135781" x="781050" y="5403850"/>
          <p14:tracePt t="135782" x="781050" y="5414963"/>
          <p14:tracePt t="135785" x="771525" y="5414963"/>
          <p14:tracePt t="135786" x="771525" y="5424488"/>
          <p14:tracePt t="135787" x="760413" y="5424488"/>
          <p14:tracePt t="135790" x="760413" y="5434013"/>
          <p14:tracePt t="135791" x="750888" y="5434013"/>
          <p14:tracePt t="135793" x="750888" y="5443538"/>
          <p14:tracePt t="135795" x="750888" y="5453063"/>
          <p14:tracePt t="135796" x="741363" y="5453063"/>
          <p14:tracePt t="135798" x="741363" y="5462588"/>
          <p14:tracePt t="135802" x="731838" y="5462588"/>
          <p14:tracePt t="135802" x="731838" y="5472113"/>
          <p14:tracePt t="135805" x="731838" y="5483225"/>
          <p14:tracePt t="135806" x="722313" y="5492750"/>
          <p14:tracePt t="135808" x="712788" y="5492750"/>
          <p14:tracePt t="135809" x="712788" y="5502275"/>
          <p14:tracePt t="135811" x="712788" y="5511800"/>
          <p14:tracePt t="135814" x="712788" y="5521325"/>
          <p14:tracePt t="135815" x="712788" y="5530850"/>
          <p14:tracePt t="135816" x="703263" y="5530850"/>
          <p14:tracePt t="135818" x="703263" y="5540375"/>
          <p14:tracePt t="135820" x="703263" y="5551488"/>
          <p14:tracePt t="135822" x="703263" y="5561013"/>
          <p14:tracePt t="135823" x="703263" y="5570538"/>
          <p14:tracePt t="135824" x="703263" y="5580063"/>
          <p14:tracePt t="135826" x="703263" y="5589588"/>
          <p14:tracePt t="135828" x="703263" y="5599113"/>
          <p14:tracePt t="135829" x="703263" y="5608638"/>
          <p14:tracePt t="135831" x="703263" y="5619750"/>
          <p14:tracePt t="135833" x="703263" y="5629275"/>
          <p14:tracePt t="135835" x="703263" y="5638800"/>
          <p14:tracePt t="135836" x="703263" y="5648325"/>
          <p14:tracePt t="135837" x="703263" y="5657850"/>
          <p14:tracePt t="135839" x="703263" y="5667375"/>
          <p14:tracePt t="135840" x="703263" y="5676900"/>
          <p14:tracePt t="135842" x="703263" y="5688013"/>
          <p14:tracePt t="135843" x="703263" y="5697538"/>
          <p14:tracePt t="135844" x="703263" y="5707063"/>
          <p14:tracePt t="135845" x="703263" y="5716588"/>
          <p14:tracePt t="135847" x="712788" y="5735638"/>
          <p14:tracePt t="135848" x="712788" y="5745163"/>
          <p14:tracePt t="135849" x="712788" y="5756275"/>
          <p14:tracePt t="135850" x="722313" y="5756275"/>
          <p14:tracePt t="135851" x="722313" y="5765800"/>
          <p14:tracePt t="135852" x="722313" y="5775325"/>
          <p14:tracePt t="135853" x="731838" y="5784850"/>
          <p14:tracePt t="135854" x="741363" y="5794375"/>
          <p14:tracePt t="135855" x="741363" y="5803900"/>
          <p14:tracePt t="135856" x="750888" y="5813425"/>
          <p14:tracePt t="135857" x="760413" y="5824538"/>
          <p14:tracePt t="135858" x="760413" y="5834063"/>
          <p14:tracePt t="135860" x="771525" y="5843588"/>
          <p14:tracePt t="135861" x="771525" y="5853113"/>
          <p14:tracePt t="135862" x="781050" y="5862638"/>
          <p14:tracePt t="135863" x="790575" y="5881688"/>
          <p14:tracePt t="135864" x="809625" y="5881688"/>
          <p14:tracePt t="135865" x="809625" y="5902325"/>
          <p14:tracePt t="135866" x="819150" y="5911850"/>
          <p14:tracePt t="135867" x="830263" y="5921375"/>
          <p14:tracePt t="135869" x="839788" y="5930900"/>
          <p14:tracePt t="135870" x="849313" y="5940425"/>
          <p14:tracePt t="135871" x="868363" y="5961063"/>
          <p14:tracePt t="135872" x="877888" y="5961063"/>
          <p14:tracePt t="135873" x="887413" y="5980113"/>
          <p14:tracePt t="135874" x="898525" y="5980113"/>
          <p14:tracePt t="135875" x="917575" y="6008688"/>
          <p14:tracePt t="135876" x="936625" y="6019800"/>
          <p14:tracePt t="135877" x="946150" y="6029325"/>
          <p14:tracePt t="135878" x="955675" y="6038850"/>
          <p14:tracePt t="135879" x="976313" y="6048375"/>
          <p14:tracePt t="135880" x="985838" y="6057900"/>
          <p14:tracePt t="135881" x="995363" y="6067425"/>
          <p14:tracePt t="135882" x="1004888" y="6076950"/>
          <p14:tracePt t="135883" x="1014413" y="6088063"/>
          <p14:tracePt t="135884" x="1044575" y="6097588"/>
          <p14:tracePt t="135885" x="1063625" y="6116638"/>
          <p14:tracePt t="135886" x="1073150" y="6126163"/>
          <p14:tracePt t="135887" x="1092200" y="6126163"/>
          <p14:tracePt t="135888" x="1112838" y="6145213"/>
          <p14:tracePt t="135889" x="1122363" y="6145213"/>
          <p14:tracePt t="135890" x="1150938" y="6165850"/>
          <p14:tracePt t="135891" x="1162050" y="6175375"/>
          <p14:tracePt t="135892" x="1171575" y="6175375"/>
          <p14:tracePt t="135893" x="1200150" y="6194425"/>
          <p14:tracePt t="135894" x="1209675" y="6203950"/>
          <p14:tracePt t="135895" x="1230313" y="6203950"/>
          <p14:tracePt t="135896" x="1239838" y="6213475"/>
          <p14:tracePt t="135897" x="1258888" y="6224588"/>
          <p14:tracePt t="135898" x="1277938" y="6234113"/>
          <p14:tracePt t="135899" x="1308100" y="6253163"/>
          <p14:tracePt t="135900" x="1327150" y="6253163"/>
          <p14:tracePt t="135901" x="1355725" y="6272213"/>
          <p14:tracePt t="135902" x="1376363" y="6281738"/>
          <p14:tracePt t="135903" x="1395413" y="6281738"/>
          <p14:tracePt t="135904" x="1404938" y="6292850"/>
          <p14:tracePt t="135905" x="1435100" y="6302375"/>
          <p14:tracePt t="135906" x="1454150" y="6311900"/>
          <p14:tracePt t="135907" x="1463675" y="6311900"/>
          <p14:tracePt t="135908" x="1482725" y="6330950"/>
          <p14:tracePt t="135909" x="1503363" y="6330950"/>
          <p14:tracePt t="135910" x="1541463" y="6340475"/>
          <p14:tracePt t="135911" x="1562100" y="6350000"/>
          <p14:tracePt t="135912" x="1581150" y="6361113"/>
          <p14:tracePt t="135913" x="1609725" y="6370638"/>
          <p14:tracePt t="135914" x="1619250" y="6370638"/>
          <p14:tracePt t="135915" x="1658938" y="6380163"/>
          <p14:tracePt t="135916" x="1677988" y="6389688"/>
          <p14:tracePt t="135917" x="1698625" y="6389688"/>
          <p14:tracePt t="135918" x="1717675" y="6399213"/>
          <p14:tracePt t="135919" x="1727200" y="6399213"/>
          <p14:tracePt t="135920" x="1746250" y="6408738"/>
          <p14:tracePt t="135921" x="1766888" y="6408738"/>
          <p14:tracePt t="135922" x="1814513" y="6429375"/>
          <p14:tracePt t="135923" x="1835150" y="6438900"/>
          <p14:tracePt t="135924" x="1844675" y="6438900"/>
          <p14:tracePt t="135925" x="1882775" y="6438900"/>
          <p14:tracePt t="135926" x="1893888" y="6448425"/>
          <p14:tracePt t="135927" x="1922463" y="6457950"/>
          <p14:tracePt t="135928" x="1951038" y="6457950"/>
          <p14:tracePt t="135929" x="1971675" y="6457950"/>
          <p14:tracePt t="135930" x="1990725" y="6467475"/>
          <p14:tracePt t="135931" x="2009775" y="6477000"/>
          <p14:tracePt t="135932" x="2019300" y="6477000"/>
          <p14:tracePt t="135933" x="2049463" y="6486525"/>
          <p14:tracePt t="135934" x="2058988" y="6486525"/>
          <p14:tracePt t="135935" x="2098675" y="6497638"/>
          <p14:tracePt t="135936" x="2117725" y="6497638"/>
          <p14:tracePt t="135937" x="2136775" y="6497638"/>
          <p14:tracePt t="135938" x="2166938" y="6507163"/>
          <p14:tracePt t="135939" x="2176463" y="6516688"/>
          <p14:tracePt t="135940" x="2214563" y="6516688"/>
          <p14:tracePt t="135941" x="2235200" y="6516688"/>
          <p14:tracePt t="135942" x="2254250" y="6526213"/>
          <p14:tracePt t="135943" x="2273300" y="6526213"/>
          <p14:tracePt t="135944" x="2293938" y="6526213"/>
          <p14:tracePt t="135945" x="2312988" y="6535738"/>
          <p14:tracePt t="135946" x="2322513" y="6535738"/>
          <p14:tracePt t="135947" x="2371725" y="6556375"/>
          <p14:tracePt t="135948" x="2400300" y="6556375"/>
          <p14:tracePt t="135949" x="2409825" y="6556375"/>
          <p14:tracePt t="135950" x="2430463" y="6556375"/>
          <p14:tracePt t="135951" x="2439988" y="6556375"/>
          <p14:tracePt t="135952" x="2468563" y="6565900"/>
          <p14:tracePt t="135953" x="2508250" y="6575425"/>
          <p14:tracePt t="135954" x="2527300" y="6575425"/>
          <p14:tracePt t="135955" x="2546350" y="6584950"/>
          <p14:tracePt t="135956" x="2557463" y="6584950"/>
          <p14:tracePt t="135957" x="2586038" y="6584950"/>
          <p14:tracePt t="135958" x="2595563" y="6594475"/>
          <p14:tracePt t="135959" x="2635250" y="6604000"/>
          <p14:tracePt t="135960" x="2663825" y="6604000"/>
          <p14:tracePt t="135961" x="2673350" y="6613525"/>
          <p14:tracePt t="135962" x="2703513" y="6613525"/>
          <p14:tracePt t="135963" x="2713038" y="6613525"/>
          <p14:tracePt t="135964" x="2752725" y="6624638"/>
          <p14:tracePt t="135965" x="2771775" y="6634163"/>
          <p14:tracePt t="135966" x="2790825" y="6643688"/>
          <p14:tracePt t="135967" x="2830513" y="6643688"/>
          <p14:tracePt t="135968" x="2859088" y="6653213"/>
          <p14:tracePt t="135969" x="2868613" y="6653213"/>
          <p14:tracePt t="135970" x="2908300" y="6662738"/>
          <p14:tracePt t="135971" x="2927350" y="6672263"/>
          <p14:tracePt t="135972" x="2946400" y="6672263"/>
          <p14:tracePt t="135973" x="2967038" y="6681788"/>
          <p14:tracePt t="135974" x="2976563" y="6681788"/>
          <p14:tracePt t="135975" x="3016250" y="6692900"/>
          <p14:tracePt t="135976" x="3044825" y="6702425"/>
          <p14:tracePt t="135977" x="3063875" y="6702425"/>
          <p14:tracePt t="135978" x="3103563" y="6711950"/>
          <p14:tracePt t="135979" x="3122613" y="6721475"/>
          <p14:tracePt t="135980" x="3132138" y="6721475"/>
          <p14:tracePt t="135981" x="3181350" y="6740525"/>
          <p14:tracePt t="135982" x="3200400" y="6740525"/>
          <p14:tracePt t="135983" x="3209925" y="6740525"/>
          <p14:tracePt t="135984" x="3249613" y="6761163"/>
          <p14:tracePt t="135985" x="3278188" y="6761163"/>
          <p14:tracePt t="135986" x="3298825" y="6770688"/>
          <p14:tracePt t="135987" x="3336925" y="6780213"/>
          <p14:tracePt t="135988" x="3357563" y="6780213"/>
          <p14:tracePt t="135989" x="3367088" y="6789738"/>
          <p14:tracePt t="135990" x="3386138" y="6789738"/>
          <p14:tracePt t="135991" x="3405188" y="6799263"/>
          <p14:tracePt t="135992" x="3454400" y="6808788"/>
          <p14:tracePt t="135993" x="3473450" y="6808788"/>
          <p14:tracePt t="135994" x="3484563" y="6808788"/>
          <p14:tracePt t="135995" x="3513138" y="6818313"/>
          <p14:tracePt t="135996" x="3522663" y="6829425"/>
          <p14:tracePt t="135997" x="3562350" y="6829425"/>
          <p14:tracePt t="135998" x="3581400" y="6838950"/>
          <p14:tracePt t="135999" x="3600450" y="6838950"/>
          <p14:tracePt t="136000" x="3630613" y="6848475"/>
          <p14:tracePt t="136001" x="3640138" y="6848475"/>
          <p14:tracePt t="136087" x="4830763" y="6848475"/>
          <p14:tracePt t="136088" x="4840288" y="6848475"/>
          <p14:tracePt t="136089" x="4849813" y="6848475"/>
          <p14:tracePt t="136090" x="4868863" y="6848475"/>
          <p14:tracePt t="136091" x="4868863" y="6838950"/>
          <p14:tracePt t="136092" x="4879975" y="6838950"/>
          <p14:tracePt t="136093" x="4889500" y="6838950"/>
          <p14:tracePt t="136094" x="4899025" y="6838950"/>
          <p14:tracePt t="136095" x="4908550" y="6838950"/>
          <p14:tracePt t="136096" x="4918075" y="6838950"/>
          <p14:tracePt t="136097" x="4927600" y="6838950"/>
          <p14:tracePt t="136098" x="4938713" y="6829425"/>
          <p14:tracePt t="136099" x="4948238" y="6829425"/>
          <p14:tracePt t="136100" x="4957763" y="6829425"/>
          <p14:tracePt t="136101" x="4957763" y="6818313"/>
          <p14:tracePt t="136102" x="4967288" y="6818313"/>
          <p14:tracePt t="136103" x="4976813" y="6818313"/>
          <p14:tracePt t="136104" x="4986338" y="6818313"/>
          <p14:tracePt t="136105" x="4995863" y="6818313"/>
          <p14:tracePt t="136106" x="5006975" y="6818313"/>
          <p14:tracePt t="136107" x="5016500" y="6808788"/>
          <p14:tracePt t="136108" x="5026025" y="6808788"/>
          <p14:tracePt t="136109" x="5045075" y="6808788"/>
          <p14:tracePt t="136111" x="5064125" y="6799263"/>
          <p14:tracePt t="136112" x="5075238" y="6799263"/>
          <p14:tracePt t="136113" x="5075238" y="6789738"/>
          <p14:tracePt t="136114" x="5094288" y="6789738"/>
          <p14:tracePt t="136116" x="5103813" y="6789738"/>
          <p14:tracePt t="136117" x="5122863" y="6780213"/>
          <p14:tracePt t="136118" x="5132388" y="6770688"/>
          <p14:tracePt t="136119" x="5143500" y="6770688"/>
          <p14:tracePt t="136120" x="5162550" y="6770688"/>
          <p14:tracePt t="136121" x="5172075" y="6761163"/>
          <p14:tracePt t="136122" x="5191125" y="6750050"/>
          <p14:tracePt t="136124" x="5211763" y="6750050"/>
          <p14:tracePt t="136125" x="5221288" y="6740525"/>
          <p14:tracePt t="136127" x="5240338" y="6731000"/>
          <p14:tracePt t="136128" x="5259388" y="6721475"/>
          <p14:tracePt t="136129" x="5289550" y="6711950"/>
          <p14:tracePt t="136130" x="5299075" y="6702425"/>
          <p14:tracePt t="136131" x="5318125" y="6692900"/>
          <p14:tracePt t="136133" x="5338763" y="6681788"/>
          <p14:tracePt t="136134" x="5357813" y="6672263"/>
          <p14:tracePt t="136136" x="5376863" y="6653213"/>
          <p14:tracePt t="136137" x="5395913" y="6643688"/>
          <p14:tracePt t="136138" x="5416550" y="6634163"/>
          <p14:tracePt t="136139" x="5445125" y="6613525"/>
          <p14:tracePt t="136140" x="5454650" y="6604000"/>
          <p14:tracePt t="136141" x="5484813" y="6594475"/>
          <p14:tracePt t="136142" x="5484813" y="6584950"/>
          <p14:tracePt t="136143" x="5503863" y="6575425"/>
          <p14:tracePt t="136144" x="5522913" y="6556375"/>
          <p14:tracePt t="136145" x="5534025" y="6545263"/>
          <p14:tracePt t="136146" x="5553075" y="6526213"/>
          <p14:tracePt t="136147" x="5581650" y="6516688"/>
          <p14:tracePt t="136148" x="5591175" y="6486525"/>
          <p14:tracePt t="136149" x="5602288" y="6486525"/>
          <p14:tracePt t="136150" x="5640388" y="6457950"/>
          <p14:tracePt t="136151" x="5640388" y="6448425"/>
          <p14:tracePt t="136152" x="5659438" y="6438900"/>
          <p14:tracePt t="136153" x="5680075" y="6418263"/>
          <p14:tracePt t="136154" x="5699125" y="6399213"/>
          <p14:tracePt t="136155" x="5718175" y="6380163"/>
          <p14:tracePt t="136156" x="5738813" y="6361113"/>
          <p14:tracePt t="136158" x="5757863" y="6340475"/>
          <p14:tracePt t="136159" x="5776913" y="6311900"/>
          <p14:tracePt t="136160" x="5795963" y="6302375"/>
          <p14:tracePt t="136161" x="5807075" y="6281738"/>
          <p14:tracePt t="136162" x="5835650" y="6253163"/>
          <p14:tracePt t="136163" x="5845175" y="6234113"/>
          <p14:tracePt t="136164" x="5865813" y="6213475"/>
          <p14:tracePt t="136165" x="5875338" y="6203950"/>
          <p14:tracePt t="136166" x="5884863" y="6194425"/>
          <p14:tracePt t="136167" x="5894388" y="6175375"/>
          <p14:tracePt t="136168" x="5903913" y="6165850"/>
          <p14:tracePt t="136169" x="5934075" y="6126163"/>
          <p14:tracePt t="136170" x="5943600" y="6107113"/>
          <p14:tracePt t="136171" x="5953125" y="6097588"/>
          <p14:tracePt t="136172" x="5972175" y="6067425"/>
          <p14:tracePt t="136173" x="5991225" y="6038850"/>
          <p14:tracePt t="136174" x="6002338" y="6029325"/>
          <p14:tracePt t="136175" x="6011863" y="6008688"/>
          <p14:tracePt t="136176" x="6021388" y="5999163"/>
          <p14:tracePt t="136177" x="6030913" y="5980113"/>
          <p14:tracePt t="136178" x="6049963" y="5961063"/>
          <p14:tracePt t="136179" x="6059488" y="5930900"/>
          <p14:tracePt t="136180" x="6080125" y="5902325"/>
          <p14:tracePt t="136181" x="6080125" y="5892800"/>
          <p14:tracePt t="136182" x="6099175" y="5872163"/>
          <p14:tracePt t="136183" x="6099175" y="5862638"/>
          <p14:tracePt t="136184" x="6108700" y="5843588"/>
          <p14:tracePt t="136185" x="6118225" y="5824538"/>
          <p14:tracePt t="136186" x="6138863" y="5784850"/>
          <p14:tracePt t="136187" x="6148388" y="5756275"/>
          <p14:tracePt t="136188" x="6157913" y="5745163"/>
          <p14:tracePt t="136189" x="6167438" y="5716588"/>
          <p14:tracePt t="136190" x="6167438" y="5707063"/>
          <p14:tracePt t="136191" x="6176963" y="5697538"/>
          <p14:tracePt t="136192" x="6186488" y="5667375"/>
          <p14:tracePt t="136193" x="6197600" y="5608638"/>
          <p14:tracePt t="136202" x="6275388" y="5356225"/>
          <p14:tracePt t="136203" x="6275388" y="5307013"/>
          <p14:tracePt t="136204" x="6275388" y="5297488"/>
          <p14:tracePt t="136205" x="6284913" y="5267325"/>
          <p14:tracePt t="136206" x="6284913" y="5208588"/>
          <p14:tracePt t="136207" x="6294438" y="5170488"/>
          <p14:tracePt t="136208" x="6303963" y="5102225"/>
          <p14:tracePt t="136209" x="6303963" y="5062538"/>
          <p14:tracePt t="136210" x="6313488" y="5033963"/>
          <p14:tracePt t="136211" x="6313488" y="5024438"/>
          <p14:tracePt t="136212" x="6313488" y="4935538"/>
          <p14:tracePt t="136213" x="6313488" y="4926013"/>
          <p14:tracePt t="136214" x="6313488" y="4848225"/>
          <p14:tracePt t="136215" x="6313488" y="4829175"/>
          <p14:tracePt t="136216" x="6313488" y="4741863"/>
          <p14:tracePt t="136218" x="6313488" y="4652963"/>
          <p14:tracePt t="136220" x="6313488" y="4575175"/>
          <p14:tracePt t="136221" x="6313488" y="4506913"/>
          <p14:tracePt t="136222" x="6313488" y="4457700"/>
          <p14:tracePt t="136223" x="6313488" y="4398963"/>
          <p14:tracePt t="136224" x="6313488" y="4360863"/>
          <p14:tracePt t="136225" x="6313488" y="4311650"/>
          <p14:tracePt t="136226" x="6313488" y="4252913"/>
          <p14:tracePt t="136227" x="6313488" y="4214813"/>
          <p14:tracePt t="136228" x="6313488" y="4165600"/>
          <p14:tracePt t="136229" x="6313488" y="4068763"/>
          <p14:tracePt t="136230" x="6313488" y="3989388"/>
          <p14:tracePt t="136231" x="6313488" y="3951288"/>
          <p14:tracePt t="136232" x="6313488" y="3892550"/>
          <p14:tracePt t="136233" x="6313488" y="3843338"/>
          <p14:tracePt t="136234" x="6313488" y="3805238"/>
          <p14:tracePt t="136235" x="6313488" y="3746500"/>
          <p14:tracePt t="136236" x="6303963" y="3629025"/>
          <p14:tracePt t="136237" x="6294438" y="3579813"/>
          <p14:tracePt t="136238" x="6294438" y="3532188"/>
          <p14:tracePt t="136239" x="6284913" y="3443288"/>
          <p14:tracePt t="136240" x="6275388" y="3365500"/>
          <p14:tracePt t="136241" x="6275388" y="3306763"/>
          <p14:tracePt t="136242" x="6265863" y="3257550"/>
          <p14:tracePt t="136243" x="6265863" y="3219450"/>
          <p14:tracePt t="136244" x="6235700" y="3101975"/>
          <p14:tracePt t="136245" x="6235700" y="3033713"/>
          <p14:tracePt t="136246" x="6235700" y="3005138"/>
          <p14:tracePt t="136247" x="6235700" y="2936875"/>
          <p14:tracePt t="136248" x="6216650" y="2819400"/>
          <p14:tracePt t="136249" x="6216650" y="2789238"/>
          <p14:tracePt t="136250" x="6207125" y="2732088"/>
          <p14:tracePt t="136251" x="6197600" y="2614613"/>
          <p14:tracePt t="136252" x="6186488" y="2565400"/>
          <p14:tracePt t="136253" x="6176963" y="2497138"/>
          <p14:tracePt t="136254" x="6167438" y="2400300"/>
          <p14:tracePt t="136255" x="6157913" y="2341563"/>
          <p14:tracePt t="136256" x="6157913" y="2292350"/>
          <p14:tracePt t="136257" x="6127750" y="2174875"/>
          <p14:tracePt t="136258" x="6127750" y="2116138"/>
          <p14:tracePt t="136259" x="6127750" y="2078038"/>
          <p14:tracePt t="136260" x="6099175" y="1941513"/>
          <p14:tracePt t="136261" x="6099175" y="1892300"/>
          <p14:tracePt t="136262" x="6080125" y="1785938"/>
          <p14:tracePt t="136263" x="6080125" y="1736725"/>
          <p14:tracePt t="136264" x="6059488" y="1619250"/>
          <p14:tracePt t="136265" x="6059488" y="1560513"/>
          <p14:tracePt t="136266" x="6040438" y="1473200"/>
          <p14:tracePt t="136267" x="6030913" y="1385888"/>
          <p14:tracePt t="136268" x="6030913" y="1346200"/>
          <p14:tracePt t="136269" x="6021388" y="1228725"/>
          <p14:tracePt t="136270" x="6011863" y="1131888"/>
          <p14:tracePt t="136271" x="6002338" y="1044575"/>
          <p14:tracePt t="136272" x="5991225" y="1004888"/>
          <p14:tracePt t="136273" x="5981700" y="887413"/>
          <p14:tracePt t="136274" x="5972175" y="828675"/>
          <p14:tracePt t="136275" x="5962650" y="701675"/>
          <p14:tracePt t="136276" x="5953125" y="633413"/>
          <p14:tracePt t="136277" x="5943600" y="555625"/>
          <p14:tracePt t="136278" x="5934075" y="487363"/>
          <p14:tracePt t="136279" x="5922963" y="419100"/>
          <p14:tracePt t="136280" x="5913438" y="301625"/>
          <p14:tracePt t="136281" x="5903913" y="263525"/>
          <p14:tracePt t="136282" x="5894388" y="146050"/>
          <p14:tracePt t="136283" x="5884863" y="77788"/>
          <p14:tracePt t="136284" x="5875338" y="0"/>
          <p14:tracePt t="138216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4E53CBD-9CD1-EADB-9063-E61F5DEA1F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Circuit can be divided according to conductivity into:</a:t>
            </a:r>
          </a:p>
          <a:p>
            <a:pPr lvl="1"/>
            <a:r>
              <a:rPr lang="en-US" dirty="0"/>
              <a:t>Conducting</a:t>
            </a:r>
          </a:p>
          <a:p>
            <a:pPr lvl="1"/>
            <a:r>
              <a:rPr lang="en-US" dirty="0"/>
              <a:t>Nonconducting</a:t>
            </a:r>
          </a:p>
          <a:p>
            <a:endParaRPr lang="en-US" dirty="0"/>
          </a:p>
          <a:p>
            <a:r>
              <a:rPr lang="en-US" dirty="0"/>
              <a:t>Switch can be in state:</a:t>
            </a:r>
          </a:p>
          <a:p>
            <a:pPr lvl="1"/>
            <a:r>
              <a:rPr lang="en-US" dirty="0"/>
              <a:t>Switched ON</a:t>
            </a:r>
          </a:p>
          <a:p>
            <a:pPr lvl="1"/>
            <a:r>
              <a:rPr lang="en-US" dirty="0"/>
              <a:t>Switched OFF</a:t>
            </a:r>
          </a:p>
          <a:p>
            <a:endParaRPr lang="en-US" dirty="0"/>
          </a:p>
          <a:p>
            <a:r>
              <a:rPr lang="en-US" dirty="0"/>
              <a:t>Logical variable can take only two values (states):</a:t>
            </a:r>
          </a:p>
          <a:p>
            <a:pPr lvl="1"/>
            <a:r>
              <a:rPr lang="en-US" b="1" dirty="0"/>
              <a:t>0</a:t>
            </a:r>
            <a:r>
              <a:rPr lang="en-US" dirty="0"/>
              <a:t> – signal doesn’t exist, statement is false, circuit is not conducting, switch is off, voltage is not present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1 </a:t>
            </a:r>
            <a:r>
              <a:rPr lang="en-US" dirty="0"/>
              <a:t>– signal exist, statement is true, circuit is conducting, switch is on, voltage is present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A9299-36DE-2100-6E93-03008A099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concepts of switching algebra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5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40"/>
    </mc:Choice>
    <mc:Fallback xmlns="">
      <p:transition spd="slow" advTm="526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A71D91B-1039-3BEA-5D66-BCF2C38152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Logical function</a:t>
            </a:r>
            <a:r>
              <a:rPr lang="en-US" dirty="0"/>
              <a:t> is dependance of one or more output (dependent) variables on one or more input (independent) variables.</a:t>
            </a:r>
          </a:p>
          <a:p>
            <a:r>
              <a:rPr lang="en-US" dirty="0"/>
              <a:t>Notation</a:t>
            </a:r>
          </a:p>
          <a:p>
            <a:pPr lvl="1"/>
            <a:r>
              <a:rPr lang="en-US" dirty="0"/>
              <a:t>f(x)= x</a:t>
            </a:r>
            <a:r>
              <a:rPr lang="en-US" baseline="-25000" dirty="0"/>
              <a:t>1</a:t>
            </a:r>
            <a:r>
              <a:rPr lang="en-US" dirty="0"/>
              <a:t>+x</a:t>
            </a:r>
            <a:r>
              <a:rPr lang="en-US" baseline="-25000" dirty="0"/>
              <a:t>2</a:t>
            </a:r>
            <a:r>
              <a:rPr lang="en-US" dirty="0"/>
              <a:t>…	general notation</a:t>
            </a:r>
          </a:p>
          <a:p>
            <a:pPr lvl="1"/>
            <a:r>
              <a:rPr lang="en-US" dirty="0"/>
              <a:t>x		is input variable</a:t>
            </a:r>
          </a:p>
          <a:p>
            <a:pPr lvl="1"/>
            <a:r>
              <a:rPr lang="en-US" dirty="0"/>
              <a:t>f(x), y	is output variable</a:t>
            </a:r>
          </a:p>
          <a:p>
            <a:endParaRPr lang="en-US" dirty="0"/>
          </a:p>
          <a:p>
            <a:r>
              <a:rPr lang="en-US" dirty="0"/>
              <a:t>Logical function can be written as:</a:t>
            </a:r>
          </a:p>
          <a:p>
            <a:pPr lvl="1"/>
            <a:r>
              <a:rPr lang="en-US" dirty="0"/>
              <a:t>Algebraic notation</a:t>
            </a:r>
          </a:p>
          <a:p>
            <a:pPr lvl="1"/>
            <a:r>
              <a:rPr lang="en-US" dirty="0"/>
              <a:t>Verbal expression</a:t>
            </a:r>
          </a:p>
          <a:p>
            <a:pPr lvl="1"/>
            <a:r>
              <a:rPr lang="en-US" dirty="0"/>
              <a:t>Block diagram / Ladder diagram</a:t>
            </a:r>
          </a:p>
          <a:p>
            <a:pPr lvl="1"/>
            <a:r>
              <a:rPr lang="en-US" dirty="0"/>
              <a:t>Truth table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4F0C39-B49E-CA15-5167-EAFEF7EA8B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logical operations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09"/>
    </mc:Choice>
    <mc:Fallback xmlns="">
      <p:transition spd="slow" advTm="94609"/>
    </mc:Fallback>
  </mc:AlternateContent>
  <p:extLst>
    <p:ext uri="{3A86A75C-4F4B-4683-9AE1-C65F6400EC91}">
      <p14:laserTraceLst xmlns:p14="http://schemas.microsoft.com/office/powerpoint/2010/main">
        <p14:tracePtLst>
          <p14:tracePt t="9337" x="6323013" y="2243138"/>
          <p14:tracePt t="9342" x="6313488" y="2243138"/>
          <p14:tracePt t="9345" x="6303963" y="2243138"/>
          <p14:tracePt t="9347" x="6294438" y="2243138"/>
          <p14:tracePt t="9349" x="6284913" y="2243138"/>
          <p14:tracePt t="9351" x="6275388" y="2243138"/>
          <p14:tracePt t="9353" x="6265863" y="2243138"/>
          <p14:tracePt t="9354" x="6254750" y="2243138"/>
          <p14:tracePt t="9356" x="6245225" y="2243138"/>
          <p14:tracePt t="9358" x="6235700" y="2243138"/>
          <p14:tracePt t="9359" x="6226175" y="2243138"/>
          <p14:tracePt t="9360" x="6216650" y="2243138"/>
          <p14:tracePt t="9362" x="6207125" y="2243138"/>
          <p14:tracePt t="9363" x="6197600" y="2243138"/>
          <p14:tracePt t="9365" x="6176963" y="2243138"/>
          <p14:tracePt t="9367" x="6167438" y="2243138"/>
          <p14:tracePt t="9368" x="6157913" y="2243138"/>
          <p14:tracePt t="9369" x="6148388" y="2243138"/>
          <p14:tracePt t="9370" x="6127750" y="2243138"/>
          <p14:tracePt t="9372" x="6118225" y="2243138"/>
          <p14:tracePt t="9374" x="6099175" y="2243138"/>
          <p14:tracePt t="9376" x="6089650" y="2243138"/>
          <p14:tracePt t="9377" x="6070600" y="2243138"/>
          <p14:tracePt t="9379" x="6059488" y="2243138"/>
          <p14:tracePt t="9380" x="6049963" y="2243138"/>
          <p14:tracePt t="9381" x="6040438" y="2243138"/>
          <p14:tracePt t="9382" x="6030913" y="2243138"/>
          <p14:tracePt t="9384" x="6011863" y="2243138"/>
          <p14:tracePt t="9386" x="6002338" y="2243138"/>
          <p14:tracePt t="9387" x="5991225" y="2243138"/>
          <p14:tracePt t="9388" x="5981700" y="2243138"/>
          <p14:tracePt t="9389" x="5972175" y="2243138"/>
          <p14:tracePt t="9390" x="5962650" y="2254250"/>
          <p14:tracePt t="9391" x="5953125" y="2254250"/>
          <p14:tracePt t="9392" x="5943600" y="2254250"/>
          <p14:tracePt t="9393" x="5934075" y="2254250"/>
          <p14:tracePt t="9394" x="5922963" y="2254250"/>
          <p14:tracePt t="9396" x="5913438" y="2254250"/>
          <p14:tracePt t="9397" x="5903913" y="2254250"/>
          <p14:tracePt t="9398" x="5894388" y="2263775"/>
          <p14:tracePt t="9399" x="5875338" y="2263775"/>
          <p14:tracePt t="9400" x="5865813" y="2263775"/>
          <p14:tracePt t="9401" x="5854700" y="2263775"/>
          <p14:tracePt t="9402" x="5845175" y="2263775"/>
          <p14:tracePt t="9403" x="5835650" y="2263775"/>
          <p14:tracePt t="9405" x="5826125" y="2263775"/>
          <p14:tracePt t="9406" x="5816600" y="2273300"/>
          <p14:tracePt t="9407" x="5807075" y="2273300"/>
          <p14:tracePt t="9409" x="5786438" y="2282825"/>
          <p14:tracePt t="9410" x="5776913" y="2282825"/>
          <p14:tracePt t="9411" x="5767388" y="2282825"/>
          <p14:tracePt t="9412" x="5757863" y="2282825"/>
          <p14:tracePt t="9413" x="5748338" y="2282825"/>
          <p14:tracePt t="9414" x="5738813" y="2292350"/>
          <p14:tracePt t="9415" x="5727700" y="2292350"/>
          <p14:tracePt t="9417" x="5718175" y="2292350"/>
          <p14:tracePt t="9418" x="5699125" y="2292350"/>
          <p14:tracePt t="9420" x="5689600" y="2301875"/>
          <p14:tracePt t="9421" x="5670550" y="2301875"/>
          <p14:tracePt t="9422" x="5659438" y="2311400"/>
          <p14:tracePt t="9423" x="5649913" y="2311400"/>
          <p14:tracePt t="9424" x="5640388" y="2311400"/>
          <p14:tracePt t="9426" x="5621338" y="2311400"/>
          <p14:tracePt t="9427" x="5611813" y="2322513"/>
          <p14:tracePt t="9429" x="5591175" y="2332038"/>
          <p14:tracePt t="9431" x="5581650" y="2332038"/>
          <p14:tracePt t="9432" x="5572125" y="2332038"/>
          <p14:tracePt t="9433" x="5562600" y="2332038"/>
          <p14:tracePt t="9434" x="5553075" y="2332038"/>
          <p14:tracePt t="9435" x="5553075" y="2341563"/>
          <p14:tracePt t="9436" x="5534025" y="2341563"/>
          <p14:tracePt t="9437" x="5522913" y="2351088"/>
          <p14:tracePt t="9438" x="5513388" y="2351088"/>
          <p14:tracePt t="9439" x="5503863" y="2351088"/>
          <p14:tracePt t="9440" x="5494338" y="2351088"/>
          <p14:tracePt t="9441" x="5484813" y="2360613"/>
          <p14:tracePt t="9442" x="5475288" y="2360613"/>
          <p14:tracePt t="9443" x="5464175" y="2360613"/>
          <p14:tracePt t="9444" x="5454650" y="2360613"/>
          <p14:tracePt t="9445" x="5445125" y="2360613"/>
          <p14:tracePt t="9446" x="5435600" y="2370138"/>
          <p14:tracePt t="9464" x="5299075" y="2409825"/>
          <p14:tracePt t="9466" x="5289550" y="2419350"/>
          <p14:tracePt t="9467" x="5280025" y="2419350"/>
          <p14:tracePt t="9468" x="5270500" y="2419350"/>
          <p14:tracePt t="9470" x="5259388" y="2419350"/>
          <p14:tracePt t="9471" x="5249863" y="2428875"/>
          <p14:tracePt t="9473" x="5230813" y="2438400"/>
          <p14:tracePt t="9475" x="5221288" y="2438400"/>
          <p14:tracePt t="9476" x="5211763" y="2438400"/>
          <p14:tracePt t="9477" x="5200650" y="2438400"/>
          <p14:tracePt t="9478" x="5191125" y="2447925"/>
          <p14:tracePt t="9480" x="5181600" y="2459038"/>
          <p14:tracePt t="9481" x="5172075" y="2459038"/>
          <p14:tracePt t="9482" x="5162550" y="2459038"/>
          <p14:tracePt t="9483" x="5143500" y="2468563"/>
          <p14:tracePt t="9484" x="5132388" y="2468563"/>
          <p14:tracePt t="9485" x="5122863" y="2468563"/>
          <p14:tracePt t="9488" x="5103813" y="2478088"/>
          <p14:tracePt t="9489" x="5094288" y="2487613"/>
          <p14:tracePt t="9490" x="5075238" y="2487613"/>
          <p14:tracePt t="9492" x="5064125" y="2487613"/>
          <p14:tracePt t="9493" x="5054600" y="2487613"/>
          <p14:tracePt t="9494" x="5045075" y="2497138"/>
          <p14:tracePt t="9495" x="5035550" y="2497138"/>
          <p14:tracePt t="9496" x="5026025" y="2497138"/>
          <p14:tracePt t="9497" x="5006975" y="2506663"/>
          <p14:tracePt t="9499" x="4986338" y="2516188"/>
          <p14:tracePt t="9500" x="4976813" y="2516188"/>
          <p14:tracePt t="9501" x="4967288" y="2516188"/>
          <p14:tracePt t="9502" x="4938713" y="2527300"/>
          <p14:tracePt t="9503" x="4927600" y="2527300"/>
          <p14:tracePt t="9504" x="4918075" y="2536825"/>
          <p14:tracePt t="9505" x="4908550" y="2536825"/>
          <p14:tracePt t="9506" x="4899025" y="2536825"/>
          <p14:tracePt t="9507" x="4889500" y="2536825"/>
          <p14:tracePt t="9508" x="4879975" y="2536825"/>
          <p14:tracePt t="9509" x="4868863" y="2546350"/>
          <p14:tracePt t="9510" x="4859338" y="2546350"/>
          <p14:tracePt t="9511" x="4830763" y="2555875"/>
          <p14:tracePt t="9512" x="4821238" y="2565400"/>
          <p14:tracePt t="9513" x="4811713" y="2565400"/>
          <p14:tracePt t="9514" x="4791075" y="2565400"/>
          <p14:tracePt t="9516" x="4781550" y="2574925"/>
          <p14:tracePt t="9517" x="4762500" y="2574925"/>
          <p14:tracePt t="9518" x="4743450" y="2584450"/>
          <p14:tracePt t="9519" x="4732338" y="2584450"/>
          <p14:tracePt t="9520" x="4713288" y="2584450"/>
          <p14:tracePt t="9521" x="4703763" y="2584450"/>
          <p14:tracePt t="9522" x="4703763" y="2595563"/>
          <p14:tracePt t="9523" x="4694238" y="2595563"/>
          <p14:tracePt t="9524" x="4684713" y="2595563"/>
          <p14:tracePt t="9525" x="4664075" y="2605088"/>
          <p14:tracePt t="9527" x="4645025" y="2605088"/>
          <p14:tracePt t="9528" x="4635500" y="2605088"/>
          <p14:tracePt t="9529" x="4625975" y="2614613"/>
          <p14:tracePt t="9530" x="4616450" y="2614613"/>
          <p14:tracePt t="9531" x="4606925" y="2614613"/>
          <p14:tracePt t="9534" x="4595813" y="2624138"/>
          <p14:tracePt t="9536" x="4586288" y="2624138"/>
          <p14:tracePt t="9537" x="4576763" y="2624138"/>
          <p14:tracePt t="9538" x="4576763" y="2633663"/>
          <p14:tracePt t="9542" x="4576763" y="2643188"/>
          <p14:tracePt t="9548" x="4586288" y="2652713"/>
          <p14:tracePt t="9550" x="4595813" y="2652713"/>
          <p14:tracePt t="9552" x="4616450" y="2663825"/>
          <p14:tracePt t="9553" x="4616450" y="2673350"/>
          <p14:tracePt t="9554" x="4625975" y="2673350"/>
          <p14:tracePt t="9972" x="4616450" y="2673350"/>
          <p14:tracePt t="9973" x="4606925" y="2673350"/>
          <p14:tracePt t="10021" x="4595813" y="2673350"/>
          <p14:tracePt t="10025" x="4586288" y="2673350"/>
          <p14:tracePt t="10029" x="4576763" y="2673350"/>
          <p14:tracePt t="10031" x="4567238" y="2673350"/>
          <p14:tracePt t="10035" x="4557713" y="2673350"/>
          <p14:tracePt t="10036" x="4557713" y="2663825"/>
          <p14:tracePt t="10040" x="4548188" y="2663825"/>
          <p14:tracePt t="10044" x="4537075" y="2663825"/>
          <p14:tracePt t="10047" x="4527550" y="2663825"/>
          <p14:tracePt t="10052" x="4518025" y="2652713"/>
          <p14:tracePt t="10058" x="4508500" y="2652713"/>
          <p14:tracePt t="10063" x="4498975" y="2652713"/>
          <p14:tracePt t="10066" x="4489450" y="2652713"/>
          <p14:tracePt t="10070" x="4489450" y="2643188"/>
          <p14:tracePt t="10071" x="4479925" y="2643188"/>
          <p14:tracePt t="10076" x="4468813" y="2643188"/>
          <p14:tracePt t="10157" x="4459288" y="2643188"/>
          <p14:tracePt t="10165" x="4449763" y="2643188"/>
          <p14:tracePt t="10175" x="4440238" y="2643188"/>
          <p14:tracePt t="10183" x="4430713" y="2643188"/>
          <p14:tracePt t="10188" x="4430713" y="2633663"/>
          <p14:tracePt t="10191" x="4421188" y="2633663"/>
          <p14:tracePt t="10196" x="4411663" y="2633663"/>
          <p14:tracePt t="10206" x="4400550" y="2633663"/>
          <p14:tracePt t="10211" x="4400550" y="2624138"/>
          <p14:tracePt t="10216" x="4391025" y="2624138"/>
          <p14:tracePt t="10226" x="4381500" y="2624138"/>
          <p14:tracePt t="10232" x="4371975" y="2624138"/>
          <p14:tracePt t="10660" x="4371975" y="2614613"/>
          <p14:tracePt t="10662" x="4362450" y="2614613"/>
          <p14:tracePt t="10668" x="4352925" y="2614613"/>
          <p14:tracePt t="10671" x="4343400" y="2614613"/>
          <p14:tracePt t="10673" x="4332288" y="2605088"/>
          <p14:tracePt t="10676" x="4322763" y="2605088"/>
          <p14:tracePt t="10679" x="4313238" y="2605088"/>
          <p14:tracePt t="10681" x="4303713" y="2605088"/>
          <p14:tracePt t="10682" x="4303713" y="2595563"/>
          <p14:tracePt t="10684" x="4294188" y="2595563"/>
          <p14:tracePt t="10685" x="4284663" y="2595563"/>
          <p14:tracePt t="10687" x="4275138" y="2595563"/>
          <p14:tracePt t="10689" x="4275138" y="2584450"/>
          <p14:tracePt t="10690" x="4264025" y="2584450"/>
          <p14:tracePt t="10692" x="4254500" y="2584450"/>
          <p14:tracePt t="10693" x="4244975" y="2584450"/>
          <p14:tracePt t="10696" x="4235450" y="2584450"/>
          <p14:tracePt t="10699" x="4225925" y="2584450"/>
          <p14:tracePt t="10701" x="4216400" y="2584450"/>
          <p14:tracePt t="10703" x="4205288" y="2584450"/>
          <p14:tracePt t="10706" x="4195763" y="2584450"/>
          <p14:tracePt t="10709" x="4186238" y="2584450"/>
          <p14:tracePt t="10713" x="4176713" y="2584450"/>
          <p14:tracePt t="10716" x="4167188" y="2584450"/>
          <p14:tracePt t="11531" x="4167188" y="2574925"/>
          <p14:tracePt t="11537" x="4167188" y="2565400"/>
          <p14:tracePt t="11541" x="4157663" y="2555875"/>
          <p14:tracePt t="11543" x="4157663" y="2546350"/>
          <p14:tracePt t="11546" x="4157663" y="2536825"/>
          <p14:tracePt t="11550" x="4157663" y="2527300"/>
          <p14:tracePt t="11553" x="4157663" y="2516188"/>
          <p14:tracePt t="11555" x="4157663" y="2506663"/>
          <p14:tracePt t="11559" x="4157663" y="2497138"/>
          <p14:tracePt t="11562" x="4157663" y="2487613"/>
          <p14:tracePt t="11566" x="4157663" y="2478088"/>
          <p14:tracePt t="11568" x="4157663" y="2468563"/>
          <p14:tracePt t="11572" x="4157663" y="2459038"/>
          <p14:tracePt t="11573" x="4148138" y="2459038"/>
          <p14:tracePt t="11576" x="4148138" y="2447925"/>
          <p14:tracePt t="11581" x="4148138" y="2438400"/>
          <p14:tracePt t="11583" x="4148138" y="2428875"/>
          <p14:tracePt t="11588" x="4148138" y="2419350"/>
          <p14:tracePt t="11595" x="4148138" y="2409825"/>
          <p14:tracePt t="12099" x="4148138" y="2400300"/>
          <p14:tracePt t="12131" x="4148138" y="2390775"/>
          <p14:tracePt t="12134" x="4148138" y="2379663"/>
          <p14:tracePt t="12137" x="4148138" y="2370138"/>
          <p14:tracePt t="12141" x="4148138" y="2360613"/>
          <p14:tracePt t="12143" x="4157663" y="2360613"/>
          <p14:tracePt t="12145" x="4157663" y="2351088"/>
          <p14:tracePt t="12146" x="4157663" y="2341563"/>
          <p14:tracePt t="12147" x="4167188" y="2341563"/>
          <p14:tracePt t="12149" x="4176713" y="2341563"/>
          <p14:tracePt t="12150" x="4176713" y="2332038"/>
          <p14:tracePt t="12153" x="4186238" y="2332038"/>
          <p14:tracePt t="12155" x="4186238" y="2322513"/>
          <p14:tracePt t="12158" x="4195763" y="2322513"/>
          <p14:tracePt t="12159" x="4195763" y="2311400"/>
          <p14:tracePt t="12161" x="4195763" y="2301875"/>
          <p14:tracePt t="12162" x="4205288" y="2301875"/>
          <p14:tracePt t="12163" x="4216400" y="2301875"/>
          <p14:tracePt t="12166" x="4216400" y="2292350"/>
          <p14:tracePt t="12167" x="4225925" y="2292350"/>
          <p14:tracePt t="12170" x="4235450" y="2282825"/>
          <p14:tracePt t="12173" x="4244975" y="2282825"/>
          <p14:tracePt t="12174" x="4254500" y="2282825"/>
          <p14:tracePt t="12175" x="4254500" y="2273300"/>
          <p14:tracePt t="12177" x="4264025" y="2263775"/>
          <p14:tracePt t="12179" x="4275138" y="2263775"/>
          <p14:tracePt t="12181" x="4275138" y="2254250"/>
          <p14:tracePt t="12182" x="4284663" y="2254250"/>
          <p14:tracePt t="12184" x="4294188" y="2254250"/>
          <p14:tracePt t="12185" x="4294188" y="2243138"/>
          <p14:tracePt t="12186" x="4303713" y="2243138"/>
          <p14:tracePt t="12189" x="4313238" y="2233613"/>
          <p14:tracePt t="12191" x="4322763" y="2233613"/>
          <p14:tracePt t="12192" x="4322763" y="2224088"/>
          <p14:tracePt t="12194" x="4332288" y="2224088"/>
          <p14:tracePt t="12195" x="4343400" y="2224088"/>
          <p14:tracePt t="12196" x="4343400" y="2214563"/>
          <p14:tracePt t="12198" x="4352925" y="2214563"/>
          <p14:tracePt t="12201" x="4362450" y="2205038"/>
          <p14:tracePt t="12204" x="4371975" y="2205038"/>
          <p14:tracePt t="12205" x="4381500" y="2205038"/>
          <p14:tracePt t="12206" x="4381500" y="2195513"/>
          <p14:tracePt t="12208" x="4381500" y="2185988"/>
          <p14:tracePt t="12209" x="4391025" y="2185988"/>
          <p14:tracePt t="12212" x="4400550" y="2185988"/>
          <p14:tracePt t="12215" x="4400550" y="2174875"/>
          <p14:tracePt t="12217" x="4411663" y="2174875"/>
          <p14:tracePt t="12220" x="4421188" y="2174875"/>
          <p14:tracePt t="12222" x="4421188" y="2165350"/>
          <p14:tracePt t="12227" x="4430713" y="2165350"/>
          <p14:tracePt t="12230" x="4430713" y="2155825"/>
          <p14:tracePt t="12236" x="4440238" y="2146300"/>
          <p14:tracePt t="12241" x="4449763" y="2146300"/>
          <p14:tracePt t="12243" x="4459288" y="2146300"/>
          <p14:tracePt t="12247" x="4468813" y="2146300"/>
          <p14:tracePt t="12250" x="4479925" y="2146300"/>
          <p14:tracePt t="12253" x="4489450" y="2146300"/>
          <p14:tracePt t="12254" x="4498975" y="2146300"/>
          <p14:tracePt t="12255" x="4498975" y="2136775"/>
          <p14:tracePt t="12257" x="4508500" y="2136775"/>
          <p14:tracePt t="12259" x="4518025" y="2136775"/>
          <p14:tracePt t="12261" x="4527550" y="2136775"/>
          <p14:tracePt t="12263" x="4537075" y="2136775"/>
          <p14:tracePt t="12265" x="4548188" y="2136775"/>
          <p14:tracePt t="12267" x="4557713" y="2136775"/>
          <p14:tracePt t="12270" x="4576763" y="2136775"/>
          <p14:tracePt t="12273" x="4586288" y="2136775"/>
          <p14:tracePt t="12275" x="4595813" y="2136775"/>
          <p14:tracePt t="12277" x="4606925" y="2136775"/>
          <p14:tracePt t="12278" x="4616450" y="2136775"/>
          <p14:tracePt t="12281" x="4625975" y="2136775"/>
          <p14:tracePt t="12283" x="4635500" y="2136775"/>
          <p14:tracePt t="12285" x="4645025" y="2136775"/>
          <p14:tracePt t="12286" x="4654550" y="2136775"/>
          <p14:tracePt t="12288" x="4664075" y="2136775"/>
          <p14:tracePt t="12291" x="4675188" y="2136775"/>
          <p14:tracePt t="12293" x="4684713" y="2136775"/>
          <p14:tracePt t="12294" x="4694238" y="2136775"/>
          <p14:tracePt t="12771" x="4694238" y="2127250"/>
          <p14:tracePt t="12782" x="4694238" y="2116138"/>
          <p14:tracePt t="12787" x="4694238" y="2106613"/>
          <p14:tracePt t="12791" x="4684713" y="2106613"/>
          <p14:tracePt t="12797" x="4684713" y="2097088"/>
          <p14:tracePt t="12806" x="4675188" y="2097088"/>
          <p14:tracePt t="12807" x="4675188" y="2087563"/>
          <p14:tracePt t="12817" x="4664075" y="2087563"/>
          <p14:tracePt t="12819" x="4664075" y="2078038"/>
          <p14:tracePt t="12824" x="4654550" y="2078038"/>
          <p14:tracePt t="12827" x="4645025" y="2078038"/>
          <p14:tracePt t="12832" x="4635500" y="2078038"/>
          <p14:tracePt t="12836" x="4625975" y="2078038"/>
          <p14:tracePt t="12841" x="4616450" y="2078038"/>
          <p14:tracePt t="12843" x="4606925" y="2078038"/>
          <p14:tracePt t="12847" x="4595813" y="2078038"/>
          <p14:tracePt t="12853" x="4586288" y="2078038"/>
          <p14:tracePt t="12881" x="4576763" y="2078038"/>
          <p14:tracePt t="12891" x="4567238" y="2078038"/>
          <p14:tracePt t="12900" x="4567238" y="2087563"/>
          <p14:tracePt t="12903" x="4557713" y="2087563"/>
          <p14:tracePt t="12909" x="4557713" y="2097088"/>
          <p14:tracePt t="12912" x="4548188" y="2097088"/>
          <p14:tracePt t="12921" x="4548188" y="2106613"/>
          <p14:tracePt t="12929" x="4537075" y="2106613"/>
          <p14:tracePt t="13677" x="4548188" y="2106613"/>
          <p14:tracePt t="13687" x="4557713" y="2106613"/>
          <p14:tracePt t="13690" x="4557713" y="2097088"/>
          <p14:tracePt t="13694" x="4567238" y="2097088"/>
          <p14:tracePt t="13698" x="4576763" y="2097088"/>
          <p14:tracePt t="13704" x="4576763" y="2087563"/>
          <p14:tracePt t="13706" x="4586288" y="2087563"/>
          <p14:tracePt t="13717" x="4595813" y="2087563"/>
          <p14:tracePt t="13718" x="4595813" y="2078038"/>
          <p14:tracePt t="13732" x="4606925" y="2078038"/>
          <p14:tracePt t="13734" x="4606925" y="2068513"/>
          <p14:tracePt t="13741" x="4616450" y="2068513"/>
          <p14:tracePt t="13744" x="4616450" y="2058988"/>
          <p14:tracePt t="13758" x="4625975" y="2058988"/>
          <p14:tracePt t="13768" x="4625975" y="2047875"/>
          <p14:tracePt t="13775" x="4635500" y="2047875"/>
          <p14:tracePt t="14193" x="4635500" y="2038350"/>
          <p14:tracePt t="15389" x="4625975" y="2038350"/>
          <p14:tracePt t="15432" x="4625975" y="2047875"/>
          <p14:tracePt t="15433" x="4616450" y="2047875"/>
          <p14:tracePt t="15447" x="4606925" y="2047875"/>
          <p14:tracePt t="15464" x="4606925" y="2058988"/>
          <p14:tracePt t="15484" x="4595813" y="2058988"/>
          <p14:tracePt t="15490" x="4595813" y="2068513"/>
          <p14:tracePt t="15554" x="4586288" y="2068513"/>
          <p14:tracePt t="15567" x="4586288" y="2078038"/>
          <p14:tracePt t="15853" x="4576763" y="2078038"/>
          <p14:tracePt t="15862" x="4567238" y="2078038"/>
          <p14:tracePt t="15869" x="4557713" y="2087563"/>
          <p14:tracePt t="15873" x="4548188" y="2087563"/>
          <p14:tracePt t="15877" x="4537075" y="2087563"/>
          <p14:tracePt t="15878" x="4527550" y="2087563"/>
          <p14:tracePt t="15880" x="4518025" y="2097088"/>
          <p14:tracePt t="15882" x="4508500" y="2097088"/>
          <p14:tracePt t="15885" x="4498975" y="2097088"/>
          <p14:tracePt t="15886" x="4489450" y="2097088"/>
          <p14:tracePt t="15889" x="4479925" y="2106613"/>
          <p14:tracePt t="15892" x="4468813" y="2106613"/>
          <p14:tracePt t="15893" x="4468813" y="2116138"/>
          <p14:tracePt t="15897" x="4459288" y="2116138"/>
          <p14:tracePt t="15898" x="4459288" y="2127250"/>
          <p14:tracePt t="15902" x="4449763" y="2127250"/>
          <p14:tracePt t="15904" x="4440238" y="2127250"/>
          <p14:tracePt t="15905" x="4440238" y="2136775"/>
          <p14:tracePt t="15909" x="4430713" y="2136775"/>
          <p14:tracePt t="15913" x="4421188" y="2146300"/>
          <p14:tracePt t="15917" x="4421188" y="2155825"/>
          <p14:tracePt t="15918" x="4411663" y="2155825"/>
          <p14:tracePt t="15920" x="4400550" y="2155825"/>
          <p14:tracePt t="15923" x="4400550" y="2165350"/>
          <p14:tracePt t="15924" x="4391025" y="2165350"/>
          <p14:tracePt t="15927" x="4381500" y="2165350"/>
          <p14:tracePt t="15928" x="4381500" y="2174875"/>
          <p14:tracePt t="15930" x="4371975" y="2174875"/>
          <p14:tracePt t="15932" x="4362450" y="2174875"/>
          <p14:tracePt t="15933" x="4362450" y="2185988"/>
          <p14:tracePt t="15934" x="4352925" y="2195513"/>
          <p14:tracePt t="15936" x="4343400" y="2195513"/>
          <p14:tracePt t="15937" x="4343400" y="2205038"/>
          <p14:tracePt t="15938" x="4332288" y="2205038"/>
          <p14:tracePt t="15939" x="4322763" y="2205038"/>
          <p14:tracePt t="15941" x="4313238" y="2214563"/>
          <p14:tracePt t="15942" x="4313238" y="2224088"/>
          <p14:tracePt t="15944" x="4303713" y="2224088"/>
          <p14:tracePt t="15945" x="4294188" y="2224088"/>
          <p14:tracePt t="15946" x="4294188" y="2233613"/>
          <p14:tracePt t="15947" x="4284663" y="2233613"/>
          <p14:tracePt t="15948" x="4275138" y="2233613"/>
          <p14:tracePt t="15949" x="4275138" y="2243138"/>
          <p14:tracePt t="15950" x="4264025" y="2243138"/>
          <p14:tracePt t="15951" x="4254500" y="2254250"/>
          <p14:tracePt t="15953" x="4244975" y="2263775"/>
          <p14:tracePt t="15954" x="4235450" y="2263775"/>
          <p14:tracePt t="15955" x="4225925" y="2273300"/>
          <p14:tracePt t="15956" x="4216400" y="2273300"/>
          <p14:tracePt t="15957" x="4205288" y="2282825"/>
          <p14:tracePt t="15958" x="4195763" y="2292350"/>
          <p14:tracePt t="15960" x="4186238" y="2301875"/>
          <p14:tracePt t="15961" x="4176713" y="2301875"/>
          <p14:tracePt t="15962" x="4167188" y="2311400"/>
          <p14:tracePt t="15963" x="4157663" y="2322513"/>
          <p14:tracePt t="15964" x="4148138" y="2332038"/>
          <p14:tracePt t="15965" x="4137025" y="2332038"/>
          <p14:tracePt t="15966" x="4137025" y="2341563"/>
          <p14:tracePt t="15967" x="4117975" y="2351088"/>
          <p14:tracePt t="15969" x="4108450" y="2360613"/>
          <p14:tracePt t="15970" x="4098925" y="2360613"/>
          <p14:tracePt t="15971" x="4089400" y="2379663"/>
          <p14:tracePt t="15972" x="4079875" y="2379663"/>
          <p14:tracePt t="15973" x="4068763" y="2390775"/>
          <p14:tracePt t="15974" x="4059238" y="2390775"/>
          <p14:tracePt t="15975" x="4040188" y="2409825"/>
          <p14:tracePt t="15977" x="4021138" y="2428875"/>
          <p14:tracePt t="15978" x="4011613" y="2428875"/>
          <p14:tracePt t="15979" x="4011613" y="2438400"/>
          <p14:tracePt t="15980" x="3990975" y="2447925"/>
          <p14:tracePt t="15981" x="3990975" y="2459038"/>
          <p14:tracePt t="15982" x="3971925" y="2459038"/>
          <p14:tracePt t="15983" x="3952875" y="2478088"/>
          <p14:tracePt t="15985" x="3932238" y="2497138"/>
          <p14:tracePt t="15986" x="3922713" y="2497138"/>
          <p14:tracePt t="15987" x="3913188" y="2506663"/>
          <p14:tracePt t="15988" x="3903663" y="2516188"/>
          <p14:tracePt t="15989" x="3894138" y="2527300"/>
          <p14:tracePt t="15990" x="3873500" y="2536825"/>
          <p14:tracePt t="15991" x="3863975" y="2546350"/>
          <p14:tracePt t="15992" x="3854450" y="2555875"/>
          <p14:tracePt t="15993" x="3835400" y="2555875"/>
          <p14:tracePt t="15994" x="3835400" y="2565400"/>
          <p14:tracePt t="15995" x="3816350" y="2574925"/>
          <p14:tracePt t="15996" x="3816350" y="2584450"/>
          <p14:tracePt t="15997" x="3795713" y="2595563"/>
          <p14:tracePt t="15998" x="3776663" y="2605088"/>
          <p14:tracePt t="15999" x="3776663" y="2614613"/>
          <p14:tracePt t="16000" x="3757613" y="2614613"/>
          <p14:tracePt t="16001" x="3757613" y="2624138"/>
          <p14:tracePt t="16002" x="3748088" y="2624138"/>
          <p14:tracePt t="16003" x="3736975" y="2633663"/>
          <p14:tracePt t="16004" x="3727450" y="2643188"/>
          <p14:tracePt t="16005" x="3717925" y="2652713"/>
          <p14:tracePt t="16006" x="3708400" y="2663825"/>
          <p14:tracePt t="16007" x="3698875" y="2663825"/>
          <p14:tracePt t="16008" x="3689350" y="2673350"/>
          <p14:tracePt t="16009" x="3679825" y="2673350"/>
          <p14:tracePt t="16010" x="3659188" y="2692400"/>
          <p14:tracePt t="16012" x="3649663" y="2701925"/>
          <p14:tracePt t="16013" x="3640138" y="2711450"/>
          <p14:tracePt t="16014" x="3630613" y="2720975"/>
          <p14:tracePt t="16016" x="3621088" y="2720975"/>
          <p14:tracePt t="16017" x="3621088" y="2732088"/>
          <p14:tracePt t="16018" x="3600450" y="2732088"/>
          <p14:tracePt t="16019" x="3600450" y="2741613"/>
          <p14:tracePt t="16020" x="3590925" y="2751138"/>
          <p14:tracePt t="16022" x="3571875" y="2760663"/>
          <p14:tracePt t="16024" x="3562350" y="2770188"/>
          <p14:tracePt t="16026" x="3552825" y="2779713"/>
          <p14:tracePt t="16027" x="3552825" y="2789238"/>
          <p14:tracePt t="16028" x="3541713" y="2789238"/>
          <p14:tracePt t="16029" x="3532188" y="2789238"/>
          <p14:tracePt t="16030" x="3532188" y="2800350"/>
          <p14:tracePt t="16031" x="3522663" y="2800350"/>
          <p14:tracePt t="16032" x="3522663" y="2809875"/>
          <p14:tracePt t="16033" x="3513138" y="2809875"/>
          <p14:tracePt t="16035" x="3513138" y="2819400"/>
          <p14:tracePt t="16036" x="3503613" y="2828925"/>
          <p14:tracePt t="16037" x="3494088" y="2828925"/>
          <p14:tracePt t="16038" x="3494088" y="2838450"/>
          <p14:tracePt t="16040" x="3484563" y="2838450"/>
          <p14:tracePt t="16041" x="3484563" y="2847975"/>
          <p14:tracePt t="16043" x="3473450" y="2847975"/>
          <p14:tracePt t="16044" x="3473450" y="2859088"/>
          <p14:tracePt t="16046" x="3463925" y="2868613"/>
          <p14:tracePt t="16048" x="3463925" y="2878138"/>
          <p14:tracePt t="16050" x="3454400" y="2878138"/>
          <p14:tracePt t="16051" x="3454400" y="2887663"/>
          <p14:tracePt t="16052" x="3444875" y="2887663"/>
          <p14:tracePt t="16054" x="3444875" y="2897188"/>
          <p14:tracePt t="16055" x="3444875" y="2906713"/>
          <p14:tracePt t="16056" x="3435350" y="2906713"/>
          <p14:tracePt t="16058" x="3435350" y="2916238"/>
          <p14:tracePt t="16060" x="3425825" y="2916238"/>
          <p14:tracePt t="16061" x="3425825" y="2927350"/>
          <p14:tracePt t="16064" x="3425825" y="2936875"/>
          <p14:tracePt t="16066" x="3416300" y="2946400"/>
          <p14:tracePt t="16070" x="3405188" y="2946400"/>
          <p14:tracePt t="16071" x="3405188" y="2955925"/>
          <p14:tracePt t="16075" x="3405188" y="2965450"/>
          <p14:tracePt t="16079" x="3395663" y="2965450"/>
          <p14:tracePt t="16080" x="3395663" y="2974975"/>
          <p14:tracePt t="16082" x="3395663" y="2984500"/>
          <p14:tracePt t="16087" x="3395663" y="2995613"/>
          <p14:tracePt t="16093" x="3386138" y="3005138"/>
          <p14:tracePt t="16098" x="3386138" y="3014663"/>
          <p14:tracePt t="16102" x="3386138" y="3024188"/>
          <p14:tracePt t="16103" x="3386138" y="3033713"/>
          <p14:tracePt t="16107" x="3386138" y="3043238"/>
          <p14:tracePt t="16109" x="3376613" y="3043238"/>
          <p14:tracePt t="16110" x="3376613" y="3052763"/>
          <p14:tracePt t="16112" x="3376613" y="3063875"/>
          <p14:tracePt t="16113" x="3376613" y="3073400"/>
          <p14:tracePt t="16116" x="3367088" y="3082925"/>
          <p14:tracePt t="16119" x="3367088" y="3092450"/>
          <p14:tracePt t="16121" x="3367088" y="3101975"/>
          <p14:tracePt t="16122" x="3367088" y="3111500"/>
          <p14:tracePt t="16125" x="3367088" y="3121025"/>
          <p14:tracePt t="16127" x="3367088" y="3132138"/>
          <p14:tracePt t="16130" x="3367088" y="3141663"/>
          <p14:tracePt t="16131" x="3367088" y="3151188"/>
          <p14:tracePt t="16133" x="3367088" y="3160713"/>
          <p14:tracePt t="16136" x="3367088" y="3170238"/>
          <p14:tracePt t="16138" x="3367088" y="3179763"/>
          <p14:tracePt t="16139" x="3367088" y="3189288"/>
          <p14:tracePt t="16141" x="3367088" y="3200400"/>
          <p14:tracePt t="16144" x="3367088" y="3209925"/>
          <p14:tracePt t="16147" x="3367088" y="3219450"/>
          <p14:tracePt t="16148" x="3367088" y="3228975"/>
          <p14:tracePt t="16152" x="3367088" y="3238500"/>
          <p14:tracePt t="16155" x="3367088" y="3248025"/>
          <p14:tracePt t="16158" x="3367088" y="3257550"/>
          <p14:tracePt t="16160" x="3367088" y="3268663"/>
          <p14:tracePt t="16165" x="3367088" y="3278188"/>
          <p14:tracePt t="16169" x="3367088" y="3287713"/>
          <p14:tracePt t="16175" x="3367088" y="3297238"/>
          <p14:tracePt t="16176" x="3376613" y="3297238"/>
          <p14:tracePt t="16179" x="3376613" y="3306763"/>
          <p14:tracePt t="16189" x="3376613" y="3316288"/>
          <p14:tracePt t="16196" x="3386138" y="3316288"/>
          <p14:tracePt t="16222" x="3386138" y="3325813"/>
          <p14:tracePt t="16232" x="3395663" y="3325813"/>
          <p14:tracePt t="16247" x="3405188" y="3325813"/>
          <p14:tracePt t="16250" x="3405188" y="3336925"/>
          <p14:tracePt t="16252" x="3416300" y="3336925"/>
          <p14:tracePt t="16260" x="3425825" y="3346450"/>
          <p14:tracePt t="16268" x="3435350" y="3346450"/>
          <p14:tracePt t="16274" x="3444875" y="3346450"/>
          <p14:tracePt t="16276" x="3444875" y="3355975"/>
          <p14:tracePt t="16278" x="3454400" y="3355975"/>
          <p14:tracePt t="16285" x="3463925" y="3355975"/>
          <p14:tracePt t="16290" x="3473450" y="3355975"/>
          <p14:tracePt t="16293" x="3473450" y="3365500"/>
          <p14:tracePt t="16296" x="3484563" y="3365500"/>
          <p14:tracePt t="16301" x="3494088" y="3365500"/>
          <p14:tracePt t="16304" x="3503613" y="3365500"/>
          <p14:tracePt t="16309" x="3503613" y="3375025"/>
          <p14:tracePt t="16310" x="3513138" y="3375025"/>
          <p14:tracePt t="16315" x="3522663" y="3375025"/>
          <p14:tracePt t="16318" x="3522663" y="3384550"/>
          <p14:tracePt t="16320" x="3532188" y="3384550"/>
          <p14:tracePt t="16322" x="3541713" y="3384550"/>
          <p14:tracePt t="16326" x="3552825" y="3384550"/>
          <p14:tracePt t="16331" x="3562350" y="3384550"/>
          <p14:tracePt t="16334" x="3562350" y="3394075"/>
          <p14:tracePt t="16335" x="3571875" y="3394075"/>
          <p14:tracePt t="16337" x="3581400" y="3394075"/>
          <p14:tracePt t="16342" x="3590925" y="3394075"/>
          <p14:tracePt t="16346" x="3600450" y="3394075"/>
          <p14:tracePt t="16350" x="3609975" y="3394075"/>
          <p14:tracePt t="16353" x="3621088" y="3394075"/>
          <p14:tracePt t="16358" x="3630613" y="3394075"/>
          <p14:tracePt t="16362" x="3640138" y="3394075"/>
          <p14:tracePt t="16367" x="3649663" y="3394075"/>
          <p14:tracePt t="16369" x="3659188" y="3394075"/>
          <p14:tracePt t="16374" x="3668713" y="3394075"/>
          <p14:tracePt t="16379" x="3679825" y="3394075"/>
          <p14:tracePt t="16384" x="3689350" y="3394075"/>
          <p14:tracePt t="16387" x="3698875" y="3394075"/>
          <p14:tracePt t="16391" x="3708400" y="3394075"/>
          <p14:tracePt t="16395" x="3717925" y="3394075"/>
          <p14:tracePt t="16399" x="3727450" y="3394075"/>
          <p14:tracePt t="16401" x="3736975" y="3394075"/>
          <p14:tracePt t="16404" x="3748088" y="3394075"/>
          <p14:tracePt t="16407" x="3757613" y="3394075"/>
          <p14:tracePt t="16410" x="3767138" y="3394075"/>
          <p14:tracePt t="16411" x="3776663" y="3384550"/>
          <p14:tracePt t="16414" x="3786188" y="3375025"/>
          <p14:tracePt t="16417" x="3795713" y="3375025"/>
          <p14:tracePt t="16419" x="3795713" y="3365500"/>
          <p14:tracePt t="16421" x="3805238" y="3365500"/>
          <p14:tracePt t="16423" x="3805238" y="3355975"/>
          <p14:tracePt t="16424" x="3816350" y="3355975"/>
          <p14:tracePt t="16434" x="3844925" y="3325813"/>
          <p14:tracePt t="16435" x="3844925" y="3316288"/>
          <p14:tracePt t="16438" x="3854450" y="3306763"/>
          <p14:tracePt t="16439" x="3854450" y="3297238"/>
          <p14:tracePt t="16441" x="3863975" y="3297238"/>
          <p14:tracePt t="16442" x="3863975" y="3287713"/>
          <p14:tracePt t="16445" x="3863975" y="3278188"/>
          <p14:tracePt t="16447" x="3863975" y="3268663"/>
          <p14:tracePt t="16448" x="3873500" y="3257550"/>
          <p14:tracePt t="16451" x="3873500" y="3248025"/>
          <p14:tracePt t="16452" x="3873500" y="3238500"/>
          <p14:tracePt t="16454" x="3873500" y="3228975"/>
          <p14:tracePt t="16455" x="3873500" y="3219450"/>
          <p14:tracePt t="16457" x="3873500" y="3209925"/>
          <p14:tracePt t="16459" x="3884613" y="3200400"/>
          <p14:tracePt t="16461" x="3884613" y="3189288"/>
          <p14:tracePt t="16462" x="3884613" y="3179763"/>
          <p14:tracePt t="16464" x="3884613" y="3170238"/>
          <p14:tracePt t="16466" x="3884613" y="3160713"/>
          <p14:tracePt t="16467" x="3884613" y="3151188"/>
          <p14:tracePt t="16468" x="3884613" y="3141663"/>
          <p14:tracePt t="16470" x="3884613" y="3132138"/>
          <p14:tracePt t="16471" x="3884613" y="3121025"/>
          <p14:tracePt t="16472" x="3884613" y="3111500"/>
          <p14:tracePt t="16474" x="3884613" y="3101975"/>
          <p14:tracePt t="16475" x="3884613" y="3092450"/>
          <p14:tracePt t="16477" x="3884613" y="3082925"/>
          <p14:tracePt t="16478" x="3884613" y="3073400"/>
          <p14:tracePt t="16479" x="3884613" y="3063875"/>
          <p14:tracePt t="16481" x="3884613" y="3043238"/>
          <p14:tracePt t="16483" x="3884613" y="3033713"/>
          <p14:tracePt t="16484" x="3884613" y="3024188"/>
          <p14:tracePt t="16485" x="3884613" y="3014663"/>
          <p14:tracePt t="16486" x="3884613" y="3005138"/>
          <p14:tracePt t="16488" x="3873500" y="2984500"/>
          <p14:tracePt t="16490" x="3863975" y="2974975"/>
          <p14:tracePt t="16492" x="3863975" y="2955925"/>
          <p14:tracePt t="16494" x="3863975" y="2946400"/>
          <p14:tracePt t="16495" x="3854450" y="2936875"/>
          <p14:tracePt t="16496" x="3854450" y="2927350"/>
          <p14:tracePt t="16498" x="3844925" y="2916238"/>
          <p14:tracePt t="16499" x="3844925" y="2906713"/>
          <p14:tracePt t="16500" x="3835400" y="2897188"/>
          <p14:tracePt t="16501" x="3835400" y="2887663"/>
          <p14:tracePt t="16503" x="3835400" y="2878138"/>
          <p14:tracePt t="16504" x="3825875" y="2868613"/>
          <p14:tracePt t="16505" x="3825875" y="2859088"/>
          <p14:tracePt t="16507" x="3816350" y="2838450"/>
          <p14:tracePt t="16509" x="3805238" y="2828925"/>
          <p14:tracePt t="16510" x="3805238" y="2819400"/>
          <p14:tracePt t="16511" x="3805238" y="2809875"/>
          <p14:tracePt t="16512" x="3795713" y="2809875"/>
          <p14:tracePt t="16514" x="3795713" y="2800350"/>
          <p14:tracePt t="16515" x="3795713" y="2789238"/>
          <p14:tracePt t="16516" x="3786188" y="2789238"/>
          <p14:tracePt t="16517" x="3776663" y="2770188"/>
          <p14:tracePt t="16520" x="3776663" y="2760663"/>
          <p14:tracePt t="16521" x="3767138" y="2751138"/>
          <p14:tracePt t="16522" x="3767138" y="2741613"/>
          <p14:tracePt t="16524" x="3757613" y="2732088"/>
          <p14:tracePt t="16525" x="3757613" y="2720975"/>
          <p14:tracePt t="16526" x="3748088" y="2711450"/>
          <p14:tracePt t="16527" x="3748088" y="2701925"/>
          <p14:tracePt t="16528" x="3736975" y="2701925"/>
          <p14:tracePt t="16529" x="3736975" y="2692400"/>
          <p14:tracePt t="16530" x="3736975" y="2682875"/>
          <p14:tracePt t="16531" x="3727450" y="2682875"/>
          <p14:tracePt t="16532" x="3727450" y="2673350"/>
          <p14:tracePt t="16535" x="3717925" y="2663825"/>
          <p14:tracePt t="16537" x="3717925" y="2652713"/>
          <p14:tracePt t="16538" x="3708400" y="2652713"/>
          <p14:tracePt t="16539" x="3698875" y="2643188"/>
          <p14:tracePt t="16540" x="3698875" y="2633663"/>
          <p14:tracePt t="16542" x="3689350" y="2633663"/>
          <p14:tracePt t="16543" x="3689350" y="2624138"/>
          <p14:tracePt t="16545" x="3679825" y="2614613"/>
          <p14:tracePt t="16547" x="3679825" y="2605088"/>
          <p14:tracePt t="16548" x="3668713" y="2595563"/>
          <p14:tracePt t="16549" x="3659188" y="2595563"/>
          <p14:tracePt t="16551" x="3659188" y="2584450"/>
          <p14:tracePt t="16552" x="3649663" y="2584450"/>
          <p14:tracePt t="16553" x="3649663" y="2574925"/>
          <p14:tracePt t="16554" x="3640138" y="2574925"/>
          <p14:tracePt t="16555" x="3640138" y="2565400"/>
          <p14:tracePt t="16556" x="3630613" y="2565400"/>
          <p14:tracePt t="16557" x="3630613" y="2555875"/>
          <p14:tracePt t="16558" x="3621088" y="2546350"/>
          <p14:tracePt t="16559" x="3609975" y="2546350"/>
          <p14:tracePt t="16561" x="3609975" y="2536825"/>
          <p14:tracePt t="16562" x="3590925" y="2527300"/>
          <p14:tracePt t="16564" x="3590925" y="2516188"/>
          <p14:tracePt t="16565" x="3581400" y="2516188"/>
          <p14:tracePt t="16566" x="3581400" y="2506663"/>
          <p14:tracePt t="16567" x="3571875" y="2506663"/>
          <p14:tracePt t="16568" x="3562350" y="2497138"/>
          <p14:tracePt t="16569" x="3552825" y="2487613"/>
          <p14:tracePt t="16571" x="3541713" y="2487613"/>
          <p14:tracePt t="16572" x="3541713" y="2478088"/>
          <p14:tracePt t="16573" x="3532188" y="2468563"/>
          <p14:tracePt t="16574" x="3522663" y="2459038"/>
          <p14:tracePt t="16575" x="3513138" y="2459038"/>
          <p14:tracePt t="16576" x="3503613" y="2447925"/>
          <p14:tracePt t="16577" x="3494088" y="2438400"/>
          <p14:tracePt t="16579" x="3473450" y="2428875"/>
          <p14:tracePt t="16582" x="3454400" y="2409825"/>
          <p14:tracePt t="16583" x="3444875" y="2409825"/>
          <p14:tracePt t="16584" x="3444875" y="2400300"/>
          <p14:tracePt t="16585" x="3425825" y="2390775"/>
          <p14:tracePt t="16587" x="3416300" y="2390775"/>
          <p14:tracePt t="16588" x="3416300" y="2379663"/>
          <p14:tracePt t="16589" x="3395663" y="2379663"/>
          <p14:tracePt t="16590" x="3395663" y="2370138"/>
          <p14:tracePt t="16591" x="3376613" y="2360613"/>
          <p14:tracePt t="16592" x="3367088" y="2360613"/>
          <p14:tracePt t="16593" x="3357563" y="2351088"/>
          <p14:tracePt t="16594" x="3348038" y="2351088"/>
          <p14:tracePt t="16595" x="3336925" y="2341563"/>
          <p14:tracePt t="16596" x="3336925" y="2332038"/>
          <p14:tracePt t="16597" x="3327400" y="2332038"/>
          <p14:tracePt t="16598" x="3317875" y="2332038"/>
          <p14:tracePt t="16599" x="3308350" y="2322513"/>
          <p14:tracePt t="16600" x="3289300" y="2322513"/>
          <p14:tracePt t="16601" x="3289300" y="2311400"/>
          <p14:tracePt t="16602" x="3268663" y="2301875"/>
          <p14:tracePt t="16603" x="3259138" y="2301875"/>
          <p14:tracePt t="16604" x="3249613" y="2301875"/>
          <p14:tracePt t="16605" x="3249613" y="2292350"/>
          <p14:tracePt t="16606" x="3240088" y="2292350"/>
          <p14:tracePt t="16607" x="3230563" y="2292350"/>
          <p14:tracePt t="16608" x="3221038" y="2282825"/>
          <p14:tracePt t="16609" x="3209925" y="2273300"/>
          <p14:tracePt t="16611" x="3190875" y="2273300"/>
          <p14:tracePt t="16612" x="3190875" y="2263775"/>
          <p14:tracePt t="16613" x="3181350" y="2263775"/>
          <p14:tracePt t="16614" x="3152775" y="2254250"/>
          <p14:tracePt t="16616" x="3141663" y="2243138"/>
          <p14:tracePt t="16617" x="3132138" y="2243138"/>
          <p14:tracePt t="16618" x="3122613" y="2233613"/>
          <p14:tracePt t="16619" x="3113088" y="2233613"/>
          <p14:tracePt t="16620" x="3103563" y="2233613"/>
          <p14:tracePt t="16621" x="3103563" y="2224088"/>
          <p14:tracePt t="16622" x="3084513" y="2214563"/>
          <p14:tracePt t="16623" x="3073400" y="2214563"/>
          <p14:tracePt t="16625" x="3054350" y="2205038"/>
          <p14:tracePt t="16626" x="3044825" y="2205038"/>
          <p14:tracePt t="16627" x="3035300" y="2205038"/>
          <p14:tracePt t="16628" x="3025775" y="2205038"/>
          <p14:tracePt t="16629" x="3016250" y="2195513"/>
          <p14:tracePt t="16630" x="3005138" y="2195513"/>
          <p14:tracePt t="16631" x="2986088" y="2185988"/>
          <p14:tracePt t="16633" x="2976563" y="2185988"/>
          <p14:tracePt t="16634" x="2967038" y="2185988"/>
          <p14:tracePt t="16635" x="2957513" y="2174875"/>
          <p14:tracePt t="16636" x="2946400" y="2174875"/>
          <p14:tracePt t="16638" x="2927350" y="2165350"/>
          <p14:tracePt t="16639" x="2917825" y="2165350"/>
          <p14:tracePt t="16640" x="2908300" y="2165350"/>
          <p14:tracePt t="16641" x="2898775" y="2165350"/>
          <p14:tracePt t="16643" x="2878138" y="2155825"/>
          <p14:tracePt t="16645" x="2859088" y="2155825"/>
          <p14:tracePt t="16646" x="2849563" y="2155825"/>
          <p14:tracePt t="16647" x="2840038" y="2155825"/>
          <p14:tracePt t="16648" x="2830513" y="2146300"/>
          <p14:tracePt t="16649" x="2820988" y="2146300"/>
          <p14:tracePt t="16650" x="2809875" y="2136775"/>
          <p14:tracePt t="16651" x="2800350" y="2136775"/>
          <p14:tracePt t="16652" x="2790825" y="2136775"/>
          <p14:tracePt t="16653" x="2781300" y="2136775"/>
          <p14:tracePt t="16654" x="2771775" y="2136775"/>
          <p14:tracePt t="16656" x="2762250" y="2136775"/>
          <p14:tracePt t="16657" x="2752725" y="2136775"/>
          <p14:tracePt t="16658" x="2741613" y="2127250"/>
          <p14:tracePt t="16659" x="2732088" y="2127250"/>
          <p14:tracePt t="16660" x="2722563" y="2127250"/>
          <p14:tracePt t="16661" x="2713038" y="2127250"/>
          <p14:tracePt t="16662" x="2703513" y="2127250"/>
          <p14:tracePt t="16663" x="2693988" y="2127250"/>
          <p14:tracePt t="16664" x="2673350" y="2127250"/>
          <p14:tracePt t="16665" x="2663825" y="2116138"/>
          <p14:tracePt t="16666" x="2654300" y="2116138"/>
          <p14:tracePt t="16667" x="2644775" y="2116138"/>
          <p14:tracePt t="16668" x="2635250" y="2116138"/>
          <p14:tracePt t="16670" x="2614613" y="2106613"/>
          <p14:tracePt t="16671" x="2605088" y="2106613"/>
          <p14:tracePt t="16673" x="2586038" y="2106613"/>
          <p14:tracePt t="16675" x="2576513" y="2106613"/>
          <p14:tracePt t="16676" x="2566988" y="2106613"/>
          <p14:tracePt t="16677" x="2557463" y="2106613"/>
          <p14:tracePt t="16678" x="2546350" y="2106613"/>
          <p14:tracePt t="16679" x="2536825" y="2097088"/>
          <p14:tracePt t="16680" x="2527300" y="2097088"/>
          <p14:tracePt t="16681" x="2517775" y="2097088"/>
          <p14:tracePt t="16682" x="2508250" y="2097088"/>
          <p14:tracePt t="16683" x="2489200" y="2097088"/>
          <p14:tracePt t="16684" x="2478088" y="2097088"/>
          <p14:tracePt t="16685" x="2468563" y="2097088"/>
          <p14:tracePt t="16686" x="2459038" y="2097088"/>
          <p14:tracePt t="16687" x="2439988" y="2097088"/>
          <p14:tracePt t="16689" x="2430463" y="2087563"/>
          <p14:tracePt t="16690" x="2420938" y="2087563"/>
          <p14:tracePt t="16691" x="2409825" y="2087563"/>
          <p14:tracePt t="16692" x="2390775" y="2087563"/>
          <p14:tracePt t="16693" x="2371725" y="2078038"/>
          <p14:tracePt t="16694" x="2362200" y="2078038"/>
          <p14:tracePt t="16695" x="2351088" y="2078038"/>
          <p14:tracePt t="16696" x="2341563" y="2078038"/>
          <p14:tracePt t="16697" x="2332038" y="2078038"/>
          <p14:tracePt t="16698" x="2322513" y="2078038"/>
          <p14:tracePt t="16699" x="2303463" y="2078038"/>
          <p14:tracePt t="16701" x="2293938" y="2078038"/>
          <p14:tracePt t="16702" x="2273300" y="2078038"/>
          <p14:tracePt t="16703" x="2263775" y="2078038"/>
          <p14:tracePt t="16704" x="2244725" y="2068513"/>
          <p14:tracePt t="16705" x="2235200" y="2068513"/>
          <p14:tracePt t="16706" x="2214563" y="2068513"/>
          <p14:tracePt t="16707" x="2205038" y="2068513"/>
          <p14:tracePt t="16708" x="2195513" y="2068513"/>
          <p14:tracePt t="16709" x="2176463" y="2068513"/>
          <p14:tracePt t="16710" x="2166938" y="2058988"/>
          <p14:tracePt t="16711" x="2146300" y="2058988"/>
          <p14:tracePt t="16712" x="2136775" y="2058988"/>
          <p14:tracePt t="16713" x="2117725" y="2058988"/>
          <p14:tracePt t="16714" x="2108200" y="2058988"/>
          <p14:tracePt t="16715" x="2098675" y="2058988"/>
          <p14:tracePt t="16716" x="2089150" y="2058988"/>
          <p14:tracePt t="16717" x="2068513" y="2058988"/>
          <p14:tracePt t="16718" x="2049463" y="2058988"/>
          <p14:tracePt t="16719" x="2039938" y="2058988"/>
          <p14:tracePt t="16720" x="2030413" y="2058988"/>
          <p14:tracePt t="16721" x="2009775" y="2058988"/>
          <p14:tracePt t="16723" x="1990725" y="2058988"/>
          <p14:tracePt t="16724" x="1981200" y="2047875"/>
          <p14:tracePt t="16725" x="1971675" y="2047875"/>
          <p14:tracePt t="16726" x="1962150" y="2047875"/>
          <p14:tracePt t="16727" x="1951038" y="2047875"/>
          <p14:tracePt t="16728" x="1941513" y="2047875"/>
          <p14:tracePt t="16729" x="1912938" y="2047875"/>
          <p14:tracePt t="16730" x="1903413" y="2047875"/>
          <p14:tracePt t="16731" x="1893888" y="2047875"/>
          <p14:tracePt t="16732" x="1882775" y="2047875"/>
          <p14:tracePt t="16733" x="1873250" y="2047875"/>
          <p14:tracePt t="16734" x="1854200" y="2047875"/>
          <p14:tracePt t="16736" x="1844675" y="2047875"/>
          <p14:tracePt t="16737" x="1835150" y="2038350"/>
          <p14:tracePt t="16738" x="1825625" y="2038350"/>
          <p14:tracePt t="16739" x="1804988" y="2038350"/>
          <p14:tracePt t="16740" x="1795463" y="2038350"/>
          <p14:tracePt t="16741" x="1785938" y="2038350"/>
          <p14:tracePt t="16742" x="1776413" y="2038350"/>
          <p14:tracePt t="16743" x="1766888" y="2038350"/>
          <p14:tracePt t="16744" x="1757363" y="2038350"/>
          <p14:tracePt t="16745" x="1746250" y="2038350"/>
          <p14:tracePt t="16747" x="1727200" y="2038350"/>
          <p14:tracePt t="16749" x="1717675" y="2038350"/>
          <p14:tracePt t="16750" x="1708150" y="2038350"/>
          <p14:tracePt t="16751" x="1698625" y="2038350"/>
          <p14:tracePt t="16753" x="1687513" y="2038350"/>
          <p14:tracePt t="16755" x="1677988" y="2038350"/>
          <p14:tracePt t="16756" x="1668463" y="2038350"/>
          <p14:tracePt t="16757" x="1658938" y="2038350"/>
          <p14:tracePt t="16759" x="1649413" y="2038350"/>
          <p14:tracePt t="16762" x="1639888" y="2038350"/>
          <p14:tracePt t="16764" x="1630363" y="2038350"/>
          <p14:tracePt t="16765" x="1619250" y="2038350"/>
          <p14:tracePt t="16767" x="1609725" y="2038350"/>
          <p14:tracePt t="16770" x="1600200" y="2038350"/>
          <p14:tracePt t="16772" x="1590675" y="2038350"/>
          <p14:tracePt t="16773" x="1581150" y="2038350"/>
          <p14:tracePt t="16776" x="1571625" y="2038350"/>
          <p14:tracePt t="16779" x="1562100" y="2038350"/>
          <p14:tracePt t="16782" x="1550988" y="2038350"/>
          <p14:tracePt t="16783" x="1541463" y="2038350"/>
          <p14:tracePt t="16785" x="1531938" y="2038350"/>
          <p14:tracePt t="16788" x="1522413" y="2038350"/>
          <p14:tracePt t="16790" x="1512888" y="2038350"/>
          <p14:tracePt t="16792" x="1503363" y="2038350"/>
          <p14:tracePt t="16794" x="1493838" y="2038350"/>
          <p14:tracePt t="16796" x="1482725" y="2038350"/>
          <p14:tracePt t="16798" x="1473200" y="2038350"/>
          <p14:tracePt t="16800" x="1463675" y="2038350"/>
          <p14:tracePt t="16801" x="1454150" y="2038350"/>
          <p14:tracePt t="16803" x="1444625" y="2038350"/>
          <p14:tracePt t="16805" x="1435100" y="2038350"/>
          <p14:tracePt t="16806" x="1435100" y="2047875"/>
          <p14:tracePt t="16807" x="1425575" y="2047875"/>
          <p14:tracePt t="16808" x="1414463" y="2047875"/>
          <p14:tracePt t="16810" x="1404938" y="2047875"/>
          <p14:tracePt t="16812" x="1395413" y="2047875"/>
          <p14:tracePt t="16813" x="1395413" y="2058988"/>
          <p14:tracePt t="16814" x="1385888" y="2058988"/>
          <p14:tracePt t="16815" x="1376363" y="2058988"/>
          <p14:tracePt t="16817" x="1366838" y="2058988"/>
          <p14:tracePt t="16819" x="1355725" y="2058988"/>
          <p14:tracePt t="16821" x="1346200" y="2058988"/>
          <p14:tracePt t="16822" x="1336675" y="2058988"/>
          <p14:tracePt t="16824" x="1327150" y="2068513"/>
          <p14:tracePt t="16827" x="1317625" y="2068513"/>
          <p14:tracePt t="16829" x="1308100" y="2068513"/>
          <p14:tracePt t="16831" x="1298575" y="2068513"/>
          <p14:tracePt t="16833" x="1287463" y="2068513"/>
          <p14:tracePt t="16834" x="1287463" y="2078038"/>
          <p14:tracePt t="16836" x="1277938" y="2078038"/>
          <p14:tracePt t="16840" x="1268413" y="2078038"/>
          <p14:tracePt t="16841" x="1258888" y="2078038"/>
          <p14:tracePt t="16843" x="1258888" y="2087563"/>
          <p14:tracePt t="16846" x="1249363" y="2087563"/>
          <p14:tracePt t="16849" x="1249363" y="2097088"/>
          <p14:tracePt t="16850" x="1239838" y="2097088"/>
          <p14:tracePt t="16856" x="1230313" y="2097088"/>
          <p14:tracePt t="16859" x="1219200" y="2097088"/>
          <p14:tracePt t="16860" x="1219200" y="2106613"/>
          <p14:tracePt t="16865" x="1209675" y="2106613"/>
          <p14:tracePt t="16868" x="1209675" y="2116138"/>
          <p14:tracePt t="16870" x="1200150" y="2116138"/>
          <p14:tracePt t="16874" x="1200150" y="2127250"/>
          <p14:tracePt t="16875" x="1190625" y="2127250"/>
          <p14:tracePt t="16877" x="1190625" y="2136775"/>
          <p14:tracePt t="16880" x="1181100" y="2136775"/>
          <p14:tracePt t="16882" x="1171575" y="2146300"/>
          <p14:tracePt t="16886" x="1162050" y="2155825"/>
          <p14:tracePt t="16890" x="1150938" y="2165350"/>
          <p14:tracePt t="16892" x="1150938" y="2174875"/>
          <p14:tracePt t="16894" x="1141413" y="2174875"/>
          <p14:tracePt t="16895" x="1141413" y="2185988"/>
          <p14:tracePt t="16897" x="1131888" y="2185988"/>
          <p14:tracePt t="16899" x="1131888" y="2195513"/>
          <p14:tracePt t="16901" x="1122363" y="2195513"/>
          <p14:tracePt t="16902" x="1122363" y="2205038"/>
          <p14:tracePt t="16904" x="1122363" y="2214563"/>
          <p14:tracePt t="16906" x="1112838" y="2214563"/>
          <p14:tracePt t="16908" x="1112838" y="2224088"/>
          <p14:tracePt t="16909" x="1103313" y="2224088"/>
          <p14:tracePt t="16911" x="1103313" y="2233613"/>
          <p14:tracePt t="16912" x="1092200" y="2233613"/>
          <p14:tracePt t="16914" x="1092200" y="2243138"/>
          <p14:tracePt t="16915" x="1082675" y="2243138"/>
          <p14:tracePt t="16917" x="1082675" y="2254250"/>
          <p14:tracePt t="16918" x="1082675" y="2263775"/>
          <p14:tracePt t="16919" x="1073150" y="2263775"/>
          <p14:tracePt t="16921" x="1073150" y="2273300"/>
          <p14:tracePt t="16922" x="1063625" y="2273300"/>
          <p14:tracePt t="16924" x="1054100" y="2282825"/>
          <p14:tracePt t="16926" x="1054100" y="2292350"/>
          <p14:tracePt t="16928" x="1044575" y="2301875"/>
          <p14:tracePt t="16931" x="1044575" y="2311400"/>
          <p14:tracePt t="16932" x="1035050" y="2311400"/>
          <p14:tracePt t="16934" x="1035050" y="2322513"/>
          <p14:tracePt t="16935" x="1023938" y="2322513"/>
          <p14:tracePt t="16937" x="1014413" y="2332038"/>
          <p14:tracePt t="16938" x="1014413" y="2341563"/>
          <p14:tracePt t="16941" x="1014413" y="2351088"/>
          <p14:tracePt t="16942" x="1004888" y="2351088"/>
          <p14:tracePt t="16944" x="1004888" y="2360613"/>
          <p14:tracePt t="16947" x="995363" y="2370138"/>
          <p14:tracePt t="16949" x="995363" y="2379663"/>
          <p14:tracePt t="16952" x="995363" y="2390775"/>
          <p14:tracePt t="16957" x="995363" y="2400300"/>
          <p14:tracePt t="16959" x="985838" y="2400300"/>
          <p14:tracePt t="16961" x="985838" y="2409825"/>
          <p14:tracePt t="16963" x="985838" y="2419350"/>
          <p14:tracePt t="16968" x="985838" y="2428875"/>
          <p14:tracePt t="16973" x="985838" y="2438400"/>
          <p14:tracePt t="16978" x="985838" y="2447925"/>
          <p14:tracePt t="16981" x="985838" y="2459038"/>
          <p14:tracePt t="16986" x="985838" y="2468563"/>
          <p14:tracePt t="16990" x="985838" y="2478088"/>
          <p14:tracePt t="16995" x="985838" y="2487613"/>
          <p14:tracePt t="16997" x="985838" y="2497138"/>
          <p14:tracePt t="17002" x="985838" y="2506663"/>
          <p14:tracePt t="17006" x="985838" y="2516188"/>
          <p14:tracePt t="17010" x="995363" y="2516188"/>
          <p14:tracePt t="17011" x="995363" y="2527300"/>
          <p14:tracePt t="17014" x="995363" y="2536825"/>
          <p14:tracePt t="17016" x="995363" y="2546350"/>
          <p14:tracePt t="17020" x="995363" y="2555875"/>
          <p14:tracePt t="17022" x="1004888" y="2555875"/>
          <p14:tracePt t="17023" x="1004888" y="2565400"/>
          <p14:tracePt t="17026" x="1004888" y="2574925"/>
          <p14:tracePt t="17028" x="1004888" y="2584450"/>
          <p14:tracePt t="17031" x="1004888" y="2595563"/>
          <p14:tracePt t="17034" x="1004888" y="2605088"/>
          <p14:tracePt t="17036" x="1014413" y="2605088"/>
          <p14:tracePt t="17037" x="1014413" y="2614613"/>
          <p14:tracePt t="17038" x="1014413" y="2624138"/>
          <p14:tracePt t="17040" x="1014413" y="2633663"/>
          <p14:tracePt t="17042" x="1014413" y="2643188"/>
          <p14:tracePt t="17043" x="1023938" y="2643188"/>
          <p14:tracePt t="17045" x="1023938" y="2652713"/>
          <p14:tracePt t="17046" x="1023938" y="2663825"/>
          <p14:tracePt t="17049" x="1023938" y="2673350"/>
          <p14:tracePt t="17051" x="1023938" y="2682875"/>
          <p14:tracePt t="17054" x="1023938" y="2692400"/>
          <p14:tracePt t="17055" x="1023938" y="2701925"/>
          <p14:tracePt t="17058" x="1035050" y="2711450"/>
          <p14:tracePt t="17060" x="1035050" y="2720975"/>
          <p14:tracePt t="17063" x="1035050" y="2732088"/>
          <p14:tracePt t="17064" x="1035050" y="2741613"/>
          <p14:tracePt t="17067" x="1035050" y="2751138"/>
          <p14:tracePt t="17069" x="1044575" y="2751138"/>
          <p14:tracePt t="17070" x="1044575" y="2760663"/>
          <p14:tracePt t="17073" x="1044575" y="2770188"/>
          <p14:tracePt t="17075" x="1044575" y="2779713"/>
          <p14:tracePt t="17078" x="1054100" y="2789238"/>
          <p14:tracePt t="17081" x="1063625" y="2800350"/>
          <p14:tracePt t="17084" x="1063625" y="2809875"/>
          <p14:tracePt t="17086" x="1063625" y="2819400"/>
          <p14:tracePt t="17087" x="1073150" y="2819400"/>
          <p14:tracePt t="17089" x="1073150" y="2828925"/>
          <p14:tracePt t="17093" x="1082675" y="2838450"/>
          <p14:tracePt t="17097" x="1082675" y="2847975"/>
          <p14:tracePt t="17099" x="1092200" y="2847975"/>
          <p14:tracePt t="17100" x="1092200" y="2859088"/>
          <p14:tracePt t="17102" x="1103313" y="2868613"/>
          <p14:tracePt t="17106" x="1103313" y="2878138"/>
          <p14:tracePt t="17107" x="1112838" y="2878138"/>
          <p14:tracePt t="17111" x="1112838" y="2887663"/>
          <p14:tracePt t="17115" x="1122363" y="2887663"/>
          <p14:tracePt t="17116" x="1122363" y="2897188"/>
          <p14:tracePt t="17118" x="1122363" y="2906713"/>
          <p14:tracePt t="17120" x="1131888" y="2906713"/>
          <p14:tracePt t="17122" x="1131888" y="2916238"/>
          <p14:tracePt t="17123" x="1141413" y="2916238"/>
          <p14:tracePt t="17126" x="1141413" y="2927350"/>
          <p14:tracePt t="17129" x="1150938" y="2927350"/>
          <p14:tracePt t="17130" x="1150938" y="2936875"/>
          <p14:tracePt t="17132" x="1150938" y="2946400"/>
          <p14:tracePt t="17135" x="1162050" y="2946400"/>
          <p14:tracePt t="17137" x="1162050" y="2955925"/>
          <p14:tracePt t="17140" x="1171575" y="2955925"/>
          <p14:tracePt t="17141" x="1171575" y="2965450"/>
          <p14:tracePt t="17142" x="1181100" y="2965450"/>
          <p14:tracePt t="17145" x="1181100" y="2974975"/>
          <p14:tracePt t="17147" x="1190625" y="2984500"/>
          <p14:tracePt t="17150" x="1190625" y="2995613"/>
          <p14:tracePt t="17152" x="1200150" y="2995613"/>
          <p14:tracePt t="17155" x="1200150" y="3005138"/>
          <p14:tracePt t="17156" x="1209675" y="3005138"/>
          <p14:tracePt t="17159" x="1209675" y="3014663"/>
          <p14:tracePt t="17161" x="1219200" y="3024188"/>
          <p14:tracePt t="17163" x="1230313" y="3024188"/>
          <p14:tracePt t="17166" x="1230313" y="3033713"/>
          <p14:tracePt t="17167" x="1239838" y="3033713"/>
          <p14:tracePt t="17170" x="1239838" y="3043238"/>
          <p14:tracePt t="17172" x="1249363" y="3043238"/>
          <p14:tracePt t="17175" x="1258888" y="3052763"/>
          <p14:tracePt t="17177" x="1268413" y="3063875"/>
          <p14:tracePt t="17182" x="1277938" y="3073400"/>
          <p14:tracePt t="17186" x="1287463" y="3073400"/>
          <p14:tracePt t="17187" x="1287463" y="3082925"/>
          <p14:tracePt t="17190" x="1298575" y="3082925"/>
          <p14:tracePt t="17191" x="1298575" y="3092450"/>
          <p14:tracePt t="17192" x="1308100" y="3092450"/>
          <p14:tracePt t="17194" x="1308100" y="3101975"/>
          <p14:tracePt t="17196" x="1317625" y="3101975"/>
          <p14:tracePt t="17200" x="1317625" y="3111500"/>
          <p14:tracePt t="17201" x="1327150" y="3111500"/>
          <p14:tracePt t="17205" x="1336675" y="3111500"/>
          <p14:tracePt t="17206" x="1336675" y="3121025"/>
          <p14:tracePt t="17207" x="1346200" y="3121025"/>
          <p14:tracePt t="17212" x="1355725" y="3132138"/>
          <p14:tracePt t="17216" x="1355725" y="3141663"/>
          <p14:tracePt t="17217" x="1366838" y="3141663"/>
          <p14:tracePt t="17222" x="1376363" y="3141663"/>
          <p14:tracePt t="17223" x="1376363" y="3151188"/>
          <p14:tracePt t="17224" x="1385888" y="3151188"/>
          <p14:tracePt t="17228" x="1395413" y="3151188"/>
          <p14:tracePt t="17230" x="1395413" y="3160713"/>
          <p14:tracePt t="17231" x="1404938" y="3160713"/>
          <p14:tracePt t="17235" x="1425575" y="3170238"/>
          <p14:tracePt t="17238" x="1425575" y="3179763"/>
          <p14:tracePt t="17239" x="1435100" y="3179763"/>
          <p14:tracePt t="17241" x="1444625" y="3179763"/>
          <p14:tracePt t="17243" x="1444625" y="3189288"/>
          <p14:tracePt t="17244" x="1454150" y="3189288"/>
          <p14:tracePt t="17245" x="1463675" y="3189288"/>
          <p14:tracePt t="17247" x="1473200" y="3189288"/>
          <p14:tracePt t="17248" x="1473200" y="3200400"/>
          <p14:tracePt t="17249" x="1482725" y="3200400"/>
          <p14:tracePt t="17252" x="1493838" y="3200400"/>
          <p14:tracePt t="17253" x="1503363" y="3209925"/>
          <p14:tracePt t="17255" x="1512888" y="3209925"/>
          <p14:tracePt t="17256" x="1522413" y="3219450"/>
          <p14:tracePt t="17257" x="1531938" y="3219450"/>
          <p14:tracePt t="17259" x="1541463" y="3219450"/>
          <p14:tracePt t="17261" x="1550988" y="3228975"/>
          <p14:tracePt t="17263" x="1562100" y="3228975"/>
          <p14:tracePt t="17264" x="1571625" y="3228975"/>
          <p14:tracePt t="17267" x="1581150" y="3238500"/>
          <p14:tracePt t="17268" x="1590675" y="3238500"/>
          <p14:tracePt t="17269" x="1600200" y="3238500"/>
          <p14:tracePt t="17271" x="1609725" y="3238500"/>
          <p14:tracePt t="17273" x="1619250" y="3248025"/>
          <p14:tracePt t="17274" x="1630363" y="3248025"/>
          <p14:tracePt t="17275" x="1639888" y="3248025"/>
          <p14:tracePt t="17276" x="1649413" y="3248025"/>
          <p14:tracePt t="17277" x="1649413" y="3257550"/>
          <p14:tracePt t="17278" x="1658938" y="3257550"/>
          <p14:tracePt t="17279" x="1668463" y="3257550"/>
          <p14:tracePt t="17280" x="1677988" y="3257550"/>
          <p14:tracePt t="17282" x="1687513" y="3257550"/>
          <p14:tracePt t="17284" x="1708150" y="3257550"/>
          <p14:tracePt t="17285" x="1708150" y="3268663"/>
          <p14:tracePt t="17286" x="1717675" y="3268663"/>
          <p14:tracePt t="17288" x="1736725" y="3268663"/>
          <p14:tracePt t="17290" x="1746250" y="3268663"/>
          <p14:tracePt t="17291" x="1757363" y="3268663"/>
          <p14:tracePt t="17292" x="1766888" y="3268663"/>
          <p14:tracePt t="17293" x="1766888" y="3278188"/>
          <p14:tracePt t="17294" x="1776413" y="3278188"/>
          <p14:tracePt t="17295" x="1785938" y="3278188"/>
          <p14:tracePt t="17296" x="1795463" y="3287713"/>
          <p14:tracePt t="17297" x="1804988" y="3287713"/>
          <p14:tracePt t="17299" x="1825625" y="3287713"/>
          <p14:tracePt t="17301" x="1835150" y="3287713"/>
          <p14:tracePt t="17302" x="1844675" y="3287713"/>
          <p14:tracePt t="17304" x="1863725" y="3297238"/>
          <p14:tracePt t="17306" x="1882775" y="3297238"/>
          <p14:tracePt t="17308" x="1893888" y="3297238"/>
          <p14:tracePt t="17309" x="1912938" y="3297238"/>
          <p14:tracePt t="17310" x="1912938" y="3306763"/>
          <p14:tracePt t="17311" x="1922463" y="3306763"/>
          <p14:tracePt t="17312" x="1931988" y="3306763"/>
          <p14:tracePt t="17313" x="1941513" y="3316288"/>
          <p14:tracePt t="17314" x="1951038" y="3316288"/>
          <p14:tracePt t="17316" x="1971675" y="3316288"/>
          <p14:tracePt t="17317" x="1981200" y="3316288"/>
          <p14:tracePt t="17319" x="2000250" y="3325813"/>
          <p14:tracePt t="17321" x="2009775" y="3325813"/>
          <p14:tracePt t="17322" x="2019300" y="3325813"/>
          <p14:tracePt t="17323" x="2030413" y="3325813"/>
          <p14:tracePt t="17324" x="2039938" y="3325813"/>
          <p14:tracePt t="17325" x="2049463" y="3336925"/>
          <p14:tracePt t="17325" x="2058988" y="3336925"/>
          <p14:tracePt t="17327" x="2068513" y="3336925"/>
          <p14:tracePt t="17328" x="2068513" y="3346450"/>
          <p14:tracePt t="17329" x="2089150" y="3346450"/>
          <p14:tracePt t="17330" x="2098675" y="3346450"/>
          <p14:tracePt t="17331" x="2108200" y="3346450"/>
          <p14:tracePt t="17332" x="2127250" y="3346450"/>
          <p14:tracePt t="17333" x="2136775" y="3346450"/>
          <p14:tracePt t="17334" x="2136775" y="3355975"/>
          <p14:tracePt t="17335" x="2157413" y="3355975"/>
          <p14:tracePt t="17337" x="2166938" y="3355975"/>
          <p14:tracePt t="17338" x="2176463" y="3355975"/>
          <p14:tracePt t="17339" x="2185988" y="3355975"/>
          <p14:tracePt t="17340" x="2195513" y="3355975"/>
          <p14:tracePt t="17341" x="2205038" y="3365500"/>
          <p14:tracePt t="17342" x="2214563" y="3365500"/>
          <p14:tracePt t="17343" x="2225675" y="3365500"/>
          <p14:tracePt t="17344" x="2235200" y="3365500"/>
          <p14:tracePt t="17345" x="2254250" y="3375025"/>
          <p14:tracePt t="17347" x="2263775" y="3375025"/>
          <p14:tracePt t="17348" x="2273300" y="3375025"/>
          <p14:tracePt t="17349" x="2282825" y="3375025"/>
          <p14:tracePt t="17350" x="2303463" y="3375025"/>
          <p14:tracePt t="17351" x="2312988" y="3384550"/>
          <p14:tracePt t="17352" x="2322513" y="3384550"/>
          <p14:tracePt t="17353" x="2332038" y="3384550"/>
          <p14:tracePt t="17354" x="2341563" y="3384550"/>
          <p14:tracePt t="17355" x="2351088" y="3384550"/>
          <p14:tracePt t="17356" x="2362200" y="3394075"/>
          <p14:tracePt t="17358" x="2381250" y="3394075"/>
          <p14:tracePt t="17360" x="2390775" y="3394075"/>
          <p14:tracePt t="17361" x="2409825" y="3394075"/>
          <p14:tracePt t="17363" x="2430463" y="3394075"/>
          <p14:tracePt t="17365" x="2439988" y="3394075"/>
          <p14:tracePt t="17366" x="2449513" y="3394075"/>
          <p14:tracePt t="17367" x="2459038" y="3394075"/>
          <p14:tracePt t="17368" x="2468563" y="3394075"/>
          <p14:tracePt t="17369" x="2478088" y="3394075"/>
          <p14:tracePt t="17370" x="2478088" y="3405188"/>
          <p14:tracePt t="17371" x="2498725" y="3405188"/>
          <p14:tracePt t="17372" x="2508250" y="3405188"/>
          <p14:tracePt t="17373" x="2517775" y="3405188"/>
          <p14:tracePt t="17374" x="2527300" y="3405188"/>
          <p14:tracePt t="17376" x="2536825" y="3405188"/>
          <p14:tracePt t="17377" x="2546350" y="3405188"/>
          <p14:tracePt t="17378" x="2557463" y="3405188"/>
          <p14:tracePt t="17379" x="2576513" y="3405188"/>
          <p14:tracePt t="17380" x="2586038" y="3405188"/>
          <p14:tracePt t="17381" x="2595563" y="3405188"/>
          <p14:tracePt t="17382" x="2614613" y="3405188"/>
          <p14:tracePt t="17384" x="2625725" y="3405188"/>
          <p14:tracePt t="17385" x="2635250" y="3405188"/>
          <p14:tracePt t="17387" x="2654300" y="3405188"/>
          <p14:tracePt t="17388" x="2663825" y="3405188"/>
          <p14:tracePt t="17389" x="2673350" y="3405188"/>
          <p14:tracePt t="17390" x="2684463" y="3405188"/>
          <p14:tracePt t="17391" x="2693988" y="3405188"/>
          <p14:tracePt t="17392" x="2703513" y="3405188"/>
          <p14:tracePt t="17393" x="2713038" y="3405188"/>
          <p14:tracePt t="17395" x="2722563" y="3405188"/>
          <p14:tracePt t="17396" x="2732088" y="3405188"/>
          <p14:tracePt t="17397" x="2741613" y="3405188"/>
          <p14:tracePt t="17398" x="2752725" y="3405188"/>
          <p14:tracePt t="17399" x="2762250" y="3405188"/>
          <p14:tracePt t="17400" x="2771775" y="3405188"/>
          <p14:tracePt t="17401" x="2781300" y="3405188"/>
          <p14:tracePt t="17402" x="2790825" y="3405188"/>
          <p14:tracePt t="17403" x="2809875" y="3405188"/>
          <p14:tracePt t="17404" x="2820988" y="3405188"/>
          <p14:tracePt t="17405" x="2830513" y="3405188"/>
          <p14:tracePt t="17406" x="2840038" y="3405188"/>
          <p14:tracePt t="17407" x="2849563" y="3405188"/>
          <p14:tracePt t="17409" x="2868613" y="3405188"/>
          <p14:tracePt t="17411" x="2878138" y="3405188"/>
          <p14:tracePt t="17412" x="2898775" y="3405188"/>
          <p14:tracePt t="17414" x="2908300" y="3405188"/>
          <p14:tracePt t="17415" x="2917825" y="3405188"/>
          <p14:tracePt t="17416" x="2927350" y="3405188"/>
          <p14:tracePt t="17417" x="2936875" y="3405188"/>
          <p14:tracePt t="17418" x="2946400" y="3405188"/>
          <p14:tracePt t="17419" x="2957513" y="3405188"/>
          <p14:tracePt t="17420" x="2967038" y="3405188"/>
          <p14:tracePt t="17421" x="2976563" y="3405188"/>
          <p14:tracePt t="17422" x="2986088" y="3405188"/>
          <p14:tracePt t="17423" x="3005138" y="3405188"/>
          <p14:tracePt t="17424" x="3016250" y="3405188"/>
          <p14:tracePt t="17425" x="3025775" y="3405188"/>
          <p14:tracePt t="17427" x="3044825" y="3405188"/>
          <p14:tracePt t="17428" x="3054350" y="3405188"/>
          <p14:tracePt t="17430" x="3073400" y="3405188"/>
          <p14:tracePt t="17432" x="3084513" y="3405188"/>
          <p14:tracePt t="17433" x="3094038" y="3405188"/>
          <p14:tracePt t="17434" x="3103563" y="3405188"/>
          <p14:tracePt t="17435" x="3113088" y="3405188"/>
          <p14:tracePt t="17436" x="3122613" y="3405188"/>
          <p14:tracePt t="17437" x="3132138" y="3405188"/>
          <p14:tracePt t="17438" x="3141663" y="3405188"/>
          <p14:tracePt t="17439" x="3152775" y="3405188"/>
          <p14:tracePt t="17440" x="3162300" y="3405188"/>
          <p14:tracePt t="17441" x="3171825" y="3405188"/>
          <p14:tracePt t="17454" x="3289300" y="3405188"/>
          <p14:tracePt t="17456" x="3308350" y="3405188"/>
          <p14:tracePt t="17457" x="3317875" y="3405188"/>
          <p14:tracePt t="17459" x="3336925" y="3405188"/>
          <p14:tracePt t="17461" x="3348038" y="3405188"/>
          <p14:tracePt t="17462" x="3357563" y="3405188"/>
          <p14:tracePt t="17464" x="3376613" y="3405188"/>
          <p14:tracePt t="17466" x="3395663" y="3405188"/>
          <p14:tracePt t="17468" x="3405188" y="3405188"/>
          <p14:tracePt t="17470" x="3416300" y="3405188"/>
          <p14:tracePt t="17471" x="3425825" y="3405188"/>
          <p14:tracePt t="17472" x="3435350" y="3405188"/>
          <p14:tracePt t="17473" x="3444875" y="3405188"/>
          <p14:tracePt t="17475" x="3454400" y="3405188"/>
          <p14:tracePt t="17476" x="3463925" y="3405188"/>
          <p14:tracePt t="17477" x="3473450" y="3405188"/>
          <p14:tracePt t="17479" x="3494088" y="3414713"/>
          <p14:tracePt t="17481" x="3503613" y="3414713"/>
          <p14:tracePt t="17482" x="3513138" y="3414713"/>
          <p14:tracePt t="17484" x="3522663" y="3414713"/>
          <p14:tracePt t="17485" x="3532188" y="3414713"/>
          <p14:tracePt t="17486" x="3541713" y="3414713"/>
          <p14:tracePt t="17487" x="3552825" y="3414713"/>
          <p14:tracePt t="17488" x="3562350" y="3414713"/>
          <p14:tracePt t="17489" x="3571875" y="3414713"/>
          <p14:tracePt t="17491" x="3581400" y="3414713"/>
          <p14:tracePt t="17492" x="3590925" y="3414713"/>
          <p14:tracePt t="17493" x="3600450" y="3414713"/>
          <p14:tracePt t="17495" x="3609975" y="3414713"/>
          <p14:tracePt t="17497" x="3621088" y="3414713"/>
          <p14:tracePt t="17498" x="3630613" y="3414713"/>
          <p14:tracePt t="17499" x="3640138" y="3424238"/>
          <p14:tracePt t="17501" x="3659188" y="3424238"/>
          <p14:tracePt t="17502" x="3668713" y="3424238"/>
          <p14:tracePt t="17504" x="3689350" y="3424238"/>
          <p14:tracePt t="17506" x="3698875" y="3424238"/>
          <p14:tracePt t="17507" x="3708400" y="3424238"/>
          <p14:tracePt t="17508" x="3717925" y="3424238"/>
          <p14:tracePt t="17509" x="3727450" y="3424238"/>
          <p14:tracePt t="17510" x="3736975" y="3424238"/>
          <p14:tracePt t="17511" x="3748088" y="3424238"/>
          <p14:tracePt t="17512" x="3757613" y="3424238"/>
          <p14:tracePt t="17514" x="3776663" y="3433763"/>
          <p14:tracePt t="17516" x="3786188" y="3433763"/>
          <p14:tracePt t="17517" x="3795713" y="3433763"/>
          <p14:tracePt t="17518" x="3805238" y="3433763"/>
          <p14:tracePt t="17519" x="3816350" y="3433763"/>
          <p14:tracePt t="17520" x="3825875" y="3443288"/>
          <p14:tracePt t="17521" x="3835400" y="3443288"/>
          <p14:tracePt t="17522" x="3844925" y="3443288"/>
          <p14:tracePt t="17523" x="3854450" y="3443288"/>
          <p14:tracePt t="17524" x="3863975" y="3443288"/>
          <p14:tracePt t="17525" x="3873500" y="3443288"/>
          <p14:tracePt t="17526" x="3894138" y="3443288"/>
          <p14:tracePt t="17527" x="3903663" y="3443288"/>
          <p14:tracePt t="17528" x="3922713" y="3443288"/>
          <p14:tracePt t="17529" x="3932238" y="3443288"/>
          <p14:tracePt t="17531" x="3952875" y="3443288"/>
          <p14:tracePt t="17533" x="3962400" y="3443288"/>
          <p14:tracePt t="17534" x="3981450" y="3443288"/>
          <p14:tracePt t="17535" x="3990975" y="3443288"/>
          <p14:tracePt t="17536" x="4000500" y="3443288"/>
          <p14:tracePt t="17537" x="4011613" y="3443288"/>
          <p14:tracePt t="17539" x="4030663" y="3443288"/>
          <p14:tracePt t="17541" x="4040188" y="3443288"/>
          <p14:tracePt t="17542" x="4059238" y="3443288"/>
          <p14:tracePt t="17543" x="4079875" y="3443288"/>
          <p14:tracePt t="17545" x="4098925" y="3443288"/>
          <p14:tracePt t="17546" x="4108450" y="3443288"/>
          <p14:tracePt t="17549" x="4127500" y="3443288"/>
          <p14:tracePt t="17550" x="4137025" y="3443288"/>
          <p14:tracePt t="17552" x="4157663" y="3443288"/>
          <p14:tracePt t="17553" x="4167188" y="3443288"/>
          <p14:tracePt t="17554" x="4176713" y="3443288"/>
          <p14:tracePt t="17555" x="4186238" y="3443288"/>
          <p14:tracePt t="17556" x="4195763" y="3443288"/>
          <p14:tracePt t="17557" x="4205288" y="3443288"/>
          <p14:tracePt t="17558" x="4216400" y="3443288"/>
          <p14:tracePt t="17561" x="4235450" y="3443288"/>
          <p14:tracePt t="17563" x="4244975" y="3443288"/>
          <p14:tracePt t="17564" x="4254500" y="3443288"/>
          <p14:tracePt t="17565" x="4264025" y="3443288"/>
          <p14:tracePt t="17566" x="4275138" y="3443288"/>
          <p14:tracePt t="17568" x="4284663" y="3433763"/>
          <p14:tracePt t="17569" x="4294188" y="3433763"/>
          <p14:tracePt t="17570" x="4303713" y="3424238"/>
          <p14:tracePt t="17571" x="4322763" y="3424238"/>
          <p14:tracePt t="17573" x="4332288" y="3424238"/>
          <p14:tracePt t="17575" x="4352925" y="3424238"/>
          <p14:tracePt t="17576" x="4352925" y="3414713"/>
          <p14:tracePt t="17578" x="4362450" y="3414713"/>
          <p14:tracePt t="17579" x="4371975" y="3414713"/>
          <p14:tracePt t="17580" x="4381500" y="3414713"/>
          <p14:tracePt t="17582" x="4391025" y="3405188"/>
          <p14:tracePt t="17584" x="4400550" y="3394075"/>
          <p14:tracePt t="17585" x="4411663" y="3394075"/>
          <p14:tracePt t="17586" x="4421188" y="3394075"/>
          <p14:tracePt t="17588" x="4430713" y="3394075"/>
          <p14:tracePt t="17589" x="4430713" y="3384550"/>
          <p14:tracePt t="17590" x="4440238" y="3384550"/>
          <p14:tracePt t="17593" x="4449763" y="3375025"/>
          <p14:tracePt t="17594" x="4459288" y="3375025"/>
          <p14:tracePt t="17596" x="4468813" y="3375025"/>
          <p14:tracePt t="17597" x="4468813" y="3365500"/>
          <p14:tracePt t="17599" x="4479925" y="3365500"/>
          <p14:tracePt t="17601" x="4489450" y="3355975"/>
          <p14:tracePt t="17603" x="4498975" y="3346450"/>
          <p14:tracePt t="17606" x="4508500" y="3346450"/>
          <p14:tracePt t="17608" x="4508500" y="3336925"/>
          <p14:tracePt t="17610" x="4518025" y="3336925"/>
          <p14:tracePt t="17612" x="4518025" y="3325813"/>
          <p14:tracePt t="17613" x="4527550" y="3325813"/>
          <p14:tracePt t="17616" x="4537075" y="3316288"/>
          <p14:tracePt t="17618" x="4537075" y="3306763"/>
          <p14:tracePt t="17621" x="4548188" y="3306763"/>
          <p14:tracePt t="17622" x="4548188" y="3297238"/>
          <p14:tracePt t="17626" x="4548188" y="3287713"/>
          <p14:tracePt t="17628" x="4557713" y="3287713"/>
          <p14:tracePt t="17629" x="4557713" y="3278188"/>
          <p14:tracePt t="17631" x="4557713" y="3268663"/>
          <p14:tracePt t="17633" x="4557713" y="3257550"/>
          <p14:tracePt t="17636" x="4567238" y="3248025"/>
          <p14:tracePt t="17639" x="4567238" y="3238500"/>
          <p14:tracePt t="17641" x="4567238" y="3228975"/>
          <p14:tracePt t="17642" x="4576763" y="3228975"/>
          <p14:tracePt t="17643" x="4576763" y="3219450"/>
          <p14:tracePt t="17646" x="4576763" y="3209925"/>
          <p14:tracePt t="17649" x="4576763" y="3200400"/>
          <p14:tracePt t="17650" x="4576763" y="3189288"/>
          <p14:tracePt t="17652" x="4576763" y="3179763"/>
          <p14:tracePt t="17655" x="4586288" y="3170238"/>
          <p14:tracePt t="17657" x="4586288" y="3160713"/>
          <p14:tracePt t="17658" x="4586288" y="3151188"/>
          <p14:tracePt t="17660" x="4586288" y="3141663"/>
          <p14:tracePt t="17662" x="4586288" y="3132138"/>
          <p14:tracePt t="17664" x="4586288" y="3121025"/>
          <p14:tracePt t="17665" x="4586288" y="3111500"/>
          <p14:tracePt t="17667" x="4586288" y="3101975"/>
          <p14:tracePt t="17670" x="4586288" y="3092450"/>
          <p14:tracePt t="17672" x="4586288" y="3082925"/>
          <p14:tracePt t="17673" x="4586288" y="3073400"/>
          <p14:tracePt t="17675" x="4586288" y="3063875"/>
          <p14:tracePt t="17677" x="4586288" y="3052763"/>
          <p14:tracePt t="17679" x="4586288" y="3043238"/>
          <p14:tracePt t="17681" x="4586288" y="3033713"/>
          <p14:tracePt t="17682" x="4586288" y="3024188"/>
          <p14:tracePt t="17684" x="4586288" y="3014663"/>
          <p14:tracePt t="17686" x="4586288" y="3005138"/>
          <p14:tracePt t="17689" x="4586288" y="2995613"/>
          <p14:tracePt t="17690" x="4586288" y="2984500"/>
          <p14:tracePt t="17692" x="4586288" y="2974975"/>
          <p14:tracePt t="17694" x="4586288" y="2965450"/>
          <p14:tracePt t="17696" x="4586288" y="2955925"/>
          <p14:tracePt t="17697" x="4586288" y="2946400"/>
          <p14:tracePt t="17699" x="4586288" y="2936875"/>
          <p14:tracePt t="17701" x="4586288" y="2927350"/>
          <p14:tracePt t="17704" x="4586288" y="2916238"/>
          <p14:tracePt t="17705" x="4586288" y="2906713"/>
          <p14:tracePt t="17706" x="4576763" y="2906713"/>
          <p14:tracePt t="17707" x="4576763" y="2897188"/>
          <p14:tracePt t="17708" x="4576763" y="2887663"/>
          <p14:tracePt t="17709" x="4567238" y="2887663"/>
          <p14:tracePt t="17710" x="4567238" y="2878138"/>
          <p14:tracePt t="17711" x="4567238" y="2868613"/>
          <p14:tracePt t="17713" x="4567238" y="2859088"/>
          <p14:tracePt t="17714" x="4557713" y="2859088"/>
          <p14:tracePt t="17715" x="4557713" y="2847975"/>
          <p14:tracePt t="17718" x="4548188" y="2828925"/>
          <p14:tracePt t="17719" x="4537075" y="2828925"/>
          <p14:tracePt t="17720" x="4537075" y="2819400"/>
          <p14:tracePt t="17722" x="4527550" y="2809875"/>
          <p14:tracePt t="17723" x="4527550" y="2800350"/>
          <p14:tracePt t="17725" x="4518025" y="2789238"/>
          <p14:tracePt t="17726" x="4518025" y="2779713"/>
          <p14:tracePt t="17727" x="4508500" y="2770188"/>
          <p14:tracePt t="17728" x="4498975" y="2770188"/>
          <p14:tracePt t="17729" x="4498975" y="2760663"/>
          <p14:tracePt t="17730" x="4489450" y="2751138"/>
          <p14:tracePt t="17731" x="4489450" y="2741613"/>
          <p14:tracePt t="17732" x="4479925" y="2741613"/>
          <p14:tracePt t="17733" x="4468813" y="2732088"/>
          <p14:tracePt t="17735" x="4459288" y="2711450"/>
          <p14:tracePt t="17737" x="4440238" y="2701925"/>
          <p14:tracePt t="17738" x="4440238" y="2692400"/>
          <p14:tracePt t="17739" x="4430713" y="2682875"/>
          <p14:tracePt t="17741" x="4411663" y="2673350"/>
          <p14:tracePt t="17742" x="4411663" y="2663825"/>
          <p14:tracePt t="17743" x="4400550" y="2652713"/>
          <p14:tracePt t="17744" x="4391025" y="2652713"/>
          <p14:tracePt t="17745" x="4381500" y="2643188"/>
          <p14:tracePt t="17746" x="4381500" y="2633663"/>
          <p14:tracePt t="17747" x="4371975" y="2633663"/>
          <p14:tracePt t="17748" x="4362450" y="2624138"/>
          <p14:tracePt t="17749" x="4352925" y="2614613"/>
          <p14:tracePt t="17750" x="4343400" y="2605088"/>
          <p14:tracePt t="17751" x="4322763" y="2595563"/>
          <p14:tracePt t="17752" x="4322763" y="2584450"/>
          <p14:tracePt t="17753" x="4313238" y="2584450"/>
          <p14:tracePt t="17754" x="4294188" y="2565400"/>
          <p14:tracePt t="17756" x="4275138" y="2555875"/>
          <p14:tracePt t="17757" x="4275138" y="2546350"/>
          <p14:tracePt t="17758" x="4264025" y="2546350"/>
          <p14:tracePt t="17759" x="4264025" y="2536825"/>
          <p14:tracePt t="17760" x="4244975" y="2536825"/>
          <p14:tracePt t="17761" x="4235450" y="2527300"/>
          <p14:tracePt t="17762" x="4225925" y="2516188"/>
          <p14:tracePt t="17763" x="4216400" y="2506663"/>
          <p14:tracePt t="17764" x="4195763" y="2497138"/>
          <p14:tracePt t="17765" x="4186238" y="2487613"/>
          <p14:tracePt t="17766" x="4176713" y="2478088"/>
          <p14:tracePt t="17767" x="4167188" y="2478088"/>
          <p14:tracePt t="17769" x="4148138" y="2468563"/>
          <p14:tracePt t="17770" x="4148138" y="2459038"/>
          <p14:tracePt t="17771" x="4127500" y="2447925"/>
          <p14:tracePt t="17772" x="4117975" y="2438400"/>
          <p14:tracePt t="17773" x="4108450" y="2438400"/>
          <p14:tracePt t="17774" x="4098925" y="2428875"/>
          <p14:tracePt t="17775" x="4089400" y="2419350"/>
          <p14:tracePt t="17776" x="4068763" y="2409825"/>
          <p14:tracePt t="17778" x="4059238" y="2400300"/>
          <p14:tracePt t="17779" x="4049713" y="2390775"/>
          <p14:tracePt t="17780" x="4040188" y="2390775"/>
          <p14:tracePt t="17781" x="4030663" y="2390775"/>
          <p14:tracePt t="17782" x="4021138" y="2370138"/>
          <p14:tracePt t="17783" x="4011613" y="2370138"/>
          <p14:tracePt t="17784" x="4000500" y="2360613"/>
          <p14:tracePt t="17785" x="3990975" y="2360613"/>
          <p14:tracePt t="17786" x="3981450" y="2351088"/>
          <p14:tracePt t="17787" x="3962400" y="2341563"/>
          <p14:tracePt t="17788" x="3952875" y="2341563"/>
          <p14:tracePt t="17789" x="3943350" y="2322513"/>
          <p14:tracePt t="17790" x="3932238" y="2322513"/>
          <p14:tracePt t="17791" x="3922713" y="2322513"/>
          <p14:tracePt t="17792" x="3913188" y="2311400"/>
          <p14:tracePt t="17793" x="3894138" y="2301875"/>
          <p14:tracePt t="17795" x="3884613" y="2292350"/>
          <p14:tracePt t="17796" x="3873500" y="2282825"/>
          <p14:tracePt t="17797" x="3863975" y="2282825"/>
          <p14:tracePt t="17798" x="3844925" y="2263775"/>
          <p14:tracePt t="17799" x="3825875" y="2263775"/>
          <p14:tracePt t="17800" x="3816350" y="2254250"/>
          <p14:tracePt t="17801" x="3805238" y="2243138"/>
          <p14:tracePt t="17802" x="3795713" y="2243138"/>
          <p14:tracePt t="17803" x="3786188" y="2233613"/>
          <p14:tracePt t="17804" x="3776663" y="2224088"/>
          <p14:tracePt t="17805" x="3757613" y="2224088"/>
          <p14:tracePt t="17806" x="3748088" y="2205038"/>
          <p14:tracePt t="17807" x="3727450" y="2205038"/>
          <p14:tracePt t="17808" x="3717925" y="2195513"/>
          <p14:tracePt t="17809" x="3708400" y="2195513"/>
          <p14:tracePt t="17810" x="3698875" y="2185988"/>
          <p14:tracePt t="17811" x="3689350" y="2185988"/>
          <p14:tracePt t="17812" x="3668713" y="2165350"/>
          <p14:tracePt t="17813" x="3659188" y="2165350"/>
          <p14:tracePt t="17814" x="3649663" y="2165350"/>
          <p14:tracePt t="17815" x="3630613" y="2146300"/>
          <p14:tracePt t="17816" x="3600450" y="2136775"/>
          <p14:tracePt t="17817" x="3590925" y="2136775"/>
          <p14:tracePt t="17818" x="3571875" y="2116138"/>
          <p14:tracePt t="17819" x="3552825" y="2116138"/>
          <p14:tracePt t="17820" x="3541713" y="2106613"/>
          <p14:tracePt t="17821" x="3532188" y="2106613"/>
          <p14:tracePt t="17822" x="3513138" y="2097088"/>
          <p14:tracePt t="17823" x="3503613" y="2097088"/>
          <p14:tracePt t="17824" x="3494088" y="2078038"/>
          <p14:tracePt t="17825" x="3473450" y="2068513"/>
          <p14:tracePt t="17826" x="3454400" y="2068513"/>
          <p14:tracePt t="17827" x="3444875" y="2068513"/>
          <p14:tracePt t="17828" x="3435350" y="2058988"/>
          <p14:tracePt t="17829" x="3416300" y="2047875"/>
          <p14:tracePt t="17830" x="3386138" y="2038350"/>
          <p14:tracePt t="17832" x="3367088" y="2028825"/>
          <p14:tracePt t="17833" x="3336925" y="2019300"/>
          <p14:tracePt t="17834" x="3327400" y="2019300"/>
          <p14:tracePt t="17835" x="3317875" y="2009775"/>
          <p14:tracePt t="17836" x="3298825" y="2000250"/>
          <p14:tracePt t="17837" x="3289300" y="2000250"/>
          <p14:tracePt t="17838" x="3259138" y="1990725"/>
          <p14:tracePt t="17839" x="3249613" y="1979613"/>
          <p14:tracePt t="17840" x="3230563" y="1970088"/>
          <p14:tracePt t="17841" x="3221038" y="1970088"/>
          <p14:tracePt t="17842" x="3200400" y="1970088"/>
          <p14:tracePt t="17843" x="3181350" y="1960563"/>
          <p14:tracePt t="17844" x="3181350" y="1951038"/>
          <p14:tracePt t="17845" x="3171825" y="1951038"/>
          <p14:tracePt t="17846" x="3141663" y="1951038"/>
          <p14:tracePt t="17847" x="3132138" y="1941513"/>
          <p14:tracePt t="17848" x="3122613" y="1931988"/>
          <p14:tracePt t="17849" x="3094038" y="1931988"/>
          <p14:tracePt t="17850" x="3073400" y="1931988"/>
          <p14:tracePt t="17851" x="3063875" y="1922463"/>
          <p14:tracePt t="17852" x="3054350" y="1911350"/>
          <p14:tracePt t="17853" x="3035300" y="1911350"/>
          <p14:tracePt t="17854" x="3016250" y="1901825"/>
          <p14:tracePt t="17855" x="3005138" y="1901825"/>
          <p14:tracePt t="17856" x="2995613" y="1901825"/>
          <p14:tracePt t="17857" x="2976563" y="1892300"/>
          <p14:tracePt t="17858" x="2967038" y="1892300"/>
          <p14:tracePt t="17859" x="2946400" y="1882775"/>
          <p14:tracePt t="17860" x="2936875" y="1882775"/>
          <p14:tracePt t="17861" x="2927350" y="1882775"/>
          <p14:tracePt t="17862" x="2908300" y="1873250"/>
          <p14:tracePt t="17863" x="2898775" y="1873250"/>
          <p14:tracePt t="17864" x="2889250" y="1863725"/>
          <p14:tracePt t="17865" x="2868613" y="1863725"/>
          <p14:tracePt t="17866" x="2859088" y="1863725"/>
          <p14:tracePt t="17867" x="2849563" y="1854200"/>
          <p14:tracePt t="17868" x="2830513" y="1854200"/>
          <p14:tracePt t="17869" x="2820988" y="1843088"/>
          <p14:tracePt t="17870" x="2809875" y="1843088"/>
          <p14:tracePt t="17871" x="2790825" y="1843088"/>
          <p14:tracePt t="17872" x="2781300" y="1843088"/>
          <p14:tracePt t="17873" x="2762250" y="1833563"/>
          <p14:tracePt t="17874" x="2752725" y="1833563"/>
          <p14:tracePt t="17875" x="2732088" y="1824038"/>
          <p14:tracePt t="17876" x="2722563" y="1824038"/>
          <p14:tracePt t="17877" x="2713038" y="1824038"/>
          <p14:tracePt t="17878" x="2693988" y="1814513"/>
          <p14:tracePt t="17879" x="2684463" y="1814513"/>
          <p14:tracePt t="17880" x="2673350" y="1814513"/>
          <p14:tracePt t="17881" x="2663825" y="1804988"/>
          <p14:tracePt t="17882" x="2654300" y="1804988"/>
          <p14:tracePt t="17883" x="2635250" y="1804988"/>
          <p14:tracePt t="17884" x="2614613" y="1795463"/>
          <p14:tracePt t="17885" x="2605088" y="1785938"/>
          <p14:tracePt t="17886" x="2595563" y="1785938"/>
          <p14:tracePt t="17887" x="2586038" y="1785938"/>
          <p14:tracePt t="17888" x="2576513" y="1785938"/>
          <p14:tracePt t="17889" x="2566988" y="1774825"/>
          <p14:tracePt t="17890" x="2536825" y="1774825"/>
          <p14:tracePt t="17891" x="2536825" y="1765300"/>
          <p14:tracePt t="17892" x="2527300" y="1765300"/>
          <p14:tracePt t="17893" x="2517775" y="1765300"/>
          <p14:tracePt t="17894" x="2508250" y="1765300"/>
          <p14:tracePt t="17895" x="2489200" y="1755775"/>
          <p14:tracePt t="17896" x="2468563" y="1746250"/>
          <p14:tracePt t="17897" x="2459038" y="1746250"/>
          <p14:tracePt t="17898" x="2449513" y="1746250"/>
          <p14:tracePt t="17899" x="2439988" y="1746250"/>
          <p14:tracePt t="17900" x="2439988" y="1736725"/>
          <p14:tracePt t="17901" x="2420938" y="1736725"/>
          <p14:tracePt t="17902" x="2409825" y="1727200"/>
          <p14:tracePt t="17903" x="2400300" y="1727200"/>
          <p14:tracePt t="17904" x="2381250" y="1727200"/>
          <p14:tracePt t="17906" x="2371725" y="1717675"/>
          <p14:tracePt t="17907" x="2351088" y="1717675"/>
          <p14:tracePt t="17908" x="2341563" y="1717675"/>
          <p14:tracePt t="17909" x="2332038" y="1717675"/>
          <p14:tracePt t="17910" x="2332038" y="1706563"/>
          <p14:tracePt t="17911" x="2322513" y="1706563"/>
          <p14:tracePt t="17912" x="2312988" y="1706563"/>
          <p14:tracePt t="17913" x="2303463" y="1697038"/>
          <p14:tracePt t="17914" x="2293938" y="1697038"/>
          <p14:tracePt t="17915" x="2282825" y="1697038"/>
          <p14:tracePt t="17916" x="2273300" y="1697038"/>
          <p14:tracePt t="17917" x="2263775" y="1697038"/>
          <p14:tracePt t="17918" x="2263775" y="1687513"/>
          <p14:tracePt t="17919" x="2244725" y="1687513"/>
          <p14:tracePt t="17921" x="2235200" y="1687513"/>
          <p14:tracePt t="17922" x="2225675" y="1687513"/>
          <p14:tracePt t="17923" x="2205038" y="1677988"/>
          <p14:tracePt t="17924" x="2195513" y="1677988"/>
          <p14:tracePt t="17925" x="2185988" y="1668463"/>
          <p14:tracePt t="17926" x="2176463" y="1668463"/>
          <p14:tracePt t="17927" x="2166938" y="1668463"/>
          <p14:tracePt t="17928" x="2157413" y="1668463"/>
          <p14:tracePt t="17930" x="2136775" y="1668463"/>
          <p14:tracePt t="17931" x="2136775" y="1658938"/>
          <p14:tracePt t="17932" x="2127250" y="1658938"/>
          <p14:tracePt t="17933" x="2117725" y="1658938"/>
          <p14:tracePt t="17934" x="2108200" y="1649413"/>
          <p14:tracePt t="17935" x="2098675" y="1649413"/>
          <p14:tracePt t="17936" x="2089150" y="1649413"/>
          <p14:tracePt t="17937" x="2078038" y="1649413"/>
          <p14:tracePt t="17938" x="2068513" y="1649413"/>
          <p14:tracePt t="17940" x="2049463" y="1638300"/>
          <p14:tracePt t="17942" x="2039938" y="1638300"/>
          <p14:tracePt t="17943" x="2019300" y="1638300"/>
          <p14:tracePt t="17945" x="2009775" y="1638300"/>
          <p14:tracePt t="17946" x="2000250" y="1638300"/>
          <p14:tracePt t="17947" x="1990725" y="1638300"/>
          <p14:tracePt t="17948" x="1981200" y="1628775"/>
          <p14:tracePt t="17950" x="1962150" y="1628775"/>
          <p14:tracePt t="17951" x="1951038" y="1628775"/>
          <p14:tracePt t="17953" x="1931988" y="1628775"/>
          <p14:tracePt t="17955" x="1922463" y="1628775"/>
          <p14:tracePt t="17956" x="1912938" y="1628775"/>
          <p14:tracePt t="17957" x="1903413" y="1619250"/>
          <p14:tracePt t="17958" x="1893888" y="1619250"/>
          <p14:tracePt t="17959" x="1882775" y="1619250"/>
          <p14:tracePt t="17960" x="1873250" y="1619250"/>
          <p14:tracePt t="17961" x="1863725" y="1619250"/>
          <p14:tracePt t="17962" x="1854200" y="1619250"/>
          <p14:tracePt t="17963" x="1835150" y="1609725"/>
          <p14:tracePt t="17964" x="1825625" y="1609725"/>
          <p14:tracePt t="17965" x="1814513" y="1609725"/>
          <p14:tracePt t="17966" x="1804988" y="1609725"/>
          <p14:tracePt t="17967" x="1785938" y="1609725"/>
          <p14:tracePt t="17969" x="1776413" y="1609725"/>
          <p14:tracePt t="17970" x="1766888" y="1609725"/>
          <p14:tracePt t="17971" x="1746250" y="1600200"/>
          <p14:tracePt t="17972" x="1736725" y="1600200"/>
          <p14:tracePt t="17974" x="1727200" y="1600200"/>
          <p14:tracePt t="17975" x="1717675" y="1600200"/>
          <p14:tracePt t="17976" x="1698625" y="1600200"/>
          <p14:tracePt t="17977" x="1687513" y="1600200"/>
          <p14:tracePt t="17978" x="1677988" y="1600200"/>
          <p14:tracePt t="17979" x="1658938" y="1600200"/>
          <p14:tracePt t="17980" x="1649413" y="1600200"/>
          <p14:tracePt t="17981" x="1639888" y="1600200"/>
          <p14:tracePt t="17982" x="1630363" y="1600200"/>
          <p14:tracePt t="17983" x="1609725" y="1600200"/>
          <p14:tracePt t="17984" x="1600200" y="1600200"/>
          <p14:tracePt t="17985" x="1590675" y="1600200"/>
          <p14:tracePt t="17986" x="1581150" y="1600200"/>
          <p14:tracePt t="17987" x="1571625" y="1600200"/>
          <p14:tracePt t="17988" x="1562100" y="1600200"/>
          <p14:tracePt t="17989" x="1550988" y="1600200"/>
          <p14:tracePt t="17990" x="1531938" y="1600200"/>
          <p14:tracePt t="17992" x="1512888" y="1600200"/>
          <p14:tracePt t="17993" x="1503363" y="1600200"/>
          <p14:tracePt t="17994" x="1493838" y="1600200"/>
          <p14:tracePt t="17995" x="1482725" y="1600200"/>
          <p14:tracePt t="17996" x="1473200" y="1600200"/>
          <p14:tracePt t="17997" x="1463675" y="1600200"/>
          <p14:tracePt t="17998" x="1444625" y="1600200"/>
          <p14:tracePt t="17999" x="1425575" y="1600200"/>
          <p14:tracePt t="18000" x="1414463" y="1600200"/>
          <p14:tracePt t="18001" x="1404938" y="1600200"/>
          <p14:tracePt t="18002" x="1395413" y="1600200"/>
          <p14:tracePt t="18003" x="1385888" y="1600200"/>
          <p14:tracePt t="18004" x="1376363" y="1600200"/>
          <p14:tracePt t="18005" x="1366838" y="1600200"/>
          <p14:tracePt t="18006" x="1355725" y="1600200"/>
          <p14:tracePt t="18007" x="1336675" y="1600200"/>
          <p14:tracePt t="18008" x="1327150" y="1600200"/>
          <p14:tracePt t="18009" x="1317625" y="1600200"/>
          <p14:tracePt t="18010" x="1308100" y="1600200"/>
          <p14:tracePt t="18011" x="1298575" y="1600200"/>
          <p14:tracePt t="18012" x="1277938" y="1600200"/>
          <p14:tracePt t="18014" x="1268413" y="1600200"/>
          <p14:tracePt t="18015" x="1258888" y="1600200"/>
          <p14:tracePt t="18016" x="1249363" y="1609725"/>
          <p14:tracePt t="18017" x="1239838" y="1609725"/>
          <p14:tracePt t="18019" x="1230313" y="1609725"/>
          <p14:tracePt t="18020" x="1219200" y="1609725"/>
          <p14:tracePt t="18021" x="1209675" y="1609725"/>
          <p14:tracePt t="18022" x="1200150" y="1609725"/>
          <p14:tracePt t="18023" x="1190625" y="1609725"/>
          <p14:tracePt t="18025" x="1181100" y="1609725"/>
          <p14:tracePt t="18026" x="1171575" y="1609725"/>
          <p14:tracePt t="18028" x="1150938" y="1609725"/>
          <p14:tracePt t="18030" x="1141413" y="1609725"/>
          <p14:tracePt t="18031" x="1131888" y="1609725"/>
          <p14:tracePt t="18032" x="1122363" y="1609725"/>
          <p14:tracePt t="18034" x="1112838" y="1619250"/>
          <p14:tracePt t="18036" x="1103313" y="1619250"/>
          <p14:tracePt t="18039" x="1092200" y="1619250"/>
          <p14:tracePt t="18040" x="1082675" y="1619250"/>
          <p14:tracePt t="18043" x="1073150" y="1619250"/>
          <p14:tracePt t="18046" x="1063625" y="1619250"/>
          <p14:tracePt t="18049" x="1054100" y="1619250"/>
          <p14:tracePt t="18051" x="1044575" y="1628775"/>
          <p14:tracePt t="18055" x="1035050" y="1628775"/>
          <p14:tracePt t="18060" x="1035050" y="1638300"/>
          <p14:tracePt t="18061" x="1023938" y="1638300"/>
          <p14:tracePt t="18067" x="1014413" y="1638300"/>
          <p14:tracePt t="18076" x="1004888" y="1638300"/>
          <p14:tracePt t="18079" x="995363" y="1649413"/>
          <p14:tracePt t="18086" x="985838" y="1649413"/>
          <p14:tracePt t="18090" x="985838" y="1658938"/>
          <p14:tracePt t="18091" x="976313" y="1658938"/>
          <p14:tracePt t="18096" x="966788" y="1668463"/>
          <p14:tracePt t="18098" x="955675" y="1677988"/>
          <p14:tracePt t="18101" x="946150" y="1677988"/>
          <p14:tracePt t="18102" x="946150" y="1687513"/>
          <p14:tracePt t="18105" x="936625" y="1687513"/>
          <p14:tracePt t="18106" x="936625" y="1697038"/>
          <p14:tracePt t="18108" x="927100" y="1697038"/>
          <p14:tracePt t="18109" x="927100" y="1706563"/>
          <p14:tracePt t="18110" x="917575" y="1706563"/>
          <p14:tracePt t="18112" x="917575" y="1717675"/>
          <p14:tracePt t="18113" x="908050" y="1717675"/>
          <p14:tracePt t="18114" x="908050" y="1727200"/>
          <p14:tracePt t="18116" x="898525" y="1736725"/>
          <p14:tracePt t="18119" x="887413" y="1746250"/>
          <p14:tracePt t="18120" x="877888" y="1746250"/>
          <p14:tracePt t="18122" x="877888" y="1755775"/>
          <p14:tracePt t="18123" x="868363" y="1765300"/>
          <p14:tracePt t="18125" x="858838" y="1774825"/>
          <p14:tracePt t="18127" x="858838" y="1785938"/>
          <p14:tracePt t="18128" x="849313" y="1785938"/>
          <p14:tracePt t="18130" x="839788" y="1795463"/>
          <p14:tracePt t="18131" x="839788" y="1804988"/>
          <p14:tracePt t="18133" x="830263" y="1814513"/>
          <p14:tracePt t="18135" x="819150" y="1824038"/>
          <p14:tracePt t="18136" x="819150" y="1833563"/>
          <p14:tracePt t="18138" x="809625" y="1833563"/>
          <p14:tracePt t="18139" x="809625" y="1843088"/>
          <p14:tracePt t="18140" x="800100" y="1843088"/>
          <p14:tracePt t="18141" x="800100" y="1854200"/>
          <p14:tracePt t="18144" x="790575" y="1863725"/>
          <p14:tracePt t="18145" x="790575" y="1873250"/>
          <p14:tracePt t="18148" x="790575" y="1882775"/>
          <p14:tracePt t="18149" x="781050" y="1882775"/>
          <p14:tracePt t="18150" x="781050" y="1892300"/>
          <p14:tracePt t="18153" x="781050" y="1901825"/>
          <p14:tracePt t="18154" x="771525" y="1911350"/>
          <p14:tracePt t="18157" x="760413" y="1922463"/>
          <p14:tracePt t="18160" x="760413" y="1931988"/>
          <p14:tracePt t="18162" x="760413" y="1941513"/>
          <p14:tracePt t="18165" x="750888" y="1951038"/>
          <p14:tracePt t="18167" x="750888" y="1960563"/>
          <p14:tracePt t="18170" x="750888" y="1970088"/>
          <p14:tracePt t="18173" x="750888" y="1979613"/>
          <p14:tracePt t="18176" x="741363" y="1990725"/>
          <p14:tracePt t="18177" x="741363" y="2000250"/>
          <p14:tracePt t="18180" x="741363" y="2009775"/>
          <p14:tracePt t="18183" x="741363" y="2019300"/>
          <p14:tracePt t="18186" x="741363" y="2028825"/>
          <p14:tracePt t="18187" x="741363" y="2038350"/>
          <p14:tracePt t="18189" x="731838" y="2038350"/>
          <p14:tracePt t="18190" x="731838" y="2047875"/>
          <p14:tracePt t="18193" x="731838" y="2058988"/>
          <p14:tracePt t="18196" x="731838" y="2068513"/>
          <p14:tracePt t="18197" x="722313" y="2078038"/>
          <p14:tracePt t="18199" x="722313" y="2087563"/>
          <p14:tracePt t="18202" x="722313" y="2097088"/>
          <p14:tracePt t="18205" x="722313" y="2106613"/>
          <p14:tracePt t="18206" x="722313" y="2116138"/>
          <p14:tracePt t="18209" x="722313" y="2127250"/>
          <p14:tracePt t="18212" x="722313" y="2136775"/>
          <p14:tracePt t="18214" x="722313" y="2146300"/>
          <p14:tracePt t="18216" x="722313" y="2155825"/>
          <p14:tracePt t="18218" x="722313" y="2165350"/>
          <p14:tracePt t="18221" x="722313" y="2174875"/>
          <p14:tracePt t="18223" x="722313" y="2185988"/>
          <p14:tracePt t="18224" x="722313" y="2195513"/>
          <p14:tracePt t="18226" x="712788" y="2205038"/>
          <p14:tracePt t="18229" x="712788" y="2214563"/>
          <p14:tracePt t="18231" x="712788" y="2224088"/>
          <p14:tracePt t="18232" x="712788" y="2233613"/>
          <p14:tracePt t="18235" x="712788" y="2243138"/>
          <p14:tracePt t="18237" x="712788" y="2254250"/>
          <p14:tracePt t="18239" x="712788" y="2263775"/>
          <p14:tracePt t="18242" x="712788" y="2273300"/>
          <p14:tracePt t="18243" x="712788" y="2282825"/>
          <p14:tracePt t="18245" x="712788" y="2292350"/>
          <p14:tracePt t="18249" x="712788" y="2301875"/>
          <p14:tracePt t="18251" x="712788" y="2311400"/>
          <p14:tracePt t="18252" x="712788" y="2322513"/>
          <p14:tracePt t="18255" x="712788" y="2332038"/>
          <p14:tracePt t="18258" x="703263" y="2341563"/>
          <p14:tracePt t="18260" x="703263" y="2351088"/>
          <p14:tracePt t="18262" x="703263" y="2360613"/>
          <p14:tracePt t="18265" x="703263" y="2370138"/>
          <p14:tracePt t="18268" x="703263" y="2379663"/>
          <p14:tracePt t="18270" x="703263" y="2390775"/>
          <p14:tracePt t="18272" x="703263" y="2400300"/>
          <p14:tracePt t="18275" x="703263" y="2409825"/>
          <p14:tracePt t="18278" x="703263" y="2419350"/>
          <p14:tracePt t="18280" x="703263" y="2428875"/>
          <p14:tracePt t="18281" x="703263" y="2438400"/>
          <p14:tracePt t="18284" x="703263" y="2447925"/>
          <p14:tracePt t="18286" x="703263" y="2459038"/>
          <p14:tracePt t="18287" x="692150" y="2459038"/>
          <p14:tracePt t="18289" x="692150" y="2468563"/>
          <p14:tracePt t="18291" x="692150" y="2478088"/>
          <p14:tracePt t="18293" x="692150" y="2487613"/>
          <p14:tracePt t="18295" x="692150" y="2497138"/>
          <p14:tracePt t="18297" x="692150" y="2506663"/>
          <p14:tracePt t="18298" x="692150" y="2516188"/>
          <p14:tracePt t="18299" x="692150" y="2527300"/>
          <p14:tracePt t="18301" x="692150" y="2536825"/>
          <p14:tracePt t="18303" x="692150" y="2546350"/>
          <p14:tracePt t="18304" x="692150" y="2555875"/>
          <p14:tracePt t="18306" x="692150" y="2565400"/>
          <p14:tracePt t="18308" x="692150" y="2574925"/>
          <p14:tracePt t="18310" x="692150" y="2584450"/>
          <p14:tracePt t="18311" x="692150" y="2595563"/>
          <p14:tracePt t="18312" x="692150" y="2605088"/>
          <p14:tracePt t="18314" x="692150" y="2614613"/>
          <p14:tracePt t="18315" x="692150" y="2624138"/>
          <p14:tracePt t="18316" x="703263" y="2624138"/>
          <p14:tracePt t="18317" x="703263" y="2633663"/>
          <p14:tracePt t="18318" x="703263" y="2643188"/>
          <p14:tracePt t="18320" x="703263" y="2652713"/>
          <p14:tracePt t="18321" x="703263" y="2663825"/>
          <p14:tracePt t="18323" x="712788" y="2673350"/>
          <p14:tracePt t="18324" x="712788" y="2682875"/>
          <p14:tracePt t="18325" x="712788" y="2692400"/>
          <p14:tracePt t="18326" x="712788" y="2701925"/>
          <p14:tracePt t="18327" x="722313" y="2701925"/>
          <p14:tracePt t="18328" x="722313" y="2711450"/>
          <p14:tracePt t="18330" x="722313" y="2720975"/>
          <p14:tracePt t="18331" x="722313" y="2732088"/>
          <p14:tracePt t="18333" x="731838" y="2741613"/>
          <p14:tracePt t="18335" x="731838" y="2751138"/>
          <p14:tracePt t="18336" x="731838" y="2760663"/>
          <p14:tracePt t="18337" x="741363" y="2770188"/>
          <p14:tracePt t="18339" x="741363" y="2779713"/>
          <p14:tracePt t="18340" x="741363" y="2789238"/>
          <p14:tracePt t="18341" x="750888" y="2800350"/>
          <p14:tracePt t="18343" x="760413" y="2809875"/>
          <p14:tracePt t="18345" x="760413" y="2819400"/>
          <p14:tracePt t="18347" x="771525" y="2838450"/>
          <p14:tracePt t="18350" x="771525" y="2847975"/>
          <p14:tracePt t="18351" x="781050" y="2859088"/>
          <p14:tracePt t="18352" x="781050" y="2868613"/>
          <p14:tracePt t="18354" x="790575" y="2878138"/>
          <p14:tracePt t="18356" x="800100" y="2897188"/>
          <p14:tracePt t="18358" x="800100" y="2906713"/>
          <p14:tracePt t="18359" x="809625" y="2906713"/>
          <p14:tracePt t="18361" x="809625" y="2927350"/>
          <p14:tracePt t="18362" x="819150" y="2927350"/>
          <p14:tracePt t="18363" x="819150" y="2936875"/>
          <p14:tracePt t="18364" x="830263" y="2936875"/>
          <p14:tracePt t="18366" x="830263" y="2946400"/>
          <p14:tracePt t="18367" x="839788" y="2955925"/>
          <p14:tracePt t="18369" x="839788" y="2965450"/>
          <p14:tracePt t="18371" x="849313" y="2974975"/>
          <p14:tracePt t="18373" x="849313" y="2984500"/>
          <p14:tracePt t="18374" x="858838" y="2984500"/>
          <p14:tracePt t="18375" x="858838" y="2995613"/>
          <p14:tracePt t="18376" x="868363" y="3005138"/>
          <p14:tracePt t="18378" x="868363" y="3014663"/>
          <p14:tracePt t="18379" x="877888" y="3014663"/>
          <p14:tracePt t="18380" x="877888" y="3024188"/>
          <p14:tracePt t="18382" x="887413" y="3033713"/>
          <p14:tracePt t="18383" x="887413" y="3043238"/>
          <p14:tracePt t="18385" x="898525" y="3052763"/>
          <p14:tracePt t="18387" x="908050" y="3063875"/>
          <p14:tracePt t="18389" x="917575" y="3073400"/>
          <p14:tracePt t="18390" x="917575" y="3082925"/>
          <p14:tracePt t="18392" x="927100" y="3092450"/>
          <p14:tracePt t="18393" x="936625" y="3101975"/>
          <p14:tracePt t="18394" x="936625" y="3111500"/>
          <p14:tracePt t="18396" x="946150" y="3121025"/>
          <p14:tracePt t="18398" x="955675" y="3132138"/>
          <p14:tracePt t="18399" x="955675" y="3141663"/>
          <p14:tracePt t="18400" x="955675" y="3151188"/>
          <p14:tracePt t="18401" x="966788" y="3151188"/>
          <p14:tracePt t="18402" x="976313" y="3160713"/>
          <p14:tracePt t="18403" x="976313" y="3170238"/>
          <p14:tracePt t="18404" x="985838" y="3179763"/>
          <p14:tracePt t="18406" x="995363" y="3189288"/>
          <p14:tracePt t="18407" x="1004888" y="3200400"/>
          <p14:tracePt t="18408" x="1004888" y="3209925"/>
          <p14:tracePt t="18409" x="1014413" y="3219450"/>
          <p14:tracePt t="18410" x="1014413" y="3228975"/>
          <p14:tracePt t="18411" x="1023938" y="3238500"/>
          <p14:tracePt t="18412" x="1035050" y="3248025"/>
          <p14:tracePt t="18414" x="1044575" y="3257550"/>
          <p14:tracePt t="18415" x="1054100" y="3268663"/>
          <p14:tracePt t="18416" x="1054100" y="3278188"/>
          <p14:tracePt t="18417" x="1063625" y="3278188"/>
          <p14:tracePt t="18418" x="1073150" y="3297238"/>
          <p14:tracePt t="18420" x="1082675" y="3316288"/>
          <p14:tracePt t="18421" x="1092200" y="3316288"/>
          <p14:tracePt t="18422" x="1092200" y="3325813"/>
          <p14:tracePt t="18423" x="1103313" y="3325813"/>
          <p14:tracePt t="18424" x="1103313" y="3346450"/>
          <p14:tracePt t="18425" x="1112838" y="3346450"/>
          <p14:tracePt t="18426" x="1122363" y="3355975"/>
          <p14:tracePt t="18427" x="1131888" y="3365500"/>
          <p14:tracePt t="18428" x="1131888" y="3375025"/>
          <p14:tracePt t="18429" x="1141413" y="3384550"/>
          <p14:tracePt t="18437" x="1190625" y="3443288"/>
          <p14:tracePt t="18438" x="1200150" y="3443288"/>
          <p14:tracePt t="18439" x="1209675" y="3452813"/>
          <p14:tracePt t="18440" x="1219200" y="3463925"/>
          <p14:tracePt t="18442" x="1230313" y="3473450"/>
          <p14:tracePt t="18442" x="1239838" y="3482975"/>
          <p14:tracePt t="18444" x="1239838" y="3492500"/>
          <p14:tracePt t="18445" x="1249363" y="3492500"/>
          <p14:tracePt t="18446" x="1249363" y="3502025"/>
          <p14:tracePt t="18447" x="1258888" y="3502025"/>
          <p14:tracePt t="18448" x="1258888" y="3511550"/>
          <p14:tracePt t="18450" x="1268413" y="3511550"/>
          <p14:tracePt t="18451" x="1277938" y="3521075"/>
          <p14:tracePt t="18452" x="1277938" y="3532188"/>
          <p14:tracePt t="18453" x="1287463" y="3532188"/>
          <p14:tracePt t="18454" x="1287463" y="3541713"/>
          <p14:tracePt t="18455" x="1308100" y="3541713"/>
          <p14:tracePt t="18456" x="1317625" y="3551238"/>
          <p14:tracePt t="18457" x="1317625" y="3560763"/>
          <p14:tracePt t="18458" x="1327150" y="3570288"/>
          <p14:tracePt t="18459" x="1336675" y="3570288"/>
          <p14:tracePt t="18461" x="1346200" y="3589338"/>
          <p14:tracePt t="18463" x="1355725" y="3589338"/>
          <p14:tracePt t="18464" x="1366838" y="3600450"/>
          <p14:tracePt t="18465" x="1366838" y="3609975"/>
          <p14:tracePt t="18466" x="1376363" y="3619500"/>
          <p14:tracePt t="18467" x="1385888" y="3619500"/>
          <p14:tracePt t="18469" x="1395413" y="3629025"/>
          <p14:tracePt t="18470" x="1404938" y="3629025"/>
          <p14:tracePt t="18472" x="1414463" y="3638550"/>
          <p14:tracePt t="18474" x="1425575" y="3648075"/>
          <p14:tracePt t="18475" x="1435100" y="3657600"/>
          <p14:tracePt t="18476" x="1444625" y="3657600"/>
          <p14:tracePt t="18477" x="1444625" y="3668713"/>
          <p14:tracePt t="18478" x="1454150" y="3668713"/>
          <p14:tracePt t="18479" x="1463675" y="3678238"/>
          <p14:tracePt t="18480" x="1473200" y="3678238"/>
          <p14:tracePt t="18481" x="1473200" y="3687763"/>
          <p14:tracePt t="18482" x="1482725" y="3687763"/>
          <p14:tracePt t="18483" x="1493838" y="3697288"/>
          <p14:tracePt t="18484" x="1503363" y="3697288"/>
          <p14:tracePt t="18486" x="1512888" y="3706813"/>
          <p14:tracePt t="18488" x="1522413" y="3706813"/>
          <p14:tracePt t="18489" x="1531938" y="3706813"/>
          <p14:tracePt t="18490" x="1531938" y="3716338"/>
          <p14:tracePt t="18491" x="1541463" y="3716338"/>
          <p14:tracePt t="18492" x="1550988" y="3725863"/>
          <p14:tracePt t="18494" x="1562100" y="3725863"/>
          <p14:tracePt t="18495" x="1571625" y="3725863"/>
          <p14:tracePt t="18498" x="1581150" y="3736975"/>
          <p14:tracePt t="18500" x="1590675" y="3736975"/>
          <p14:tracePt t="18502" x="1600200" y="3736975"/>
          <p14:tracePt t="18503" x="1609725" y="3736975"/>
          <p14:tracePt t="18504" x="1619250" y="3736975"/>
          <p14:tracePt t="18505" x="1619250" y="3746500"/>
          <p14:tracePt t="18506" x="1630363" y="3746500"/>
          <p14:tracePt t="18507" x="1639888" y="3746500"/>
          <p14:tracePt t="18509" x="1649413" y="3746500"/>
          <p14:tracePt t="18511" x="1658938" y="3746500"/>
          <p14:tracePt t="18512" x="1668463" y="3746500"/>
          <p14:tracePt t="18513" x="1677988" y="3746500"/>
          <p14:tracePt t="18514" x="1687513" y="3756025"/>
          <p14:tracePt t="18516" x="1698625" y="3756025"/>
          <p14:tracePt t="18518" x="1708150" y="3756025"/>
          <p14:tracePt t="18519" x="1717675" y="3756025"/>
          <p14:tracePt t="18520" x="1727200" y="3756025"/>
          <p14:tracePt t="18522" x="1727200" y="3765550"/>
          <p14:tracePt t="18523" x="1736725" y="3765550"/>
          <p14:tracePt t="18524" x="1746250" y="3765550"/>
          <p14:tracePt t="18525" x="1757363" y="3765550"/>
          <p14:tracePt t="18527" x="1766888" y="3765550"/>
          <p14:tracePt t="18529" x="1776413" y="3765550"/>
          <p14:tracePt t="18530" x="1785938" y="3765550"/>
          <p14:tracePt t="18531" x="1795463" y="3765550"/>
          <p14:tracePt t="18533" x="1804988" y="3765550"/>
          <p14:tracePt t="18535" x="1814513" y="3765550"/>
          <p14:tracePt t="18536" x="1825625" y="3765550"/>
          <p14:tracePt t="18537" x="1835150" y="3765550"/>
          <p14:tracePt t="18539" x="1844675" y="3765550"/>
          <p14:tracePt t="18540" x="1854200" y="3765550"/>
          <p14:tracePt t="18542" x="1863725" y="3765550"/>
          <p14:tracePt t="18544" x="1873250" y="3765550"/>
          <p14:tracePt t="18546" x="1882775" y="3765550"/>
          <p14:tracePt t="18547" x="1893888" y="3765550"/>
          <p14:tracePt t="18549" x="1903413" y="3765550"/>
          <p14:tracePt t="18551" x="1912938" y="3765550"/>
          <p14:tracePt t="18553" x="1922463" y="3765550"/>
          <p14:tracePt t="18555" x="1931988" y="3765550"/>
          <p14:tracePt t="18557" x="1941513" y="3765550"/>
          <p14:tracePt t="18560" x="1951038" y="3765550"/>
          <p14:tracePt t="18562" x="1951038" y="3756025"/>
          <p14:tracePt t="18563" x="1962150" y="3756025"/>
          <p14:tracePt t="18566" x="1971675" y="3756025"/>
          <p14:tracePt t="18568" x="1981200" y="3756025"/>
          <p14:tracePt t="18571" x="1990725" y="3756025"/>
          <p14:tracePt t="18575" x="2000250" y="3746500"/>
          <p14:tracePt t="18581" x="2009775" y="3746500"/>
          <p14:tracePt t="18584" x="2019300" y="3746500"/>
          <p14:tracePt t="18586" x="2019300" y="3736975"/>
          <p14:tracePt t="18591" x="2030413" y="3736975"/>
          <p14:tracePt t="18596" x="2030413" y="3725863"/>
          <p14:tracePt t="18597" x="2039938" y="3725863"/>
          <p14:tracePt t="18600" x="2039938" y="3716338"/>
          <p14:tracePt t="18604" x="2049463" y="3716338"/>
          <p14:tracePt t="18606" x="2058988" y="3716338"/>
          <p14:tracePt t="18607" x="2058988" y="3706813"/>
          <p14:tracePt t="18611" x="2068513" y="3706813"/>
          <p14:tracePt t="18615" x="2068513" y="3697288"/>
          <p14:tracePt t="18616" x="2078038" y="3697288"/>
          <p14:tracePt t="18620" x="2089150" y="3697288"/>
          <p14:tracePt t="18623" x="2098675" y="3687763"/>
          <p14:tracePt t="18627" x="2108200" y="3687763"/>
          <p14:tracePt t="18628" x="2108200" y="3678238"/>
          <p14:tracePt t="18632" x="2117725" y="3678238"/>
          <p14:tracePt t="18637" x="2127250" y="3668713"/>
          <p14:tracePt t="18640" x="2136775" y="3668713"/>
          <p14:tracePt t="18648" x="2146300" y="3668713"/>
          <p14:tracePt t="18651" x="2146300" y="3657600"/>
          <p14:tracePt t="18656" x="2157413" y="3657600"/>
          <p14:tracePt t="18664" x="2157413" y="3648075"/>
          <p14:tracePt t="18665" x="2166938" y="3648075"/>
          <p14:tracePt t="18670" x="2176463" y="3638550"/>
          <p14:tracePt t="18682" x="2185988" y="3629025"/>
          <p14:tracePt t="18694" x="2185988" y="3619500"/>
          <p14:tracePt t="18697" x="2195513" y="3619500"/>
          <p14:tracePt t="18703" x="2195513" y="3609975"/>
          <p14:tracePt t="18707" x="2195513" y="3600450"/>
          <p14:tracePt t="18716" x="2205038" y="3600450"/>
          <p14:tracePt t="18719" x="2205038" y="3589338"/>
          <p14:tracePt t="18833" x="2205038" y="3579813"/>
          <p14:tracePt t="18846" x="2205038" y="3570288"/>
          <p14:tracePt t="18853" x="2205038" y="3560763"/>
          <p14:tracePt t="18864" x="2205038" y="3551238"/>
          <p14:tracePt t="18880" x="2205038" y="3541713"/>
          <p14:tracePt t="18897" x="2205038" y="3532188"/>
          <p14:tracePt t="18911" x="2205038" y="3521075"/>
          <p14:tracePt t="18916" x="2205038" y="3511550"/>
          <p14:tracePt t="18925" x="2205038" y="3502025"/>
          <p14:tracePt t="18931" x="2205038" y="3492500"/>
          <p14:tracePt t="18937" x="2205038" y="3482975"/>
          <p14:tracePt t="18939" x="2205038" y="3473450"/>
          <p14:tracePt t="18944" x="2205038" y="3463925"/>
          <p14:tracePt t="18948" x="2205038" y="3452813"/>
          <p14:tracePt t="18952" x="2205038" y="3443288"/>
          <p14:tracePt t="18955" x="2205038" y="3433763"/>
          <p14:tracePt t="18959" x="2205038" y="3424238"/>
          <p14:tracePt t="18964" x="2205038" y="3414713"/>
          <p14:tracePt t="18969" x="2205038" y="3405188"/>
          <p14:tracePt t="18971" x="2205038" y="3394075"/>
          <p14:tracePt t="18976" x="2205038" y="3384550"/>
          <p14:tracePt t="18983" x="2205038" y="3375025"/>
          <p14:tracePt t="18990" x="2195513" y="3365500"/>
          <p14:tracePt t="18993" x="2195513" y="3355975"/>
          <p14:tracePt t="19001" x="2195513" y="3346450"/>
          <p14:tracePt t="19009" x="2195513" y="3336925"/>
          <p14:tracePt t="19015" x="2195513" y="3325813"/>
          <p14:tracePt t="19018" x="2195513" y="3316288"/>
          <p14:tracePt t="19023" x="2195513" y="3306763"/>
          <p14:tracePt t="19027" x="2195513" y="3297238"/>
          <p14:tracePt t="19030" x="2185988" y="3287713"/>
          <p14:tracePt t="19032" x="2185988" y="3278188"/>
          <p14:tracePt t="19034" x="2185988" y="3268663"/>
          <p14:tracePt t="19037" x="2185988" y="3257550"/>
          <p14:tracePt t="19040" x="2185988" y="3248025"/>
          <p14:tracePt t="19042" x="2185988" y="3238500"/>
          <p14:tracePt t="19045" x="2185988" y="3228975"/>
          <p14:tracePt t="19048" x="2185988" y="3219450"/>
          <p14:tracePt t="19050" x="2176463" y="3209925"/>
          <p14:tracePt t="19053" x="2176463" y="3200400"/>
          <p14:tracePt t="19054" x="2176463" y="3189288"/>
          <p14:tracePt t="19056" x="2166938" y="3189288"/>
          <p14:tracePt t="19057" x="2166938" y="3179763"/>
          <p14:tracePt t="19059" x="2166938" y="3170238"/>
          <p14:tracePt t="19062" x="2166938" y="3160713"/>
          <p14:tracePt t="19063" x="2166938" y="3151188"/>
          <p14:tracePt t="19066" x="2166938" y="3141663"/>
          <p14:tracePt t="19067" x="2157413" y="3141663"/>
          <p14:tracePt t="19068" x="2157413" y="3132138"/>
          <p14:tracePt t="19070" x="2157413" y="3121025"/>
          <p14:tracePt t="19072" x="2157413" y="3111500"/>
          <p14:tracePt t="19074" x="2157413" y="3101975"/>
          <p14:tracePt t="19077" x="2146300" y="3092450"/>
          <p14:tracePt t="19080" x="2146300" y="3082925"/>
          <p14:tracePt t="19082" x="2146300" y="3073400"/>
          <p14:tracePt t="19085" x="2146300" y="3063875"/>
          <p14:tracePt t="19090" x="2146300" y="3052763"/>
          <p14:tracePt t="19091" x="2136775" y="3052763"/>
          <p14:tracePt t="19099" x="2136775" y="3043238"/>
          <p14:tracePt t="19144" x="2136775" y="3033713"/>
          <p14:tracePt t="19151" x="2136775" y="3024188"/>
          <p14:tracePt t="19155" x="2146300" y="3014663"/>
          <p14:tracePt t="19157" x="2146300" y="3005138"/>
          <p14:tracePt t="19159" x="2146300" y="2995613"/>
          <p14:tracePt t="19161" x="2157413" y="2995613"/>
          <p14:tracePt t="19162" x="2157413" y="2984500"/>
          <p14:tracePt t="19165" x="2157413" y="2974975"/>
          <p14:tracePt t="19167" x="2166938" y="2974975"/>
          <p14:tracePt t="19169" x="2166938" y="2965450"/>
          <p14:tracePt t="19171" x="2176463" y="2955925"/>
          <p14:tracePt t="19575" x="2176463" y="2965450"/>
          <p14:tracePt t="19578" x="2166938" y="2965450"/>
          <p14:tracePt t="19582" x="2166938" y="2974975"/>
          <p14:tracePt t="19586" x="2157413" y="2974975"/>
          <p14:tracePt t="19588" x="2157413" y="2984500"/>
          <p14:tracePt t="19593" x="2146300" y="2984500"/>
          <p14:tracePt t="19594" x="2146300" y="2995613"/>
          <p14:tracePt t="19597" x="2146300" y="3005138"/>
          <p14:tracePt t="19599" x="2136775" y="3005138"/>
          <p14:tracePt t="19602" x="2127250" y="3014663"/>
          <p14:tracePt t="19606" x="2117725" y="3024188"/>
          <p14:tracePt t="19610" x="2108200" y="3024188"/>
          <p14:tracePt t="19611" x="2108200" y="3033713"/>
          <p14:tracePt t="19613" x="2108200" y="3043238"/>
          <p14:tracePt t="19614" x="2098675" y="3043238"/>
          <p14:tracePt t="19616" x="2089150" y="3043238"/>
          <p14:tracePt t="19618" x="2089150" y="3052763"/>
          <p14:tracePt t="19619" x="2078038" y="3052763"/>
          <p14:tracePt t="19622" x="2068513" y="3063875"/>
          <p14:tracePt t="19626" x="2058988" y="3073400"/>
          <p14:tracePt t="19627" x="2058988" y="3082925"/>
          <p14:tracePt t="19628" x="2049463" y="3082925"/>
          <p14:tracePt t="19631" x="2039938" y="3092450"/>
          <p14:tracePt t="19634" x="2030413" y="3101975"/>
          <p14:tracePt t="19638" x="2030413" y="3111500"/>
          <p14:tracePt t="19639" x="2019300" y="3121025"/>
          <p14:tracePt t="19640" x="2009775" y="3121025"/>
          <p14:tracePt t="19642" x="2009775" y="3132138"/>
          <p14:tracePt t="19645" x="2009775" y="3141663"/>
          <p14:tracePt t="19646" x="2000250" y="3141663"/>
          <p14:tracePt t="19648" x="2000250" y="3151188"/>
          <p14:tracePt t="19649" x="2000250" y="3160713"/>
          <p14:tracePt t="19652" x="2000250" y="3170238"/>
          <p14:tracePt t="19655" x="2000250" y="3179763"/>
          <p14:tracePt t="19658" x="2000250" y="3189288"/>
          <p14:tracePt t="19660" x="2000250" y="3200400"/>
          <p14:tracePt t="19661" x="2009775" y="3200400"/>
          <p14:tracePt t="19668" x="2019300" y="3200400"/>
          <p14:tracePt t="19671" x="2030413" y="3200400"/>
          <p14:tracePt t="19673" x="2030413" y="3209925"/>
          <p14:tracePt t="19765" x="2019300" y="3209925"/>
          <p14:tracePt t="19889" x="2009775" y="3209925"/>
          <p14:tracePt t="19897" x="2019300" y="3209925"/>
          <p14:tracePt t="19946" x="2009775" y="3209925"/>
          <p14:tracePt t="19948" x="2009775" y="3200400"/>
          <p14:tracePt t="19950" x="2000250" y="3189288"/>
          <p14:tracePt t="19953" x="1990725" y="3179763"/>
          <p14:tracePt t="19955" x="1981200" y="3179763"/>
          <p14:tracePt t="19956" x="1971675" y="3170238"/>
          <p14:tracePt t="19958" x="1962150" y="3170238"/>
          <p14:tracePt t="19959" x="1962150" y="3160713"/>
          <p14:tracePt t="19960" x="1951038" y="3151188"/>
          <p14:tracePt t="19961" x="1941513" y="3151188"/>
          <p14:tracePt t="19962" x="1931988" y="3151188"/>
          <p14:tracePt t="19963" x="1931988" y="3141663"/>
          <p14:tracePt t="19964" x="1922463" y="3141663"/>
          <p14:tracePt t="19965" x="1912938" y="3132138"/>
          <p14:tracePt t="19966" x="1893888" y="3121025"/>
          <p14:tracePt t="19967" x="1882775" y="3121025"/>
          <p14:tracePt t="19968" x="1873250" y="3121025"/>
          <p14:tracePt t="19976" x="1873250" y="3111500"/>
          <p14:tracePt t="19980" x="1873250" y="3101975"/>
          <p14:tracePt t="19981" x="1863725" y="3092450"/>
          <p14:tracePt t="19982" x="1854200" y="3092450"/>
          <p14:tracePt t="19985" x="1854200" y="3082925"/>
          <p14:tracePt t="19986" x="1844675" y="3082925"/>
          <p14:tracePt t="19989" x="1835150" y="3082925"/>
          <p14:tracePt t="19992" x="1825625" y="3082925"/>
          <p14:tracePt t="19993" x="1814513" y="3082925"/>
          <p14:tracePt t="19994" x="1814513" y="3073400"/>
          <p14:tracePt t="19996" x="1804988" y="3073400"/>
          <p14:tracePt t="19998" x="1804988" y="3063875"/>
          <p14:tracePt t="19999" x="1795463" y="3063875"/>
          <p14:tracePt t="20001" x="1795463" y="3052763"/>
          <p14:tracePt t="20002" x="1785938" y="3052763"/>
          <p14:tracePt t="20003" x="1776413" y="3052763"/>
          <p14:tracePt t="20007" x="1766888" y="3043238"/>
          <p14:tracePt t="20008" x="1757363" y="3043238"/>
          <p14:tracePt t="20010" x="1746250" y="3043238"/>
          <p14:tracePt t="20011" x="1736725" y="3033713"/>
          <p14:tracePt t="20013" x="1727200" y="3033713"/>
          <p14:tracePt t="20014" x="1717675" y="3033713"/>
          <p14:tracePt t="20016" x="1708150" y="3024188"/>
          <p14:tracePt t="20017" x="1698625" y="3024188"/>
          <p14:tracePt t="20018" x="1687513" y="3014663"/>
          <p14:tracePt t="20019" x="1677988" y="3014663"/>
          <p14:tracePt t="20020" x="1668463" y="3014663"/>
          <p14:tracePt t="20021" x="1658938" y="3005138"/>
          <p14:tracePt t="20022" x="1649413" y="2995613"/>
          <p14:tracePt t="20023" x="1639888" y="2995613"/>
          <p14:tracePt t="20024" x="1630363" y="2995613"/>
          <p14:tracePt t="20025" x="1619250" y="2984500"/>
          <p14:tracePt t="20027" x="1609725" y="2984500"/>
          <p14:tracePt t="20028" x="1600200" y="2974975"/>
          <p14:tracePt t="20029" x="1590675" y="2974975"/>
          <p14:tracePt t="20030" x="1581150" y="2965450"/>
          <p14:tracePt t="20031" x="1571625" y="2965450"/>
          <p14:tracePt t="20032" x="1562100" y="2965450"/>
          <p14:tracePt t="20033" x="1562100" y="2955925"/>
          <p14:tracePt t="20034" x="1541463" y="2955925"/>
          <p14:tracePt t="20036" x="1522413" y="2936875"/>
          <p14:tracePt t="20038" x="1512888" y="2936875"/>
          <p14:tracePt t="20039" x="1503363" y="2936875"/>
          <p14:tracePt t="20040" x="1493838" y="2927350"/>
          <p14:tracePt t="20041" x="1482725" y="2927350"/>
          <p14:tracePt t="20042" x="1463675" y="2916238"/>
          <p14:tracePt t="20044" x="1463675" y="2906713"/>
          <p14:tracePt t="20045" x="1444625" y="2906713"/>
          <p14:tracePt t="20047" x="1435100" y="2906713"/>
          <p14:tracePt t="20048" x="1435100" y="2897188"/>
          <p14:tracePt t="20049" x="1414463" y="2887663"/>
          <p14:tracePt t="20051" x="1404938" y="2887663"/>
          <p14:tracePt t="20053" x="1395413" y="2878138"/>
          <p14:tracePt t="20055" x="1385888" y="2878138"/>
          <p14:tracePt t="20057" x="1376363" y="2868613"/>
          <p14:tracePt t="20060" x="1366838" y="2868613"/>
          <p14:tracePt t="20063" x="1355725" y="2859088"/>
          <p14:tracePt t="20068" x="1346200" y="2859088"/>
          <p14:tracePt t="20070" x="1346200" y="2847975"/>
          <p14:tracePt t="20071" x="1336675" y="2847975"/>
          <p14:tracePt t="20077" x="1336675" y="2838450"/>
          <p14:tracePt t="20083" x="1327150" y="2838450"/>
          <p14:tracePt t="20104" x="1327150" y="2828925"/>
          <p14:tracePt t="20106" x="1317625" y="2828925"/>
          <p14:tracePt t="20116" x="1308100" y="2828925"/>
          <p14:tracePt t="20120" x="1308100" y="2819400"/>
          <p14:tracePt t="20122" x="1298575" y="2819400"/>
          <p14:tracePt t="20125" x="1287463" y="2819400"/>
          <p14:tracePt t="20129" x="1277938" y="2819400"/>
          <p14:tracePt t="20131" x="1277938" y="2809875"/>
          <p14:tracePt t="20134" x="1268413" y="2809875"/>
          <p14:tracePt t="20137" x="1268413" y="2800350"/>
          <p14:tracePt t="20138" x="1258888" y="2800350"/>
          <p14:tracePt t="20140" x="1249363" y="2800350"/>
          <p14:tracePt t="20144" x="1239838" y="2800350"/>
          <p14:tracePt t="20146" x="1230313" y="2789238"/>
          <p14:tracePt t="20148" x="1219200" y="2789238"/>
          <p14:tracePt t="20150" x="1209675" y="2789238"/>
          <p14:tracePt t="20153" x="1200150" y="2789238"/>
          <p14:tracePt t="20156" x="1190625" y="2789238"/>
          <p14:tracePt t="20159" x="1181100" y="2779713"/>
          <p14:tracePt t="20160" x="1171575" y="2779713"/>
          <p14:tracePt t="20165" x="1162050" y="2779713"/>
          <p14:tracePt t="20169" x="1150938" y="2779713"/>
          <p14:tracePt t="20178" x="1141413" y="2779713"/>
          <p14:tracePt t="20225" x="1131888" y="2779713"/>
          <p14:tracePt t="20236" x="1122363" y="2770188"/>
          <p14:tracePt t="20242" x="1112838" y="2770188"/>
          <p14:tracePt t="20243" x="1112838" y="2760663"/>
          <p14:tracePt t="20248" x="1103313" y="2760663"/>
          <p14:tracePt t="20251" x="1092200" y="2760663"/>
          <p14:tracePt t="20256" x="1092200" y="2751138"/>
          <p14:tracePt t="20257" x="1082675" y="2751138"/>
          <p14:tracePt t="20264" x="1073150" y="2751138"/>
          <p14:tracePt t="20269" x="1073150" y="2741613"/>
          <p14:tracePt t="20272" x="1063625" y="2741613"/>
          <p14:tracePt t="20278" x="1054100" y="2741613"/>
          <p14:tracePt t="20537" x="1063625" y="2741613"/>
          <p14:tracePt t="20548" x="1073150" y="2741613"/>
          <p14:tracePt t="20552" x="1073150" y="2732088"/>
          <p14:tracePt t="20557" x="1082675" y="2732088"/>
          <p14:tracePt t="20566" x="1092200" y="2732088"/>
          <p14:tracePt t="20573" x="1103313" y="2732088"/>
          <p14:tracePt t="20576" x="1103313" y="2720975"/>
          <p14:tracePt t="20590" x="1112838" y="2720975"/>
          <p14:tracePt t="20606" x="1122363" y="2720975"/>
          <p14:tracePt t="20614" x="1131888" y="2720975"/>
          <p14:tracePt t="20616" x="1141413" y="2720975"/>
          <p14:tracePt t="20622" x="1150938" y="2720975"/>
          <p14:tracePt t="20627" x="1162050" y="2732088"/>
          <p14:tracePt t="20631" x="1171575" y="2732088"/>
          <p14:tracePt t="20633" x="1181100" y="2732088"/>
          <p14:tracePt t="20638" x="1190625" y="2732088"/>
          <p14:tracePt t="20642" x="1200150" y="2741613"/>
          <p14:tracePt t="20647" x="1209675" y="2741613"/>
          <p14:tracePt t="20650" x="1219200" y="2741613"/>
          <p14:tracePt t="20654" x="1230313" y="2741613"/>
          <p14:tracePt t="20658" x="1239838" y="2751138"/>
          <p14:tracePt t="20663" x="1249363" y="2751138"/>
          <p14:tracePt t="20665" x="1258888" y="2751138"/>
          <p14:tracePt t="20669" x="1268413" y="2751138"/>
          <p14:tracePt t="20673" x="1277938" y="2751138"/>
          <p14:tracePt t="20674" x="1277938" y="2760663"/>
          <p14:tracePt t="20677" x="1287463" y="2760663"/>
          <p14:tracePt t="20679" x="1298575" y="2760663"/>
          <p14:tracePt t="20683" x="1308100" y="2770188"/>
          <p14:tracePt t="20687" x="1317625" y="2770188"/>
          <p14:tracePt t="20691" x="1327150" y="2770188"/>
          <p14:tracePt t="20695" x="1336675" y="2770188"/>
          <p14:tracePt t="20698" x="1346200" y="2770188"/>
          <p14:tracePt t="20701" x="1346200" y="2779713"/>
          <p14:tracePt t="20702" x="1355725" y="2779713"/>
          <p14:tracePt t="20708" x="1366838" y="2779713"/>
          <p14:tracePt t="20712" x="1376363" y="2779713"/>
          <p14:tracePt t="20714" x="1385888" y="2779713"/>
          <p14:tracePt t="20719" x="1395413" y="2779713"/>
          <p14:tracePt t="20724" x="1404938" y="2779713"/>
          <p14:tracePt t="20730" x="1414463" y="2779713"/>
          <p14:tracePt t="20733" x="1425575" y="2779713"/>
          <p14:tracePt t="20741" x="1435100" y="2779713"/>
          <p14:tracePt t="20754" x="1444625" y="2779713"/>
          <p14:tracePt t="20808" x="1454150" y="2779713"/>
          <p14:tracePt t="20813" x="1463675" y="2779713"/>
          <p14:tracePt t="20821" x="1473200" y="2779713"/>
          <p14:tracePt t="20826" x="1482725" y="2779713"/>
          <p14:tracePt t="20832" x="1493838" y="2779713"/>
          <p14:tracePt t="20834" x="1503363" y="2779713"/>
          <p14:tracePt t="20838" x="1512888" y="2779713"/>
          <p14:tracePt t="20842" x="1522413" y="2779713"/>
          <p14:tracePt t="20847" x="1531938" y="2779713"/>
          <p14:tracePt t="20849" x="1541463" y="2770188"/>
          <p14:tracePt t="20853" x="1550988" y="2770188"/>
          <p14:tracePt t="20854" x="1550988" y="2760663"/>
          <p14:tracePt t="20857" x="1562100" y="2760663"/>
          <p14:tracePt t="20861" x="1571625" y="2760663"/>
          <p14:tracePt t="20862" x="1571625" y="2751138"/>
          <p14:tracePt t="20864" x="1581150" y="2751138"/>
          <p14:tracePt t="20868" x="1590675" y="2741613"/>
          <p14:tracePt t="20874" x="1600200" y="2741613"/>
          <p14:tracePt t="20875" x="1600200" y="2732088"/>
          <p14:tracePt t="20877" x="1609725" y="2732088"/>
          <p14:tracePt t="20880" x="1609725" y="2720975"/>
          <p14:tracePt t="20881" x="1619250" y="2720975"/>
          <p14:tracePt t="20884" x="1619250" y="2711450"/>
          <p14:tracePt t="20885" x="1630363" y="2711450"/>
          <p14:tracePt t="20891" x="1630363" y="2701925"/>
          <p14:tracePt t="20892" x="1639888" y="2701925"/>
          <p14:tracePt t="20897" x="1639888" y="2692400"/>
          <p14:tracePt t="20899" x="1649413" y="2692400"/>
          <p14:tracePt t="20900" x="1649413" y="2682875"/>
          <p14:tracePt t="20907" x="1658938" y="2673350"/>
          <p14:tracePt t="20911" x="1668463" y="2673350"/>
          <p14:tracePt t="20914" x="1668463" y="2663825"/>
          <p14:tracePt t="20919" x="1677988" y="2652713"/>
          <p14:tracePt t="20921" x="1677988" y="2643188"/>
          <p14:tracePt t="20927" x="1677988" y="2633663"/>
          <p14:tracePt t="20930" x="1687513" y="2633663"/>
          <p14:tracePt t="20932" x="1687513" y="2624138"/>
          <p14:tracePt t="20937" x="1687513" y="2614613"/>
          <p14:tracePt t="20939" x="1687513" y="2605088"/>
          <p14:tracePt t="20944" x="1687513" y="2595563"/>
          <p14:tracePt t="20949" x="1687513" y="2584450"/>
          <p14:tracePt t="20955" x="1687513" y="2574925"/>
          <p14:tracePt t="20961" x="1687513" y="2565400"/>
          <p14:tracePt t="20964" x="1687513" y="2555875"/>
          <p14:tracePt t="20970" x="1687513" y="2546350"/>
          <p14:tracePt t="20978" x="1677988" y="2536825"/>
          <p14:tracePt t="20985" x="1668463" y="2527300"/>
          <p14:tracePt t="20988" x="1658938" y="2527300"/>
          <p14:tracePt t="20989" x="1658938" y="2516188"/>
          <p14:tracePt t="20995" x="1649413" y="2516188"/>
          <p14:tracePt t="20997" x="1649413" y="2506663"/>
          <p14:tracePt t="21000" x="1639888" y="2506663"/>
          <p14:tracePt t="21005" x="1630363" y="2506663"/>
          <p14:tracePt t="21008" x="1630363" y="2497138"/>
          <p14:tracePt t="21010" x="1619250" y="2497138"/>
          <p14:tracePt t="21013" x="1609725" y="2497138"/>
          <p14:tracePt t="21019" x="1600200" y="2487613"/>
          <p14:tracePt t="21026" x="1590675" y="2487613"/>
          <p14:tracePt t="21033" x="1590675" y="2478088"/>
          <p14:tracePt t="21036" x="1581150" y="2478088"/>
          <p14:tracePt t="21041" x="1571625" y="2478088"/>
          <p14:tracePt t="21050" x="1562100" y="2478088"/>
          <p14:tracePt t="21058" x="1562100" y="2468563"/>
          <p14:tracePt t="21061" x="1550988" y="2468563"/>
          <p14:tracePt t="21074" x="1541463" y="2468563"/>
          <p14:tracePt t="21109" x="1531938" y="2468563"/>
          <p14:tracePt t="21118" x="1531938" y="2459038"/>
          <p14:tracePt t="21123" x="1522413" y="2459038"/>
          <p14:tracePt t="21133" x="1512888" y="2459038"/>
          <p14:tracePt t="21138" x="1512888" y="2447925"/>
          <p14:tracePt t="21140" x="1503363" y="2447925"/>
          <p14:tracePt t="21143" x="1493838" y="2447925"/>
          <p14:tracePt t="21146" x="1493838" y="2438400"/>
          <p14:tracePt t="21148" x="1482725" y="2438400"/>
          <p14:tracePt t="21153" x="1473200" y="2438400"/>
          <p14:tracePt t="21156" x="1463675" y="2438400"/>
          <p14:tracePt t="21157" x="1463675" y="2428875"/>
          <p14:tracePt t="21158" x="1454150" y="2428875"/>
          <p14:tracePt t="21162" x="1444625" y="2428875"/>
          <p14:tracePt t="21165" x="1435100" y="2428875"/>
          <p14:tracePt t="21166" x="1435100" y="2419350"/>
          <p14:tracePt t="21169" x="1425575" y="2419350"/>
          <p14:tracePt t="21171" x="1414463" y="2419350"/>
          <p14:tracePt t="21173" x="1404938" y="2419350"/>
          <p14:tracePt t="21176" x="1404938" y="2409825"/>
          <p14:tracePt t="21177" x="1395413" y="2409825"/>
          <p14:tracePt t="21181" x="1385888" y="2409825"/>
          <p14:tracePt t="21183" x="1376363" y="2400300"/>
          <p14:tracePt t="21187" x="1366838" y="2400300"/>
          <p14:tracePt t="21192" x="1355725" y="2400300"/>
          <p14:tracePt t="21196" x="1346200" y="2400300"/>
          <p14:tracePt t="21199" x="1336675" y="2400300"/>
          <p14:tracePt t="21204" x="1336675" y="2390775"/>
          <p14:tracePt t="21209" x="1327150" y="2390775"/>
          <p14:tracePt t="21242" x="1317625" y="2390775"/>
          <p14:tracePt t="21261" x="1308100" y="2390775"/>
          <p14:tracePt t="21275" x="1298575" y="2390775"/>
          <p14:tracePt t="21280" x="1287463" y="2390775"/>
          <p14:tracePt t="21292" x="1277938" y="2390775"/>
          <p14:tracePt t="21296" x="1277938" y="2400300"/>
          <p14:tracePt t="21306" x="1268413" y="2400300"/>
          <p14:tracePt t="21308" x="1268413" y="2409825"/>
          <p14:tracePt t="21325" x="1258888" y="2419350"/>
          <p14:tracePt t="21339" x="1249363" y="2419350"/>
          <p14:tracePt t="21343" x="1249363" y="2428875"/>
          <p14:tracePt t="21359" x="1239838" y="2428875"/>
          <p14:tracePt t="21360" x="1239838" y="2438400"/>
          <p14:tracePt t="21368" x="1239838" y="2447925"/>
          <p14:tracePt t="21369" x="1230313" y="2447925"/>
          <p14:tracePt t="21379" x="1219200" y="2447925"/>
          <p14:tracePt t="21382" x="1209675" y="2447925"/>
          <p14:tracePt t="21383" x="1209675" y="2459038"/>
          <p14:tracePt t="21389" x="1200150" y="2459038"/>
          <p14:tracePt t="21396" x="1200150" y="2468563"/>
          <p14:tracePt t="21397" x="1190625" y="2468563"/>
          <p14:tracePt t="21405" x="1181100" y="2468563"/>
          <p14:tracePt t="21408" x="1171575" y="2468563"/>
          <p14:tracePt t="21409" x="1171575" y="2478088"/>
          <p14:tracePt t="21414" x="1162050" y="2487613"/>
          <p14:tracePt t="21422" x="1150938" y="2487613"/>
          <p14:tracePt t="21424" x="1150938" y="2497138"/>
          <p14:tracePt t="21428" x="1141413" y="2497138"/>
          <p14:tracePt t="21433" x="1131888" y="2497138"/>
          <p14:tracePt t="21435" x="1131888" y="2506663"/>
          <p14:tracePt t="21444" x="1122363" y="2506663"/>
          <p14:tracePt t="21446" x="1122363" y="2516188"/>
          <p14:tracePt t="21451" x="1122363" y="2527300"/>
          <p14:tracePt t="21463" x="1122363" y="2536825"/>
          <p14:tracePt t="21466" x="1112838" y="2536825"/>
          <p14:tracePt t="21475" x="1112838" y="2546350"/>
          <p14:tracePt t="21484" x="1112838" y="2555875"/>
          <p14:tracePt t="21489" x="1112838" y="2565400"/>
          <p14:tracePt t="21496" x="1112838" y="2574925"/>
          <p14:tracePt t="21503" x="1112838" y="2584450"/>
          <p14:tracePt t="21510" x="1112838" y="2595563"/>
          <p14:tracePt t="21516" x="1112838" y="2605088"/>
          <p14:tracePt t="21519" x="1112838" y="2614613"/>
          <p14:tracePt t="21527" x="1112838" y="2624138"/>
          <p14:tracePt t="21532" x="1112838" y="2633663"/>
          <p14:tracePt t="21537" x="1122363" y="2643188"/>
          <p14:tracePt t="21540" x="1122363" y="2652713"/>
          <p14:tracePt t="21545" x="1122363" y="2663825"/>
          <p14:tracePt t="21549" x="1131888" y="2663825"/>
          <p14:tracePt t="21551" x="1131888" y="2673350"/>
          <p14:tracePt t="21553" x="1141413" y="2673350"/>
          <p14:tracePt t="21556" x="1141413" y="2682875"/>
          <p14:tracePt t="21559" x="1141413" y="2692400"/>
          <p14:tracePt t="21561" x="1150938" y="2692400"/>
          <p14:tracePt t="21564" x="1150938" y="2701925"/>
          <p14:tracePt t="21566" x="1162050" y="2701925"/>
          <p14:tracePt t="21573" x="1171575" y="2711450"/>
          <p14:tracePt t="21575" x="1181100" y="2711450"/>
          <p14:tracePt t="21576" x="1181100" y="2720975"/>
          <p14:tracePt t="21579" x="1190625" y="2732088"/>
          <p14:tracePt t="21583" x="1200150" y="2732088"/>
          <p14:tracePt t="21584" x="1200150" y="2741613"/>
          <p14:tracePt t="21588" x="1209675" y="2741613"/>
          <p14:tracePt t="21590" x="1219200" y="2741613"/>
          <p14:tracePt t="21593" x="1230313" y="2751138"/>
          <p14:tracePt t="21596" x="1239838" y="2751138"/>
          <p14:tracePt t="21600" x="1239838" y="2760663"/>
          <p14:tracePt t="21602" x="1249363" y="2760663"/>
          <p14:tracePt t="21605" x="1258888" y="2760663"/>
          <p14:tracePt t="21608" x="1258888" y="2770188"/>
          <p14:tracePt t="21611" x="1268413" y="2770188"/>
          <p14:tracePt t="21617" x="1277938" y="2770188"/>
          <p14:tracePt t="21625" x="1287463" y="2770188"/>
          <p14:tracePt t="21631" x="1298575" y="2770188"/>
          <p14:tracePt t="21633" x="1298575" y="2779713"/>
          <p14:tracePt t="21643" x="1308100" y="2779713"/>
          <p14:tracePt t="21657" x="1317625" y="2779713"/>
          <p14:tracePt t="21665" x="1327150" y="2779713"/>
          <p14:tracePt t="21675" x="1336675" y="2779713"/>
          <p14:tracePt t="21679" x="1346200" y="2779713"/>
          <p14:tracePt t="21685" x="1346200" y="2789238"/>
          <p14:tracePt t="21687" x="1355725" y="2789238"/>
          <p14:tracePt t="21696" x="1366838" y="2789238"/>
          <p14:tracePt t="21710" x="1376363" y="2789238"/>
          <p14:tracePt t="21723" x="1385888" y="2789238"/>
          <p14:tracePt t="21752" x="1395413" y="2789238"/>
          <p14:tracePt t="21778" x="1404938" y="2789238"/>
          <p14:tracePt t="21805" x="1414463" y="2789238"/>
          <p14:tracePt t="21818" x="1425575" y="2789238"/>
          <p14:tracePt t="21843" x="1425575" y="2779713"/>
          <p14:tracePt t="21847" x="1435100" y="2779713"/>
          <p14:tracePt t="21864" x="1444625" y="2779713"/>
          <p14:tracePt t="21870" x="1444625" y="2770188"/>
          <p14:tracePt t="21881" x="1454150" y="2770188"/>
          <p14:tracePt t="21889" x="1463675" y="2760663"/>
          <p14:tracePt t="21904" x="1473200" y="2760663"/>
          <p14:tracePt t="21918" x="1482725" y="2760663"/>
          <p14:tracePt t="21923" x="1482725" y="2751138"/>
          <p14:tracePt t="21932" x="1493838" y="2751138"/>
          <p14:tracePt t="21940" x="1503363" y="2751138"/>
          <p14:tracePt t="21955" x="1503363" y="2741613"/>
          <p14:tracePt t="21959" x="1512888" y="2741613"/>
          <p14:tracePt t="21978" x="1522413" y="2741613"/>
          <p14:tracePt t="21979" x="1522413" y="2732088"/>
          <p14:tracePt t="21990" x="1522413" y="2720975"/>
          <p14:tracePt t="22002" x="1531938" y="2720975"/>
          <p14:tracePt t="22010" x="1531938" y="2711450"/>
          <p14:tracePt t="22014" x="1541463" y="2711450"/>
          <p14:tracePt t="22026" x="1541463" y="2701925"/>
          <p14:tracePt t="22031" x="1550988" y="2701925"/>
          <p14:tracePt t="22041" x="1550988" y="2692400"/>
          <p14:tracePt t="22050" x="1550988" y="2682875"/>
          <p14:tracePt t="22056" x="1562100" y="2682875"/>
          <p14:tracePt t="22067" x="1562100" y="2673350"/>
          <p14:tracePt t="22077" x="1571625" y="2673350"/>
          <p14:tracePt t="22080" x="1571625" y="2663825"/>
          <p14:tracePt t="22090" x="1571625" y="2652713"/>
          <p14:tracePt t="22093" x="1581150" y="2652713"/>
          <p14:tracePt t="22096" x="1581150" y="2643188"/>
          <p14:tracePt t="22105" x="1581150" y="2633663"/>
          <p14:tracePt t="22115" x="1581150" y="2624138"/>
          <p14:tracePt t="22124" x="1590675" y="2614613"/>
          <p14:tracePt t="22127" x="1590675" y="2605088"/>
          <p14:tracePt t="22135" x="1590675" y="2595563"/>
          <p14:tracePt t="22138" x="1600200" y="2595563"/>
          <p14:tracePt t="22140" x="1600200" y="2584450"/>
          <p14:tracePt t="22145" x="1600200" y="2574925"/>
          <p14:tracePt t="22147" x="1609725" y="2574925"/>
          <p14:tracePt t="22149" x="1609725" y="2565400"/>
          <p14:tracePt t="22151" x="1609725" y="2555875"/>
          <p14:tracePt t="22152" x="1619250" y="2555875"/>
          <p14:tracePt t="22154" x="1619250" y="2546350"/>
          <p14:tracePt t="22157" x="1619250" y="2536825"/>
          <p14:tracePt t="22158" x="1630363" y="2536825"/>
          <p14:tracePt t="22161" x="1630363" y="2527300"/>
          <p14:tracePt t="22162" x="1630363" y="2516188"/>
          <p14:tracePt t="22163" x="1639888" y="2516188"/>
          <p14:tracePt t="22165" x="1639888" y="2506663"/>
          <p14:tracePt t="22170" x="1649413" y="2497138"/>
          <p14:tracePt t="22174" x="1649413" y="2487613"/>
          <p14:tracePt t="22175" x="1658938" y="2478088"/>
          <p14:tracePt t="22179" x="1668463" y="2478088"/>
          <p14:tracePt t="22448" x="1668463" y="2468563"/>
          <p14:tracePt t="22468" x="1658938" y="2468563"/>
          <p14:tracePt t="22469" x="1658938" y="2459038"/>
          <p14:tracePt t="22481" x="1658938" y="2447925"/>
          <p14:tracePt t="22490" x="1658938" y="2438400"/>
          <p14:tracePt t="22517" x="1649413" y="2438400"/>
          <p14:tracePt t="22614" x="1649413" y="2428875"/>
          <p14:tracePt t="22624" x="1649413" y="2419350"/>
          <p14:tracePt t="22625" x="1639888" y="2419350"/>
          <p14:tracePt t="22633" x="1639888" y="2409825"/>
          <p14:tracePt t="22634" x="1630363" y="2409825"/>
          <p14:tracePt t="22638" x="1630363" y="2400300"/>
          <p14:tracePt t="22642" x="1619250" y="2400300"/>
          <p14:tracePt t="22646" x="1609725" y="2390775"/>
          <p14:tracePt t="22650" x="1600200" y="2390775"/>
          <p14:tracePt t="22652" x="1600200" y="2379663"/>
          <p14:tracePt t="22654" x="1590675" y="2379663"/>
          <p14:tracePt t="22657" x="1581150" y="2379663"/>
          <p14:tracePt t="22659" x="1571625" y="2379663"/>
          <p14:tracePt t="22661" x="1571625" y="2370138"/>
          <p14:tracePt t="22662" x="1562100" y="2370138"/>
          <p14:tracePt t="22664" x="1550988" y="2360613"/>
          <p14:tracePt t="22667" x="1541463" y="2360613"/>
          <p14:tracePt t="22668" x="1531938" y="2360613"/>
          <p14:tracePt t="22670" x="1522413" y="2360613"/>
          <p14:tracePt t="22674" x="1512888" y="2360613"/>
          <p14:tracePt t="22676" x="1503363" y="2351088"/>
          <p14:tracePt t="22677" x="1493838" y="2351088"/>
          <p14:tracePt t="22679" x="1482725" y="2351088"/>
          <p14:tracePt t="22681" x="1473200" y="2351088"/>
          <p14:tracePt t="22682" x="1463675" y="2351088"/>
          <p14:tracePt t="22683" x="1454150" y="2351088"/>
          <p14:tracePt t="22684" x="1444625" y="2351088"/>
          <p14:tracePt t="22686" x="1435100" y="2351088"/>
          <p14:tracePt t="22687" x="1425575" y="2351088"/>
          <p14:tracePt t="22689" x="1414463" y="2351088"/>
          <p14:tracePt t="22691" x="1404938" y="2351088"/>
          <p14:tracePt t="22693" x="1395413" y="2351088"/>
          <p14:tracePt t="22694" x="1385888" y="2351088"/>
          <p14:tracePt t="22695" x="1376363" y="2351088"/>
          <p14:tracePt t="22697" x="1366838" y="2351088"/>
          <p14:tracePt t="22698" x="1366838" y="2341563"/>
          <p14:tracePt t="22699" x="1355725" y="2341563"/>
          <p14:tracePt t="22700" x="1346200" y="2341563"/>
          <p14:tracePt t="22702" x="1336675" y="2341563"/>
          <p14:tracePt t="22704" x="1327150" y="2341563"/>
          <p14:tracePt t="22707" x="1317625" y="2341563"/>
          <p14:tracePt t="22708" x="1308100" y="2341563"/>
          <p14:tracePt t="22711" x="1298575" y="2341563"/>
          <p14:tracePt t="22715" x="1287463" y="2341563"/>
          <p14:tracePt t="22721" x="1277938" y="2341563"/>
          <p14:tracePt t="22724" x="1268413" y="2341563"/>
          <p14:tracePt t="22729" x="1258888" y="2341563"/>
          <p14:tracePt t="22736" x="1249363" y="2341563"/>
          <p14:tracePt t="22742" x="1239838" y="2332038"/>
          <p14:tracePt t="22745" x="1230313" y="2332038"/>
          <p14:tracePt t="22749" x="1219200" y="2332038"/>
          <p14:tracePt t="22755" x="1209675" y="2332038"/>
          <p14:tracePt t="22759" x="1200150" y="2322513"/>
          <p14:tracePt t="22761" x="1190625" y="2322513"/>
          <p14:tracePt t="22764" x="1181100" y="2322513"/>
          <p14:tracePt t="22769" x="1171575" y="2322513"/>
          <p14:tracePt t="22772" x="1162050" y="2322513"/>
          <p14:tracePt t="22774" x="1150938" y="2322513"/>
          <p14:tracePt t="22777" x="1141413" y="2322513"/>
          <p14:tracePt t="22779" x="1131888" y="2322513"/>
          <p14:tracePt t="22782" x="1122363" y="2322513"/>
          <p14:tracePt t="22783" x="1122363" y="2311400"/>
          <p14:tracePt t="22785" x="1112838" y="2311400"/>
          <p14:tracePt t="22788" x="1103313" y="2311400"/>
          <p14:tracePt t="22792" x="1092200" y="2311400"/>
          <p14:tracePt t="22795" x="1082675" y="2311400"/>
          <p14:tracePt t="22798" x="1073150" y="2311400"/>
          <p14:tracePt t="22801" x="1063625" y="2311400"/>
          <p14:tracePt t="22807" x="1054100" y="2311400"/>
          <p14:tracePt t="22824" x="1044575" y="2311400"/>
          <p14:tracePt t="22860" x="1035050" y="2311400"/>
          <p14:tracePt t="22865" x="1023938" y="2311400"/>
          <p14:tracePt t="22869" x="1023938" y="2322513"/>
          <p14:tracePt t="22872" x="1023938" y="2332038"/>
          <p14:tracePt t="22874" x="1014413" y="2332038"/>
          <p14:tracePt t="22880" x="1014413" y="2341563"/>
          <p14:tracePt t="22886" x="1004888" y="2341563"/>
          <p14:tracePt t="22888" x="1004888" y="2351088"/>
          <p14:tracePt t="22894" x="1004888" y="2360613"/>
          <p14:tracePt t="22898" x="1004888" y="2370138"/>
          <p14:tracePt t="22899" x="995363" y="2370138"/>
          <p14:tracePt t="22904" x="995363" y="2379663"/>
          <p14:tracePt t="22907" x="985838" y="2379663"/>
          <p14:tracePt t="22910" x="985838" y="2390775"/>
          <p14:tracePt t="22918" x="985838" y="2400300"/>
          <p14:tracePt t="22922" x="985838" y="2409825"/>
          <p14:tracePt t="22932" x="985838" y="2419350"/>
          <p14:tracePt t="22941" x="985838" y="2428875"/>
          <p14:tracePt t="22956" x="985838" y="2438400"/>
          <p14:tracePt t="22968" x="985838" y="2447925"/>
          <p14:tracePt t="23576" x="985838" y="2459038"/>
          <p14:tracePt t="23584" x="985838" y="2468563"/>
          <p14:tracePt t="23587" x="985838" y="2478088"/>
          <p14:tracePt t="23588" x="985838" y="2487613"/>
          <p14:tracePt t="23591" x="985838" y="2497138"/>
          <p14:tracePt t="23595" x="985838" y="2506663"/>
          <p14:tracePt t="23597" x="985838" y="2516188"/>
          <p14:tracePt t="23599" x="985838" y="2527300"/>
          <p14:tracePt t="23601" x="985838" y="2536825"/>
          <p14:tracePt t="23605" x="985838" y="2546350"/>
          <p14:tracePt t="23607" x="985838" y="2555875"/>
          <p14:tracePt t="23609" x="985838" y="2565400"/>
          <p14:tracePt t="23613" x="985838" y="2574925"/>
          <p14:tracePt t="23616" x="985838" y="2584450"/>
          <p14:tracePt t="23619" x="985838" y="2595563"/>
          <p14:tracePt t="23624" x="985838" y="2605088"/>
          <p14:tracePt t="23627" x="985838" y="2614613"/>
          <p14:tracePt t="23633" x="985838" y="2624138"/>
          <p14:tracePt t="23637" x="985838" y="2633663"/>
          <p14:tracePt t="23646" x="985838" y="2643188"/>
          <p14:tracePt t="23652" x="985838" y="2652713"/>
          <p14:tracePt t="23654" x="995363" y="2652713"/>
          <p14:tracePt t="23671" x="995363" y="2663825"/>
          <p14:tracePt t="23720" x="1004888" y="2673350"/>
          <p14:tracePt t="23742" x="1004888" y="2682875"/>
          <p14:tracePt t="23747" x="1014413" y="2682875"/>
          <p14:tracePt t="23751" x="1014413" y="2692400"/>
          <p14:tracePt t="23760" x="1023938" y="2692400"/>
          <p14:tracePt t="23765" x="1035050" y="2692400"/>
          <p14:tracePt t="23767" x="1035050" y="2701925"/>
          <p14:tracePt t="23776" x="1044575" y="2701925"/>
          <p14:tracePt t="23791" x="1054100" y="2701925"/>
          <p14:tracePt t="23795" x="1054100" y="2711450"/>
          <p14:tracePt t="23827" x="1063625" y="2711450"/>
          <p14:tracePt t="23839" x="1073150" y="2711450"/>
          <p14:tracePt t="23851" x="1082675" y="2711450"/>
          <p14:tracePt t="23863" x="1092200" y="2711450"/>
          <p14:tracePt t="23874" x="1103313" y="2711450"/>
          <p14:tracePt t="23880" x="1112838" y="2711450"/>
          <p14:tracePt t="23897" x="1122363" y="2711450"/>
          <p14:tracePt t="24093" x="1131888" y="2711450"/>
          <p14:tracePt t="24104" x="1141413" y="2711450"/>
          <p14:tracePt t="24108" x="1150938" y="2711450"/>
          <p14:tracePt t="24118" x="1150938" y="2720975"/>
          <p14:tracePt t="24120" x="1162050" y="2720975"/>
          <p14:tracePt t="24129" x="1162050" y="2732088"/>
          <p14:tracePt t="24132" x="1171575" y="2732088"/>
          <p14:tracePt t="24140" x="1181100" y="2732088"/>
          <p14:tracePt t="24147" x="1190625" y="2732088"/>
          <p14:tracePt t="24152" x="1200150" y="2732088"/>
          <p14:tracePt t="24160" x="1209675" y="2732088"/>
          <p14:tracePt t="24172" x="1219200" y="2732088"/>
          <p14:tracePt t="24232" x="1219200" y="2741613"/>
          <p14:tracePt t="24240" x="1219200" y="2751138"/>
          <p14:tracePt t="24246" x="1219200" y="2760663"/>
          <p14:tracePt t="24249" x="1219200" y="2770188"/>
          <p14:tracePt t="24256" x="1230313" y="2779713"/>
          <p14:tracePt t="24262" x="1230313" y="2789238"/>
          <p14:tracePt t="24268" x="1239838" y="2800350"/>
          <p14:tracePt t="24271" x="1239838" y="2809875"/>
          <p14:tracePt t="24279" x="1239838" y="2819400"/>
          <p14:tracePt t="24280" x="1249363" y="2819400"/>
          <p14:tracePt t="24287" x="1249363" y="2828925"/>
          <p14:tracePt t="24293" x="1258888" y="2828925"/>
          <p14:tracePt t="24294" x="1258888" y="2838450"/>
          <p14:tracePt t="24298" x="1258888" y="2847975"/>
          <p14:tracePt t="24306" x="1258888" y="2859088"/>
          <p14:tracePt t="24307" x="1268413" y="2859088"/>
          <p14:tracePt t="24311" x="1268413" y="2868613"/>
          <p14:tracePt t="24314" x="1277938" y="2868613"/>
          <p14:tracePt t="24318" x="1277938" y="2878138"/>
          <p14:tracePt t="24324" x="1277938" y="2887663"/>
          <p14:tracePt t="24328" x="1277938" y="2897188"/>
          <p14:tracePt t="24329" x="1287463" y="2897188"/>
          <p14:tracePt t="24334" x="1287463" y="2906713"/>
          <p14:tracePt t="24341" x="1298575" y="2916238"/>
          <p14:tracePt t="24349" x="1298575" y="2927350"/>
          <p14:tracePt t="24350" x="1308100" y="2927350"/>
          <p14:tracePt t="24352" x="1308100" y="2936875"/>
          <p14:tracePt t="24355" x="1317625" y="2936875"/>
          <p14:tracePt t="24361" x="1317625" y="2946400"/>
          <p14:tracePt t="24363" x="1327150" y="2946400"/>
          <p14:tracePt t="24369" x="1336675" y="2946400"/>
          <p14:tracePt t="24371" x="1336675" y="2955925"/>
          <p14:tracePt t="24375" x="1346200" y="2955925"/>
          <p14:tracePt t="24380" x="1355725" y="2955925"/>
          <p14:tracePt t="24388" x="1366838" y="2955925"/>
          <p14:tracePt t="24401" x="1376363" y="2955925"/>
          <p14:tracePt t="24422" x="1385888" y="2955925"/>
          <p14:tracePt t="24442" x="1395413" y="2955925"/>
          <p14:tracePt t="24445" x="1404938" y="2955925"/>
          <p14:tracePt t="24454" x="1414463" y="2955925"/>
          <p14:tracePt t="24456" x="1414463" y="2946400"/>
          <p14:tracePt t="24460" x="1425575" y="2946400"/>
          <p14:tracePt t="24463" x="1435100" y="2946400"/>
          <p14:tracePt t="24464" x="1435100" y="2936875"/>
          <p14:tracePt t="24466" x="1435100" y="2927350"/>
          <p14:tracePt t="24468" x="1444625" y="2927350"/>
          <p14:tracePt t="24471" x="1444625" y="2916238"/>
          <p14:tracePt t="24474" x="1454150" y="2916238"/>
          <p14:tracePt t="24477" x="1463675" y="2906713"/>
          <p14:tracePt t="24481" x="1473200" y="2906713"/>
          <p14:tracePt t="24482" x="1473200" y="2897188"/>
          <p14:tracePt t="24485" x="1482725" y="2887663"/>
          <p14:tracePt t="24490" x="1482725" y="2878138"/>
          <p14:tracePt t="24491" x="1493838" y="2878138"/>
          <p14:tracePt t="24494" x="1493838" y="2868613"/>
          <p14:tracePt t="24495" x="1503363" y="2868613"/>
          <p14:tracePt t="24498" x="1503363" y="2859088"/>
          <p14:tracePt t="24499" x="1512888" y="2859088"/>
          <p14:tracePt t="24503" x="1522413" y="2847975"/>
          <p14:tracePt t="24504" x="1522413" y="2838450"/>
          <p14:tracePt t="24507" x="1531938" y="2828925"/>
          <p14:tracePt t="24512" x="1531938" y="2819400"/>
          <p14:tracePt t="24513" x="1541463" y="2819400"/>
          <p14:tracePt t="24514" x="1541463" y="2809875"/>
          <p14:tracePt t="24516" x="1541463" y="2800350"/>
          <p14:tracePt t="24520" x="1550988" y="2800350"/>
          <p14:tracePt t="24521" x="1550988" y="2789238"/>
          <p14:tracePt t="24522" x="1562100" y="2789238"/>
          <p14:tracePt t="24523" x="1562100" y="2779713"/>
          <p14:tracePt t="24528" x="1562100" y="2770188"/>
          <p14:tracePt t="24529" x="1562100" y="2760663"/>
          <p14:tracePt t="24532" x="1571625" y="2760663"/>
          <p14:tracePt t="24535" x="1571625" y="2751138"/>
          <p14:tracePt t="24538" x="1571625" y="2741613"/>
          <p14:tracePt t="24543" x="1571625" y="2732088"/>
          <p14:tracePt t="24545" x="1571625" y="2720975"/>
          <p14:tracePt t="24549" x="1581150" y="2720975"/>
          <p14:tracePt t="24550" x="1581150" y="2711450"/>
          <p14:tracePt t="24556" x="1581150" y="2701925"/>
          <p14:tracePt t="24560" x="1581150" y="2692400"/>
          <p14:tracePt t="24564" x="1581150" y="2682875"/>
          <p14:tracePt t="24569" x="1581150" y="2673350"/>
          <p14:tracePt t="24577" x="1581150" y="2663825"/>
          <p14:tracePt t="24582" x="1581150" y="2652713"/>
          <p14:tracePt t="24585" x="1581150" y="2643188"/>
          <p14:tracePt t="24591" x="1581150" y="2633663"/>
          <p14:tracePt t="24599" x="1581150" y="2624138"/>
          <p14:tracePt t="24603" x="1581150" y="2614613"/>
          <p14:tracePt t="24607" x="1571625" y="2605088"/>
          <p14:tracePt t="24613" x="1571625" y="2595563"/>
          <p14:tracePt t="24620" x="1562100" y="2584450"/>
          <p14:tracePt t="24626" x="1562100" y="2574925"/>
          <p14:tracePt t="24627" x="1550988" y="2574925"/>
          <p14:tracePt t="24635" x="1550988" y="2565400"/>
          <p14:tracePt t="24638" x="1550988" y="2555875"/>
          <p14:tracePt t="24639" x="1541463" y="2555875"/>
          <p14:tracePt t="24644" x="1541463" y="2546350"/>
          <p14:tracePt t="24648" x="1531938" y="2546350"/>
          <p14:tracePt t="24651" x="1531938" y="2536825"/>
          <p14:tracePt t="24657" x="1522413" y="2536825"/>
          <p14:tracePt t="24658" x="1522413" y="2527300"/>
          <p14:tracePt t="24662" x="1512888" y="2516188"/>
          <p14:tracePt t="24668" x="1512888" y="2506663"/>
          <p14:tracePt t="24670" x="1503363" y="2506663"/>
          <p14:tracePt t="24679" x="1503363" y="2497138"/>
          <p14:tracePt t="24717" x="1493838" y="2487613"/>
          <p14:tracePt t="24724" x="1493838" y="2478088"/>
          <p14:tracePt t="24734" x="1482725" y="2468563"/>
          <p14:tracePt t="24743" x="1473200" y="2459038"/>
          <p14:tracePt t="24746" x="1463675" y="2459038"/>
          <p14:tracePt t="24750" x="1463675" y="2447925"/>
          <p14:tracePt t="24752" x="1454150" y="2447925"/>
          <p14:tracePt t="24753" x="1454150" y="2438400"/>
          <p14:tracePt t="24757" x="1444625" y="2438400"/>
          <p14:tracePt t="24760" x="1444625" y="2428875"/>
          <p14:tracePt t="24762" x="1435100" y="2428875"/>
          <p14:tracePt t="24764" x="1425575" y="2428875"/>
          <p14:tracePt t="24765" x="1425575" y="2419350"/>
          <p14:tracePt t="24769" x="1414463" y="2419350"/>
          <p14:tracePt t="24772" x="1414463" y="2409825"/>
          <p14:tracePt t="24773" x="1404938" y="2409825"/>
          <p14:tracePt t="24776" x="1404938" y="2400300"/>
          <p14:tracePt t="24779" x="1395413" y="2400300"/>
          <p14:tracePt t="24781" x="1385888" y="2400300"/>
          <p14:tracePt t="24784" x="1385888" y="2390775"/>
          <p14:tracePt t="24787" x="1376363" y="2390775"/>
          <p14:tracePt t="24794" x="1366838" y="2390775"/>
          <p14:tracePt t="24795" x="1366838" y="2379663"/>
          <p14:tracePt t="24802" x="1355725" y="2379663"/>
          <p14:tracePt t="24806" x="1346200" y="2379663"/>
          <p14:tracePt t="24812" x="1346200" y="2370138"/>
          <p14:tracePt t="24813" x="1336675" y="2370138"/>
          <p14:tracePt t="24819" x="1327150" y="2370138"/>
          <p14:tracePt t="24824" x="1327150" y="2360613"/>
          <p14:tracePt t="24825" x="1317625" y="2360613"/>
          <p14:tracePt t="24828" x="1308100" y="2360613"/>
          <p14:tracePt t="24836" x="1298575" y="2360613"/>
          <p14:tracePt t="24844" x="1287463" y="2360613"/>
          <p14:tracePt t="24849" x="1277938" y="2360613"/>
          <p14:tracePt t="24854" x="1268413" y="2360613"/>
          <p14:tracePt t="24859" x="1268413" y="2370138"/>
          <p14:tracePt t="24860" x="1258888" y="2370138"/>
          <p14:tracePt t="24866" x="1249363" y="2370138"/>
          <p14:tracePt t="24873" x="1239838" y="2370138"/>
          <p14:tracePt t="24875" x="1239838" y="2379663"/>
          <p14:tracePt t="24876" x="1230313" y="2379663"/>
          <p14:tracePt t="24882" x="1219200" y="2379663"/>
          <p14:tracePt t="24887" x="1219200" y="2390775"/>
          <p14:tracePt t="24889" x="1209675" y="2390775"/>
          <p14:tracePt t="24896" x="1200150" y="2400300"/>
          <p14:tracePt t="24901" x="1190625" y="2409825"/>
          <p14:tracePt t="24908" x="1190625" y="2419350"/>
          <p14:tracePt t="24914" x="1190625" y="2428875"/>
          <p14:tracePt t="24915" x="1181100" y="2428875"/>
          <p14:tracePt t="24917" x="1181100" y="2438400"/>
          <p14:tracePt t="24920" x="1181100" y="2447925"/>
          <p14:tracePt t="24924" x="1181100" y="2459038"/>
          <p14:tracePt t="24927" x="1181100" y="2468563"/>
          <p14:tracePt t="24931" x="1181100" y="2478088"/>
          <p14:tracePt t="24932" x="1171575" y="2478088"/>
          <p14:tracePt t="24933" x="1171575" y="2487613"/>
          <p14:tracePt t="24936" x="1171575" y="2497138"/>
          <p14:tracePt t="24939" x="1171575" y="2506663"/>
          <p14:tracePt t="24941" x="1171575" y="2516188"/>
          <p14:tracePt t="24943" x="1171575" y="2527300"/>
          <p14:tracePt t="24945" x="1171575" y="2536825"/>
          <p14:tracePt t="24949" x="1171575" y="2546350"/>
          <p14:tracePt t="24951" x="1171575" y="2555875"/>
          <p14:tracePt t="24952" x="1171575" y="2565400"/>
          <p14:tracePt t="24954" x="1171575" y="2574925"/>
          <p14:tracePt t="24958" x="1171575" y="2584450"/>
          <p14:tracePt t="24960" x="1171575" y="2595563"/>
          <p14:tracePt t="24962" x="1171575" y="2605088"/>
          <p14:tracePt t="24963" x="1171575" y="2614613"/>
          <p14:tracePt t="24966" x="1171575" y="2624138"/>
          <p14:tracePt t="24969" x="1171575" y="2633663"/>
          <p14:tracePt t="24971" x="1171575" y="2643188"/>
          <p14:tracePt t="24975" x="1171575" y="2652713"/>
          <p14:tracePt t="24977" x="1171575" y="2663825"/>
          <p14:tracePt t="24982" x="1171575" y="2673350"/>
          <p14:tracePt t="24984" x="1171575" y="2682875"/>
          <p14:tracePt t="24989" x="1171575" y="2692400"/>
          <p14:tracePt t="24995" x="1171575" y="2701925"/>
          <p14:tracePt t="25000" x="1181100" y="2701925"/>
          <p14:tracePt t="25001" x="1181100" y="2711450"/>
          <p14:tracePt t="25004" x="1181100" y="2720975"/>
          <p14:tracePt t="25009" x="1181100" y="2732088"/>
          <p14:tracePt t="25011" x="1190625" y="2732088"/>
          <p14:tracePt t="25013" x="1190625" y="2741613"/>
          <p14:tracePt t="25014" x="1200150" y="2741613"/>
          <p14:tracePt t="25017" x="1200150" y="2751138"/>
          <p14:tracePt t="25018" x="1209675" y="2751138"/>
          <p14:tracePt t="25020" x="1209675" y="2760663"/>
          <p14:tracePt t="25023" x="1209675" y="2770188"/>
          <p14:tracePt t="25024" x="1219200" y="2770188"/>
          <p14:tracePt t="25027" x="1219200" y="2779713"/>
          <p14:tracePt t="25028" x="1230313" y="2779713"/>
          <p14:tracePt t="25030" x="1239838" y="2779713"/>
          <p14:tracePt t="25031" x="1239838" y="2789238"/>
          <p14:tracePt t="25033" x="1249363" y="2789238"/>
          <p14:tracePt t="25037" x="1249363" y="2800350"/>
          <p14:tracePt t="25038" x="1258888" y="2800350"/>
          <p14:tracePt t="25039" x="1258888" y="2809875"/>
          <p14:tracePt t="25042" x="1268413" y="2809875"/>
          <p14:tracePt t="25043" x="1277938" y="2809875"/>
          <p14:tracePt t="25048" x="1287463" y="2809875"/>
          <p14:tracePt t="25049" x="1287463" y="2819400"/>
          <p14:tracePt t="25052" x="1298575" y="2819400"/>
          <p14:tracePt t="25057" x="1308100" y="2819400"/>
          <p14:tracePt t="25059" x="1317625" y="2819400"/>
          <p14:tracePt t="25063" x="1327150" y="2819400"/>
          <p14:tracePt t="25067" x="1336675" y="2819400"/>
          <p14:tracePt t="25071" x="1346200" y="2819400"/>
          <p14:tracePt t="25072" x="1355725" y="2819400"/>
          <p14:tracePt t="25077" x="1366838" y="2819400"/>
          <p14:tracePt t="25080" x="1376363" y="2819400"/>
          <p14:tracePt t="25083" x="1385888" y="2819400"/>
          <p14:tracePt t="25086" x="1395413" y="2819400"/>
          <p14:tracePt t="25088" x="1404938" y="2819400"/>
          <p14:tracePt t="25092" x="1414463" y="2819400"/>
          <p14:tracePt t="25096" x="1425575" y="2819400"/>
          <p14:tracePt t="25098" x="1435100" y="2819400"/>
          <p14:tracePt t="25102" x="1444625" y="2819400"/>
          <p14:tracePt t="25104" x="1454150" y="2809875"/>
          <p14:tracePt t="25108" x="1454150" y="2800350"/>
          <p14:tracePt t="25109" x="1463675" y="2800350"/>
          <p14:tracePt t="25110" x="1473200" y="2800350"/>
          <p14:tracePt t="25115" x="1482725" y="2789238"/>
          <p14:tracePt t="25120" x="1493838" y="2789238"/>
          <p14:tracePt t="25121" x="1493838" y="2779713"/>
          <p14:tracePt t="25127" x="1503363" y="2779713"/>
          <p14:tracePt t="25128" x="1503363" y="2770188"/>
          <p14:tracePt t="25131" x="1503363" y="2760663"/>
          <p14:tracePt t="25132" x="1512888" y="2760663"/>
          <p14:tracePt t="25136" x="1512888" y="2751138"/>
          <p14:tracePt t="25138" x="1522413" y="2751138"/>
          <p14:tracePt t="25141" x="1522413" y="2741613"/>
          <p14:tracePt t="25143" x="1522413" y="2732088"/>
          <p14:tracePt t="25148" x="1531938" y="2720975"/>
          <p14:tracePt t="25149" x="1531938" y="2711450"/>
          <p14:tracePt t="25153" x="1531938" y="2701925"/>
          <p14:tracePt t="25157" x="1531938" y="2692400"/>
          <p14:tracePt t="25160" x="1531938" y="2682875"/>
          <p14:tracePt t="25161" x="1541463" y="2682875"/>
          <p14:tracePt t="25162" x="1541463" y="2673350"/>
          <p14:tracePt t="25165" x="1541463" y="2663825"/>
          <p14:tracePt t="25168" x="1541463" y="2652713"/>
          <p14:tracePt t="25172" x="1541463" y="2643188"/>
          <p14:tracePt t="25174" x="1541463" y="2633663"/>
          <p14:tracePt t="25176" x="1541463" y="2624138"/>
          <p14:tracePt t="25180" x="1541463" y="2614613"/>
          <p14:tracePt t="25185" x="1541463" y="2605088"/>
          <p14:tracePt t="25186" x="1541463" y="2595563"/>
          <p14:tracePt t="25189" x="1541463" y="2584450"/>
          <p14:tracePt t="25194" x="1541463" y="2574925"/>
          <p14:tracePt t="25197" x="1541463" y="2565400"/>
          <p14:tracePt t="25201" x="1541463" y="2555875"/>
          <p14:tracePt t="25205" x="1541463" y="2546350"/>
          <p14:tracePt t="25208" x="1541463" y="2536825"/>
          <p14:tracePt t="25211" x="1531938" y="2536825"/>
          <p14:tracePt t="25214" x="1531938" y="2527300"/>
          <p14:tracePt t="25216" x="1531938" y="2516188"/>
          <p14:tracePt t="25218" x="1522413" y="2516188"/>
          <p14:tracePt t="25220" x="1522413" y="2506663"/>
          <p14:tracePt t="25221" x="1512888" y="2506663"/>
          <p14:tracePt t="25226" x="1512888" y="2497138"/>
          <p14:tracePt t="25228" x="1503363" y="2497138"/>
          <p14:tracePt t="25229" x="1503363" y="2487613"/>
          <p14:tracePt t="25232" x="1503363" y="2478088"/>
          <p14:tracePt t="25235" x="1493838" y="2478088"/>
          <p14:tracePt t="25237" x="1493838" y="2468563"/>
          <p14:tracePt t="25240" x="1482725" y="2468563"/>
          <p14:tracePt t="25241" x="1482725" y="2459038"/>
          <p14:tracePt t="25246" x="1473200" y="2459038"/>
          <p14:tracePt t="25247" x="1473200" y="2447925"/>
          <p14:tracePt t="25248" x="1463675" y="2447925"/>
          <p14:tracePt t="25249" x="1463675" y="2438400"/>
          <p14:tracePt t="25253" x="1454150" y="2438400"/>
          <p14:tracePt t="25254" x="1454150" y="2428875"/>
          <p14:tracePt t="25258" x="1444625" y="2428875"/>
          <p14:tracePt t="25262" x="1444625" y="2419350"/>
          <p14:tracePt t="25263" x="1435100" y="2419350"/>
          <p14:tracePt t="25265" x="1425575" y="2419350"/>
          <p14:tracePt t="25269" x="1425575" y="2409825"/>
          <p14:tracePt t="25270" x="1414463" y="2409825"/>
          <p14:tracePt t="25274" x="1404938" y="2409825"/>
          <p14:tracePt t="25279" x="1404938" y="2400300"/>
          <p14:tracePt t="25280" x="1395413" y="2400300"/>
          <p14:tracePt t="25284" x="1385888" y="2400300"/>
          <p14:tracePt t="25285" x="1385888" y="2390775"/>
          <p14:tracePt t="25291" x="1376363" y="2390775"/>
          <p14:tracePt t="25300" x="1366838" y="2390775"/>
          <p14:tracePt t="25307" x="1355725" y="2390775"/>
          <p14:tracePt t="25309" x="1346200" y="2390775"/>
          <p14:tracePt t="25314" x="1336675" y="2390775"/>
          <p14:tracePt t="25318" x="1327150" y="2390775"/>
          <p14:tracePt t="25321" x="1317625" y="2390775"/>
          <p14:tracePt t="25323" x="1308100" y="2390775"/>
          <p14:tracePt t="25327" x="1298575" y="2390775"/>
          <p14:tracePt t="25328" x="1298575" y="2400300"/>
          <p14:tracePt t="25330" x="1287463" y="2400300"/>
          <p14:tracePt t="25333" x="1277938" y="2400300"/>
          <p14:tracePt t="25334" x="1277938" y="2409825"/>
          <p14:tracePt t="25335" x="1268413" y="2409825"/>
          <p14:tracePt t="25340" x="1258888" y="2419350"/>
          <p14:tracePt t="25344" x="1249363" y="2428875"/>
          <p14:tracePt t="25347" x="1239838" y="2428875"/>
          <p14:tracePt t="25348" x="1239838" y="2438400"/>
          <p14:tracePt t="25349" x="1230313" y="2447925"/>
          <p14:tracePt t="25352" x="1219200" y="2447925"/>
          <p14:tracePt t="25353" x="1219200" y="2459038"/>
          <p14:tracePt t="25356" x="1209675" y="2468563"/>
          <p14:tracePt t="25359" x="1209675" y="2478088"/>
          <p14:tracePt t="25360" x="1200150" y="2487613"/>
          <p14:tracePt t="25365" x="1190625" y="2497138"/>
          <p14:tracePt t="25368" x="1190625" y="2506663"/>
          <p14:tracePt t="25370" x="1181100" y="2516188"/>
          <p14:tracePt t="25371" x="1181100" y="2527300"/>
          <p14:tracePt t="25374" x="1181100" y="2536825"/>
          <p14:tracePt t="25376" x="1181100" y="2546350"/>
          <p14:tracePt t="25378" x="1171575" y="2546350"/>
          <p14:tracePt t="25379" x="1171575" y="2555875"/>
          <p14:tracePt t="25380" x="1171575" y="2565400"/>
          <p14:tracePt t="25383" x="1171575" y="2574925"/>
          <p14:tracePt t="25385" x="1171575" y="2584450"/>
          <p14:tracePt t="25389" x="1171575" y="2595563"/>
          <p14:tracePt t="25390" x="1171575" y="2605088"/>
          <p14:tracePt t="25392" x="1171575" y="2614613"/>
          <p14:tracePt t="25396" x="1171575" y="2624138"/>
          <p14:tracePt t="25398" x="1171575" y="2633663"/>
          <p14:tracePt t="25399" x="1171575" y="2643188"/>
          <p14:tracePt t="25402" x="1171575" y="2652713"/>
          <p14:tracePt t="25404" x="1171575" y="2663825"/>
          <p14:tracePt t="25408" x="1171575" y="2673350"/>
          <p14:tracePt t="25409" x="1171575" y="2682875"/>
          <p14:tracePt t="25411" x="1171575" y="2692400"/>
          <p14:tracePt t="25415" x="1171575" y="2701925"/>
          <p14:tracePt t="25418" x="1171575" y="2711450"/>
          <p14:tracePt t="25420" x="1171575" y="2720975"/>
          <p14:tracePt t="25422" x="1171575" y="2732088"/>
          <p14:tracePt t="25425" x="1171575" y="2741613"/>
          <p14:tracePt t="25426" x="1181100" y="2741613"/>
          <p14:tracePt t="25429" x="1181100" y="2751138"/>
          <p14:tracePt t="25432" x="1190625" y="2760663"/>
          <p14:tracePt t="25435" x="1200150" y="2770188"/>
          <p14:tracePt t="25437" x="1200150" y="2779713"/>
          <p14:tracePt t="25440" x="1209675" y="2779713"/>
          <p14:tracePt t="25441" x="1209675" y="2789238"/>
          <p14:tracePt t="25446" x="1219200" y="2800350"/>
          <p14:tracePt t="25448" x="1219200" y="2809875"/>
          <p14:tracePt t="25450" x="1230313" y="2809875"/>
          <p14:tracePt t="25451" x="1239838" y="2819400"/>
          <p14:tracePt t="25456" x="1249363" y="2828925"/>
          <p14:tracePt t="25460" x="1258888" y="2828925"/>
          <p14:tracePt t="25461" x="1258888" y="2838450"/>
          <p14:tracePt t="25464" x="1268413" y="2847975"/>
          <p14:tracePt t="25467" x="1277938" y="2847975"/>
          <p14:tracePt t="25471" x="1287463" y="2847975"/>
          <p14:tracePt t="25473" x="1287463" y="2859088"/>
          <p14:tracePt t="25477" x="1298575" y="2859088"/>
          <p14:tracePt t="25481" x="1308100" y="2859088"/>
          <p14:tracePt t="25482" x="1317625" y="2859088"/>
          <p14:tracePt t="25486" x="1317625" y="2868613"/>
          <p14:tracePt t="25488" x="1327150" y="2868613"/>
          <p14:tracePt t="25492" x="1336675" y="2868613"/>
          <p14:tracePt t="25497" x="1346200" y="2868613"/>
          <p14:tracePt t="25499" x="1355725" y="2868613"/>
          <p14:tracePt t="25504" x="1366838" y="2868613"/>
          <p14:tracePt t="25508" x="1376363" y="2868613"/>
          <p14:tracePt t="25515" x="1385888" y="2868613"/>
          <p14:tracePt t="25517" x="1395413" y="2868613"/>
          <p14:tracePt t="25523" x="1404938" y="2868613"/>
          <p14:tracePt t="25529" x="1414463" y="2868613"/>
          <p14:tracePt t="25530" x="1414463" y="2859088"/>
          <p14:tracePt t="25533" x="1425575" y="2859088"/>
          <p14:tracePt t="25536" x="1425575" y="2847975"/>
          <p14:tracePt t="25537" x="1435100" y="2847975"/>
          <p14:tracePt t="25539" x="1435100" y="2838450"/>
          <p14:tracePt t="25541" x="1444625" y="2838450"/>
          <p14:tracePt t="25542" x="1444625" y="2828925"/>
          <p14:tracePt t="25545" x="1454150" y="2828925"/>
          <p14:tracePt t="25546" x="1454150" y="2819400"/>
          <p14:tracePt t="25548" x="1454150" y="2809875"/>
          <p14:tracePt t="25550" x="1463675" y="2809875"/>
          <p14:tracePt t="25551" x="1463675" y="2800350"/>
          <p14:tracePt t="25552" x="1473200" y="2800350"/>
          <p14:tracePt t="25554" x="1473200" y="2789238"/>
          <p14:tracePt t="25556" x="1482725" y="2789238"/>
          <p14:tracePt t="25557" x="1482725" y="2779713"/>
          <p14:tracePt t="25559" x="1482725" y="2770188"/>
          <p14:tracePt t="25560" x="1493838" y="2760663"/>
          <p14:tracePt t="25564" x="1493838" y="2751138"/>
          <p14:tracePt t="25566" x="1503363" y="2751138"/>
          <p14:tracePt t="25567" x="1503363" y="2741613"/>
          <p14:tracePt t="25569" x="1503363" y="2732088"/>
          <p14:tracePt t="25572" x="1503363" y="2720975"/>
          <p14:tracePt t="25573" x="1512888" y="2720975"/>
          <p14:tracePt t="25574" x="1512888" y="2711450"/>
          <p14:tracePt t="25576" x="1522413" y="2701925"/>
          <p14:tracePt t="25578" x="1522413" y="2692400"/>
          <p14:tracePt t="25581" x="1522413" y="2682875"/>
          <p14:tracePt t="25582" x="1522413" y="2673350"/>
          <p14:tracePt t="25596" x="1541463" y="2624138"/>
          <p14:tracePt t="25598" x="1541463" y="2614613"/>
          <p14:tracePt t="25601" x="1541463" y="2605088"/>
          <p14:tracePt t="25604" x="1541463" y="2595563"/>
          <p14:tracePt t="25606" x="1541463" y="2584450"/>
          <p14:tracePt t="25610" x="1550988" y="2574925"/>
          <p14:tracePt t="25612" x="1550988" y="2565400"/>
          <p14:tracePt t="25616" x="1550988" y="2555875"/>
          <p14:tracePt t="25619" x="1550988" y="2546350"/>
          <p14:tracePt t="25621" x="1562100" y="2546350"/>
          <p14:tracePt t="25622" x="1562100" y="2536825"/>
          <p14:tracePt t="25625" x="1562100" y="2527300"/>
          <p14:tracePt t="25626" x="1562100" y="2516188"/>
          <p14:tracePt t="25631" x="1562100" y="2506663"/>
          <p14:tracePt t="25635" x="1562100" y="2497138"/>
          <p14:tracePt t="25639" x="1562100" y="2487613"/>
          <p14:tracePt t="25640" x="1562100" y="2478088"/>
          <p14:tracePt t="25642" x="1562100" y="2468563"/>
          <p14:tracePt t="25647" x="1562100" y="2459038"/>
          <p14:tracePt t="25648" x="1550988" y="2459038"/>
          <p14:tracePt t="25650" x="1550988" y="2447925"/>
          <p14:tracePt t="25653" x="1550988" y="2438400"/>
          <p14:tracePt t="25656" x="1541463" y="2438400"/>
          <p14:tracePt t="25658" x="1541463" y="2428875"/>
          <p14:tracePt t="25662" x="1531938" y="2428875"/>
          <p14:tracePt t="25663" x="1531938" y="2419350"/>
          <p14:tracePt t="25668" x="1522413" y="2419350"/>
          <p14:tracePt t="25670" x="1512888" y="2409825"/>
          <p14:tracePt t="25674" x="1503363" y="2409825"/>
          <p14:tracePt t="25677" x="1503363" y="2400300"/>
          <p14:tracePt t="25679" x="1493838" y="2400300"/>
          <p14:tracePt t="25681" x="1493838" y="2390775"/>
          <p14:tracePt t="25683" x="1482725" y="2390775"/>
          <p14:tracePt t="25686" x="1473200" y="2390775"/>
          <p14:tracePt t="25688" x="1463675" y="2390775"/>
          <p14:tracePt t="25689" x="1463675" y="2379663"/>
          <p14:tracePt t="25691" x="1454150" y="2379663"/>
          <p14:tracePt t="25693" x="1444625" y="2379663"/>
          <p14:tracePt t="25699" x="1435100" y="2379663"/>
          <p14:tracePt t="25700" x="1425575" y="2379663"/>
          <p14:tracePt t="25701" x="1425575" y="2370138"/>
          <p14:tracePt t="25704" x="1414463" y="2370138"/>
          <p14:tracePt t="25708" x="1404938" y="2370138"/>
          <p14:tracePt t="25712" x="1395413" y="2370138"/>
          <p14:tracePt t="25714" x="1385888" y="2370138"/>
          <p14:tracePt t="25719" x="1376363" y="2370138"/>
          <p14:tracePt t="25726" x="1366838" y="2370138"/>
          <p14:tracePt t="25732" x="1355725" y="2370138"/>
          <p14:tracePt t="25735" x="1346200" y="2370138"/>
          <p14:tracePt t="25739" x="1336675" y="2370138"/>
          <p14:tracePt t="25741" x="1336675" y="2379663"/>
          <p14:tracePt t="25744" x="1327150" y="2379663"/>
          <p14:tracePt t="25748" x="1317625" y="2379663"/>
          <p14:tracePt t="25749" x="1317625" y="2390775"/>
          <p14:tracePt t="25750" x="1308100" y="2390775"/>
          <p14:tracePt t="25751" x="1308100" y="2400300"/>
          <p14:tracePt t="25753" x="1298575" y="2400300"/>
          <p14:tracePt t="25756" x="1298575" y="2409825"/>
          <p14:tracePt t="25757" x="1287463" y="2409825"/>
          <p14:tracePt t="25761" x="1277938" y="2419350"/>
          <p14:tracePt t="25762" x="1268413" y="2419350"/>
          <p14:tracePt t="25765" x="1268413" y="2428875"/>
          <p14:tracePt t="25767" x="1258888" y="2428875"/>
          <p14:tracePt t="25769" x="1258888" y="2438400"/>
          <p14:tracePt t="25771" x="1249363" y="2447925"/>
          <p14:tracePt t="25775" x="1249363" y="2459038"/>
          <p14:tracePt t="25776" x="1239838" y="2459038"/>
          <p14:tracePt t="25778" x="1239838" y="2468563"/>
          <p14:tracePt t="25779" x="1230313" y="2468563"/>
          <p14:tracePt t="25782" x="1230313" y="2478088"/>
          <p14:tracePt t="25784" x="1230313" y="2487613"/>
          <p14:tracePt t="25785" x="1219200" y="2487613"/>
          <p14:tracePt t="25787" x="1219200" y="2497138"/>
          <p14:tracePt t="25791" x="1219200" y="2506663"/>
          <p14:tracePt t="25794" x="1219200" y="2516188"/>
          <p14:tracePt t="25797" x="1219200" y="2527300"/>
          <p14:tracePt t="25800" x="1219200" y="2536825"/>
          <p14:tracePt t="25802" x="1209675" y="2536825"/>
          <p14:tracePt t="25803" x="1209675" y="2546350"/>
          <p14:tracePt t="25805" x="1209675" y="2555875"/>
          <p14:tracePt t="25806" x="1209675" y="2565400"/>
          <p14:tracePt t="25810" x="1209675" y="2574925"/>
          <p14:tracePt t="25812" x="1209675" y="2584450"/>
          <p14:tracePt t="25816" x="1209675" y="2595563"/>
          <p14:tracePt t="25817" x="1209675" y="2605088"/>
          <p14:tracePt t="25819" x="1209675" y="2614613"/>
          <p14:tracePt t="25821" x="1209675" y="2624138"/>
          <p14:tracePt t="25823" x="1219200" y="2633663"/>
          <p14:tracePt t="25824" x="1219200" y="2643188"/>
          <p14:tracePt t="25827" x="1219200" y="2652713"/>
          <p14:tracePt t="25828" x="1230313" y="2652713"/>
          <p14:tracePt t="25829" x="1230313" y="2663825"/>
          <p14:tracePt t="25831" x="1239838" y="2663825"/>
          <p14:tracePt t="25832" x="1239838" y="2673350"/>
          <p14:tracePt t="25833" x="1239838" y="2682875"/>
          <p14:tracePt t="25835" x="1249363" y="2692400"/>
          <p14:tracePt t="25839" x="1249363" y="2701925"/>
          <p14:tracePt t="25840" x="1258888" y="2701925"/>
          <p14:tracePt t="25841" x="1258888" y="2711450"/>
          <p14:tracePt t="25842" x="1258888" y="2720975"/>
          <p14:tracePt t="25844" x="1268413" y="2720975"/>
          <p14:tracePt t="25845" x="1277938" y="2720975"/>
          <p14:tracePt t="25846" x="1277938" y="2732088"/>
          <p14:tracePt t="25850" x="1287463" y="2741613"/>
          <p14:tracePt t="25853" x="1298575" y="2751138"/>
          <p14:tracePt t="25856" x="1308100" y="2760663"/>
          <p14:tracePt t="25858" x="1317625" y="2770188"/>
          <p14:tracePt t="25861" x="1327150" y="2770188"/>
          <p14:tracePt t="25862" x="1327150" y="2779713"/>
          <p14:tracePt t="25864" x="1336675" y="2779713"/>
          <p14:tracePt t="25867" x="1346200" y="2789238"/>
          <p14:tracePt t="25869" x="1355725" y="2789238"/>
          <p14:tracePt t="25871" x="1366838" y="2789238"/>
          <p14:tracePt t="25874" x="1366838" y="2800350"/>
          <p14:tracePt t="25875" x="1376363" y="2800350"/>
          <p14:tracePt t="25877" x="1385888" y="2809875"/>
          <p14:tracePt t="25879" x="1395413" y="2809875"/>
          <p14:tracePt t="25881" x="1404938" y="2809875"/>
          <p14:tracePt t="25885" x="1414463" y="2809875"/>
          <p14:tracePt t="25886" x="1414463" y="2819400"/>
          <p14:tracePt t="25888" x="1425575" y="2819400"/>
          <p14:tracePt t="25889" x="1435100" y="2819400"/>
          <p14:tracePt t="25891" x="1444625" y="2819400"/>
          <p14:tracePt t="25895" x="1454150" y="2819400"/>
          <p14:tracePt t="25899" x="1463675" y="2819400"/>
          <p14:tracePt t="25900" x="1473200" y="2819400"/>
          <p14:tracePt t="25904" x="1482725" y="2819400"/>
          <p14:tracePt t="25907" x="1493838" y="2819400"/>
          <p14:tracePt t="25911" x="1503363" y="2819400"/>
          <p14:tracePt t="25917" x="1512888" y="2819400"/>
          <p14:tracePt t="25920" x="1522413" y="2819400"/>
          <p14:tracePt t="25929" x="1531938" y="2819400"/>
          <p14:tracePt t="25942" x="1531938" y="2809875"/>
          <p14:tracePt t="25943" x="1541463" y="2809875"/>
          <p14:tracePt t="25946" x="1541463" y="2800350"/>
          <p14:tracePt t="25951" x="1541463" y="2789238"/>
          <p14:tracePt t="25955" x="1541463" y="2779713"/>
          <p14:tracePt t="25958" x="1541463" y="2770188"/>
          <p14:tracePt t="25960" x="1541463" y="2760663"/>
          <p14:tracePt t="25962" x="1541463" y="2751138"/>
          <p14:tracePt t="25964" x="1541463" y="2741613"/>
          <p14:tracePt t="25968" x="1541463" y="2732088"/>
          <p14:tracePt t="25970" x="1541463" y="2720975"/>
          <p14:tracePt t="25971" x="1541463" y="2711450"/>
          <p14:tracePt t="25975" x="1541463" y="2701925"/>
          <p14:tracePt t="25977" x="1541463" y="2692400"/>
          <p14:tracePt t="25979" x="1541463" y="2682875"/>
          <p14:tracePt t="25980" x="1541463" y="2673350"/>
          <p14:tracePt t="25982" x="1541463" y="2663825"/>
          <p14:tracePt t="25985" x="1541463" y="2652713"/>
          <p14:tracePt t="25987" x="1541463" y="2643188"/>
          <p14:tracePt t="25988" x="1541463" y="2633663"/>
          <p14:tracePt t="25990" x="1541463" y="2624138"/>
          <p14:tracePt t="25992" x="1541463" y="2614613"/>
          <p14:tracePt t="25994" x="1541463" y="2605088"/>
          <p14:tracePt t="25995" x="1541463" y="2595563"/>
          <p14:tracePt t="25997" x="1541463" y="2584450"/>
          <p14:tracePt t="25999" x="1541463" y="2574925"/>
          <p14:tracePt t="26001" x="1531938" y="2574925"/>
          <p14:tracePt t="26002" x="1531938" y="2565400"/>
          <p14:tracePt t="26003" x="1531938" y="2555875"/>
          <p14:tracePt t="26005" x="1531938" y="2546350"/>
          <p14:tracePt t="26007" x="1522413" y="2546350"/>
          <p14:tracePt t="26008" x="1522413" y="2536825"/>
          <p14:tracePt t="26010" x="1512888" y="2536825"/>
          <p14:tracePt t="26011" x="1512888" y="2527300"/>
          <p14:tracePt t="26014" x="1512888" y="2516188"/>
          <p14:tracePt t="26017" x="1512888" y="2506663"/>
          <p14:tracePt t="26019" x="1503363" y="2506663"/>
          <p14:tracePt t="26021" x="1503363" y="2497138"/>
          <p14:tracePt t="26026" x="1503363" y="2487613"/>
          <p14:tracePt t="26027" x="1493838" y="2487613"/>
          <p14:tracePt t="26028" x="1493838" y="2478088"/>
          <p14:tracePt t="26034" x="1482725" y="2478088"/>
          <p14:tracePt t="26036" x="1482725" y="2468563"/>
          <p14:tracePt t="26042" x="1473200" y="2468563"/>
          <p14:tracePt t="26044" x="1473200" y="2459038"/>
          <p14:tracePt t="26045" x="1463675" y="2459038"/>
          <p14:tracePt t="26049" x="1454150" y="2459038"/>
          <p14:tracePt t="26054" x="1444625" y="2447925"/>
          <p14:tracePt t="26058" x="1435100" y="2447925"/>
          <p14:tracePt t="26059" x="1425575" y="2438400"/>
          <p14:tracePt t="26063" x="1414463" y="2438400"/>
          <p14:tracePt t="26066" x="1404938" y="2438400"/>
          <p14:tracePt t="26068" x="1395413" y="2438400"/>
          <p14:tracePt t="26069" x="1385888" y="2438400"/>
          <p14:tracePt t="26070" x="1385888" y="2428875"/>
          <p14:tracePt t="26071" x="1376363" y="2428875"/>
          <p14:tracePt t="26075" x="1366838" y="2428875"/>
          <p14:tracePt t="26077" x="1355725" y="2428875"/>
          <p14:tracePt t="26078" x="1346200" y="2428875"/>
          <p14:tracePt t="26081" x="1336675" y="2428875"/>
          <p14:tracePt t="26083" x="1327150" y="2428875"/>
          <p14:tracePt t="26086" x="1317625" y="2428875"/>
          <p14:tracePt t="26087" x="1308100" y="2428875"/>
          <p14:tracePt t="26090" x="1298575" y="2428875"/>
          <p14:tracePt t="26094" x="1287463" y="2428875"/>
          <p14:tracePt t="26096" x="1277938" y="2428875"/>
          <p14:tracePt t="26098" x="1268413" y="2428875"/>
          <p14:tracePt t="26102" x="1258888" y="2428875"/>
          <p14:tracePt t="26106" x="1249363" y="2428875"/>
          <p14:tracePt t="26109" x="1239838" y="2428875"/>
          <p14:tracePt t="26111" x="1230313" y="2438400"/>
          <p14:tracePt t="26116" x="1230313" y="2447925"/>
          <p14:tracePt t="26117" x="1219200" y="2447925"/>
          <p14:tracePt t="26122" x="1209675" y="2447925"/>
          <p14:tracePt t="26123" x="1209675" y="2459038"/>
          <p14:tracePt t="26127" x="1200150" y="2459038"/>
          <p14:tracePt t="26129" x="1200150" y="2468563"/>
          <p14:tracePt t="26130" x="1190625" y="2468563"/>
          <p14:tracePt t="26136" x="1190625" y="2478088"/>
          <p14:tracePt t="26138" x="1190625" y="2487613"/>
          <p14:tracePt t="26139" x="1181100" y="2487613"/>
          <p14:tracePt t="26144" x="1181100" y="2497138"/>
          <p14:tracePt t="26148" x="1181100" y="2506663"/>
          <p14:tracePt t="26153" x="1181100" y="2516188"/>
          <p14:tracePt t="26154" x="1171575" y="2516188"/>
          <p14:tracePt t="26155" x="1171575" y="2527300"/>
          <p14:tracePt t="26158" x="1171575" y="2536825"/>
          <p14:tracePt t="26163" x="1171575" y="2546350"/>
          <p14:tracePt t="26167" x="1171575" y="2555875"/>
          <p14:tracePt t="26170" x="1171575" y="2565400"/>
          <p14:tracePt t="26174" x="1171575" y="2574925"/>
          <p14:tracePt t="26179" x="1171575" y="2584450"/>
          <p14:tracePt t="26183" x="1171575" y="2595563"/>
          <p14:tracePt t="26184" x="1171575" y="2605088"/>
          <p14:tracePt t="26189" x="1171575" y="2614613"/>
          <p14:tracePt t="26190" x="1181100" y="2614613"/>
          <p14:tracePt t="26192" x="1181100" y="2624138"/>
          <p14:tracePt t="26198" x="1190625" y="2633663"/>
          <p14:tracePt t="26201" x="1190625" y="2643188"/>
          <p14:tracePt t="26202" x="1200150" y="2643188"/>
          <p14:tracePt t="26206" x="1200150" y="2652713"/>
          <p14:tracePt t="26209" x="1209675" y="2652713"/>
          <p14:tracePt t="26210" x="1209675" y="2663825"/>
          <p14:tracePt t="26216" x="1219200" y="2663825"/>
          <p14:tracePt t="26217" x="1219200" y="2673350"/>
          <p14:tracePt t="26220" x="1219200" y="2682875"/>
          <p14:tracePt t="26223" x="1230313" y="2682875"/>
          <p14:tracePt t="26225" x="1239838" y="2692400"/>
          <p14:tracePt t="26232" x="1249363" y="2701925"/>
          <p14:tracePt t="26238" x="1258888" y="2701925"/>
          <p14:tracePt t="26239" x="1258888" y="2711450"/>
          <p14:tracePt t="26243" x="1258888" y="2720975"/>
          <p14:tracePt t="26244" x="1268413" y="2720975"/>
          <p14:tracePt t="26246" x="1277938" y="2720975"/>
          <p14:tracePt t="26252" x="1277938" y="2732088"/>
          <p14:tracePt t="26255" x="1287463" y="2732088"/>
          <p14:tracePt t="26266" x="1298575" y="2732088"/>
          <p14:tracePt t="26441" x="1298575" y="2741613"/>
          <p14:tracePt t="26457" x="1298575" y="2751138"/>
          <p14:tracePt t="26469" x="1298575" y="2760663"/>
          <p14:tracePt t="26473" x="1298575" y="2770188"/>
          <p14:tracePt t="26486" x="1298575" y="2779713"/>
          <p14:tracePt t="26487" x="1287463" y="2779713"/>
          <p14:tracePt t="26498" x="1287463" y="2789238"/>
          <p14:tracePt t="26512" x="1287463" y="2800350"/>
          <p14:tracePt t="26519" x="1287463" y="2809875"/>
          <p14:tracePt t="26531" x="1287463" y="2819400"/>
          <p14:tracePt t="26540" x="1287463" y="2828925"/>
          <p14:tracePt t="26550" x="1287463" y="2838450"/>
          <p14:tracePt t="26554" x="1287463" y="2847975"/>
          <p14:tracePt t="26562" x="1287463" y="2859088"/>
          <p14:tracePt t="26569" x="1298575" y="2868613"/>
          <p14:tracePt t="26577" x="1298575" y="2878138"/>
          <p14:tracePt t="26580" x="1298575" y="2887663"/>
          <p14:tracePt t="26582" x="1308100" y="2887663"/>
          <p14:tracePt t="26588" x="1308100" y="2897188"/>
          <p14:tracePt t="26589" x="1317625" y="2897188"/>
          <p14:tracePt t="26597" x="1317625" y="2906713"/>
          <p14:tracePt t="26602" x="1327150" y="2906713"/>
          <p14:tracePt t="26607" x="1327150" y="2916238"/>
          <p14:tracePt t="26613" x="1327150" y="2927350"/>
          <p14:tracePt t="26614" x="1336675" y="2927350"/>
          <p14:tracePt t="26624" x="1346200" y="2927350"/>
          <p14:tracePt t="26628" x="1355725" y="2936875"/>
          <p14:tracePt t="26642" x="1366838" y="2936875"/>
          <p14:tracePt t="26656" x="1376363" y="2936875"/>
          <p14:tracePt t="26667" x="1385888" y="2936875"/>
          <p14:tracePt t="26671" x="1395413" y="2936875"/>
          <p14:tracePt t="26680" x="1404938" y="2936875"/>
          <p14:tracePt t="26686" x="1414463" y="2936875"/>
          <p14:tracePt t="26687" x="1414463" y="2927350"/>
          <p14:tracePt t="26691" x="1414463" y="2916238"/>
          <p14:tracePt t="26692" x="1425575" y="2916238"/>
          <p14:tracePt t="26696" x="1435100" y="2916238"/>
          <p14:tracePt t="26698" x="1435100" y="2906713"/>
          <p14:tracePt t="26702" x="1444625" y="2906713"/>
          <p14:tracePt t="26703" x="1444625" y="2897188"/>
          <p14:tracePt t="26709" x="1454150" y="2887663"/>
          <p14:tracePt t="26710" x="1454150" y="2878138"/>
          <p14:tracePt t="26715" x="1463675" y="2868613"/>
          <p14:tracePt t="26718" x="1473200" y="2868613"/>
          <p14:tracePt t="26719" x="1473200" y="2859088"/>
          <p14:tracePt t="26723" x="1473200" y="2847975"/>
          <p14:tracePt t="26724" x="1482725" y="2838450"/>
          <p14:tracePt t="26729" x="1482725" y="2828925"/>
          <p14:tracePt t="26732" x="1482725" y="2819400"/>
          <p14:tracePt t="26733" x="1493838" y="2819400"/>
          <p14:tracePt t="26735" x="1493838" y="2809875"/>
          <p14:tracePt t="26738" x="1493838" y="2800350"/>
          <p14:tracePt t="26741" x="1493838" y="2789238"/>
          <p14:tracePt t="26745" x="1503363" y="2789238"/>
          <p14:tracePt t="26746" x="1503363" y="2779713"/>
          <p14:tracePt t="26751" x="1503363" y="2770188"/>
          <p14:tracePt t="26753" x="1503363" y="2760663"/>
          <p14:tracePt t="26758" x="1503363" y="2751138"/>
          <p14:tracePt t="26762" x="1503363" y="2741613"/>
          <p14:tracePt t="26768" x="1503363" y="2732088"/>
          <p14:tracePt t="26773" x="1503363" y="2720975"/>
          <p14:tracePt t="26775" x="1503363" y="2711450"/>
          <p14:tracePt t="26778" x="1503363" y="2701925"/>
          <p14:tracePt t="26784" x="1503363" y="2692400"/>
          <p14:tracePt t="26788" x="1503363" y="2682875"/>
          <p14:tracePt t="26789" x="1503363" y="2673350"/>
          <p14:tracePt t="26794" x="1503363" y="2663825"/>
          <p14:tracePt t="26799" x="1503363" y="2652713"/>
          <p14:tracePt t="26805" x="1503363" y="2643188"/>
          <p14:tracePt t="26807" x="1503363" y="2633663"/>
          <p14:tracePt t="26813" x="1503363" y="2624138"/>
          <p14:tracePt t="26818" x="1503363" y="2614613"/>
          <p14:tracePt t="26823" x="1503363" y="2605088"/>
          <p14:tracePt t="26826" x="1503363" y="2595563"/>
          <p14:tracePt t="26829" x="1493838" y="2595563"/>
          <p14:tracePt t="26832" x="1493838" y="2584450"/>
          <p14:tracePt t="26836" x="1493838" y="2574925"/>
          <p14:tracePt t="26841" x="1493838" y="2565400"/>
          <p14:tracePt t="26844" x="1482725" y="2555875"/>
          <p14:tracePt t="26849" x="1482725" y="2546350"/>
          <p14:tracePt t="26853" x="1482725" y="2536825"/>
          <p14:tracePt t="26857" x="1473200" y="2536825"/>
          <p14:tracePt t="26858" x="1473200" y="2527300"/>
          <p14:tracePt t="26862" x="1473200" y="2516188"/>
          <p14:tracePt t="26863" x="1463675" y="2516188"/>
          <p14:tracePt t="26868" x="1463675" y="2506663"/>
          <p14:tracePt t="26876" x="1454150" y="2497138"/>
          <p14:tracePt t="26882" x="1454150" y="2487613"/>
          <p14:tracePt t="26885" x="1444625" y="2487613"/>
          <p14:tracePt t="26887" x="1444625" y="2478088"/>
          <p14:tracePt t="26895" x="1435100" y="2478088"/>
          <p14:tracePt t="26898" x="1435100" y="2468563"/>
          <p14:tracePt t="26899" x="1425575" y="2468563"/>
          <p14:tracePt t="26908" x="1414463" y="2468563"/>
          <p14:tracePt t="26913" x="1414463" y="2459038"/>
          <p14:tracePt t="26917" x="1404938" y="2459038"/>
          <p14:tracePt t="26924" x="1395413" y="2459038"/>
          <p14:tracePt t="26927" x="1385888" y="2459038"/>
          <p14:tracePt t="26932" x="1376363" y="2459038"/>
          <p14:tracePt t="26936" x="1366838" y="2459038"/>
          <p14:tracePt t="26941" x="1355725" y="2459038"/>
          <p14:tracePt t="26942" x="1346200" y="2459038"/>
          <p14:tracePt t="26946" x="1336675" y="2459038"/>
          <p14:tracePt t="26948" x="1327150" y="2459038"/>
          <p14:tracePt t="26952" x="1317625" y="2459038"/>
          <p14:tracePt t="26954" x="1308100" y="2459038"/>
          <p14:tracePt t="26957" x="1298575" y="2459038"/>
          <p14:tracePt t="26959" x="1287463" y="2459038"/>
          <p14:tracePt t="26962" x="1277938" y="2459038"/>
          <p14:tracePt t="26963" x="1268413" y="2459038"/>
          <p14:tracePt t="26967" x="1258888" y="2459038"/>
          <p14:tracePt t="26969" x="1249363" y="2459038"/>
          <p14:tracePt t="26971" x="1239838" y="2459038"/>
          <p14:tracePt t="26972" x="1230313" y="2459038"/>
          <p14:tracePt t="26974" x="1219200" y="2459038"/>
          <p14:tracePt t="26978" x="1209675" y="2459038"/>
          <p14:tracePt t="26980" x="1200150" y="2459038"/>
          <p14:tracePt t="26981" x="1190625" y="2459038"/>
          <p14:tracePt t="26983" x="1181100" y="2459038"/>
          <p14:tracePt t="26984" x="1181100" y="2468563"/>
          <p14:tracePt t="26986" x="1171575" y="2468563"/>
          <p14:tracePt t="26990" x="1162050" y="2468563"/>
          <p14:tracePt t="26993" x="1150938" y="2468563"/>
          <p14:tracePt t="26994" x="1141413" y="2478088"/>
          <p14:tracePt t="26999" x="1141413" y="2487613"/>
          <p14:tracePt t="27000" x="1131888" y="2487613"/>
          <p14:tracePt t="27005" x="1122363" y="2487613"/>
          <p14:tracePt t="27008" x="1122363" y="2497138"/>
          <p14:tracePt t="27011" x="1112838" y="2497138"/>
          <p14:tracePt t="27014" x="1103313" y="2497138"/>
          <p14:tracePt t="27017" x="1103313" y="2506663"/>
          <p14:tracePt t="27020" x="1092200" y="2506663"/>
          <p14:tracePt t="27024" x="1092200" y="2516188"/>
          <p14:tracePt t="27027" x="1092200" y="2527300"/>
          <p14:tracePt t="27029" x="1082675" y="2527300"/>
          <p14:tracePt t="27032" x="1082675" y="2536825"/>
          <p14:tracePt t="27037" x="1082675" y="2546350"/>
          <p14:tracePt t="27041" x="1073150" y="2546350"/>
          <p14:tracePt t="27042" x="1073150" y="2555875"/>
          <p14:tracePt t="27044" x="1073150" y="2565400"/>
          <p14:tracePt t="27048" x="1073150" y="2574925"/>
          <p14:tracePt t="27049" x="1063625" y="2574925"/>
          <p14:tracePt t="27054" x="1063625" y="2584450"/>
          <p14:tracePt t="27059" x="1063625" y="2595563"/>
          <p14:tracePt t="27062" x="1063625" y="2605088"/>
          <p14:tracePt t="27070" x="1063625" y="2614613"/>
          <p14:tracePt t="27079" x="1063625" y="2624138"/>
          <p14:tracePt t="27087" x="1063625" y="2633663"/>
          <p14:tracePt t="27088" x="1073150" y="2633663"/>
          <p14:tracePt t="27092" x="1073150" y="2643188"/>
          <p14:tracePt t="27098" x="1073150" y="2652713"/>
          <p14:tracePt t="27100" x="1082675" y="2652713"/>
          <p14:tracePt t="27103" x="1082675" y="2663825"/>
          <p14:tracePt t="27107" x="1092200" y="2673350"/>
          <p14:tracePt t="27110" x="1092200" y="2682875"/>
          <p14:tracePt t="27113" x="1103313" y="2692400"/>
          <p14:tracePt t="27116" x="1112838" y="2692400"/>
          <p14:tracePt t="27119" x="1112838" y="2701925"/>
          <p14:tracePt t="27122" x="1122363" y="2711450"/>
          <p14:tracePt t="27126" x="1122363" y="2720975"/>
          <p14:tracePt t="27128" x="1131888" y="2720975"/>
          <p14:tracePt t="27130" x="1131888" y="2732088"/>
          <p14:tracePt t="27134" x="1141413" y="2732088"/>
          <p14:tracePt t="27136" x="1141413" y="2741613"/>
          <p14:tracePt t="27137" x="1150938" y="2741613"/>
          <p14:tracePt t="27142" x="1150938" y="2751138"/>
          <p14:tracePt t="27145" x="1162050" y="2751138"/>
          <p14:tracePt t="27151" x="1162050" y="2760663"/>
          <p14:tracePt t="27152" x="1171575" y="2760663"/>
          <p14:tracePt t="27156" x="1171575" y="2770188"/>
          <p14:tracePt t="27161" x="1181100" y="2770188"/>
          <p14:tracePt t="27170" x="1190625" y="2779713"/>
          <p14:tracePt t="27173" x="1200150" y="2779713"/>
          <p14:tracePt t="27181" x="1209675" y="2779713"/>
          <p14:tracePt t="27187" x="1219200" y="2779713"/>
          <p14:tracePt t="27188" x="1219200" y="2789238"/>
          <p14:tracePt t="27194" x="1230313" y="2789238"/>
          <p14:tracePt t="27196" x="1239838" y="2789238"/>
          <p14:tracePt t="27202" x="1249363" y="2789238"/>
          <p14:tracePt t="27207" x="1258888" y="2789238"/>
          <p14:tracePt t="27212" x="1268413" y="2789238"/>
          <p14:tracePt t="27215" x="1277938" y="2789238"/>
          <p14:tracePt t="27222" x="1287463" y="2789238"/>
          <p14:tracePt t="27230" x="1298575" y="2789238"/>
          <p14:tracePt t="27237" x="1308100" y="2789238"/>
          <p14:tracePt t="27242" x="1317625" y="2789238"/>
          <p14:tracePt t="27246" x="1317625" y="2779713"/>
          <p14:tracePt t="27250" x="1327150" y="2779713"/>
          <p14:tracePt t="27262" x="1336675" y="2779713"/>
          <p14:tracePt t="27266" x="1336675" y="2770188"/>
          <p14:tracePt t="28046" x="1336675" y="2779713"/>
          <p14:tracePt t="28053" x="1336675" y="2789238"/>
          <p14:tracePt t="28058" x="1336675" y="2800350"/>
          <p14:tracePt t="28061" x="1336675" y="2809875"/>
          <p14:tracePt t="28067" x="1336675" y="2819400"/>
          <p14:tracePt t="28074" x="1336675" y="2828925"/>
          <p14:tracePt t="28095" x="1336675" y="2838450"/>
          <p14:tracePt t="28154" x="1336675" y="2847975"/>
          <p14:tracePt t="28160" x="1346200" y="2847975"/>
          <p14:tracePt t="28163" x="1355725" y="2847975"/>
          <p14:tracePt t="28167" x="1366838" y="2847975"/>
          <p14:tracePt t="28174" x="1376363" y="2859088"/>
          <p14:tracePt t="28184" x="1385888" y="2859088"/>
          <p14:tracePt t="28624" x="1395413" y="2859088"/>
          <p14:tracePt t="28635" x="1404938" y="2859088"/>
          <p14:tracePt t="28642" x="1414463" y="2859088"/>
          <p14:tracePt t="28649" x="1425575" y="2859088"/>
          <p14:tracePt t="28650" x="1435100" y="2859088"/>
          <p14:tracePt t="28655" x="1444625" y="2859088"/>
          <p14:tracePt t="28660" x="1454150" y="2859088"/>
          <p14:tracePt t="28662" x="1463675" y="2859088"/>
          <p14:tracePt t="28665" x="1473200" y="2859088"/>
          <p14:tracePt t="28668" x="1482725" y="2859088"/>
          <p14:tracePt t="28670" x="1493838" y="2859088"/>
          <p14:tracePt t="28673" x="1503363" y="2859088"/>
          <p14:tracePt t="28675" x="1512888" y="2859088"/>
          <p14:tracePt t="28676" x="1522413" y="2859088"/>
          <p14:tracePt t="28678" x="1531938" y="2859088"/>
          <p14:tracePt t="28680" x="1541463" y="2847975"/>
          <p14:tracePt t="28682" x="1550988" y="2847975"/>
          <p14:tracePt t="28683" x="1562100" y="2847975"/>
          <p14:tracePt t="28685" x="1571625" y="2838450"/>
          <p14:tracePt t="28687" x="1581150" y="2838450"/>
          <p14:tracePt t="28689" x="1600200" y="2838450"/>
          <p14:tracePt t="28691" x="1609725" y="2838450"/>
          <p14:tracePt t="28693" x="1630363" y="2828925"/>
          <p14:tracePt t="28694" x="1639888" y="2828925"/>
          <p14:tracePt t="28696" x="1649413" y="2828925"/>
          <p14:tracePt t="28697" x="1658938" y="2828925"/>
          <p14:tracePt t="28699" x="1668463" y="2828925"/>
          <p14:tracePt t="28700" x="1677988" y="2828925"/>
          <p14:tracePt t="28701" x="1687513" y="2828925"/>
          <p14:tracePt t="28703" x="1698625" y="2819400"/>
          <p14:tracePt t="28705" x="1708150" y="2819400"/>
          <p14:tracePt t="28707" x="1717675" y="2819400"/>
          <p14:tracePt t="28707" x="1727200" y="2809875"/>
          <p14:tracePt t="28712" x="1736725" y="2809875"/>
          <p14:tracePt t="28715" x="1746250" y="2809875"/>
          <p14:tracePt t="28725" x="1757363" y="2809875"/>
          <p14:tracePt t="28823" x="1757363" y="2819400"/>
          <p14:tracePt t="28824" x="1766888" y="2819400"/>
          <p14:tracePt t="28828" x="1766888" y="2828925"/>
          <p14:tracePt t="28830" x="1776413" y="2828925"/>
          <p14:tracePt t="28831" x="1776413" y="2838450"/>
          <p14:tracePt t="28833" x="1785938" y="2838450"/>
          <p14:tracePt t="28834" x="1785938" y="2847975"/>
          <p14:tracePt t="28836" x="1795463" y="2859088"/>
          <p14:tracePt t="28837" x="1804988" y="2859088"/>
          <p14:tracePt t="28838" x="1814513" y="2868613"/>
          <p14:tracePt t="29186" x="1804988" y="2868613"/>
          <p14:tracePt t="29196" x="1795463" y="2868613"/>
          <p14:tracePt t="29201" x="1785938" y="2868613"/>
          <p14:tracePt t="29208" x="1776413" y="2868613"/>
          <p14:tracePt t="29216" x="1766888" y="2868613"/>
          <p14:tracePt t="29226" x="1757363" y="2868613"/>
          <p14:tracePt t="29481" x="1746250" y="2868613"/>
          <p14:tracePt t="29482" x="1746250" y="2859088"/>
          <p14:tracePt t="31568" x="1746250" y="2847975"/>
          <p14:tracePt t="31576" x="1757363" y="2847975"/>
          <p14:tracePt t="31585" x="1757363" y="2838450"/>
          <p14:tracePt t="31600" x="1766888" y="2838450"/>
          <p14:tracePt t="32116" x="1776413" y="2828925"/>
          <p14:tracePt t="32480" x="1785938" y="2828925"/>
          <p14:tracePt t="32492" x="1795463" y="2828925"/>
          <p14:tracePt t="32526" x="1804988" y="2828925"/>
          <p14:tracePt t="32549" x="1814513" y="2828925"/>
          <p14:tracePt t="32564" x="1825625" y="2828925"/>
          <p14:tracePt t="32570" x="1825625" y="2838450"/>
          <p14:tracePt t="32575" x="1825625" y="2847975"/>
          <p14:tracePt t="32643" x="1835150" y="2847975"/>
          <p14:tracePt t="32657" x="1844675" y="2847975"/>
          <p14:tracePt t="32670" x="1854200" y="2847975"/>
          <p14:tracePt t="32693" x="1863725" y="2847975"/>
          <p14:tracePt t="32707" x="1873250" y="2847975"/>
          <p14:tracePt t="32768" x="1882775" y="2847975"/>
          <p14:tracePt t="32779" x="1882775" y="2859088"/>
          <p14:tracePt t="32780" x="1893888" y="2859088"/>
          <p14:tracePt t="32792" x="1903413" y="2859088"/>
          <p14:tracePt t="32796" x="1903413" y="2868613"/>
          <p14:tracePt t="32804" x="1912938" y="2868613"/>
          <p14:tracePt t="32808" x="1922463" y="2868613"/>
          <p14:tracePt t="32816" x="1931988" y="2868613"/>
          <p14:tracePt t="32818" x="1931988" y="2878138"/>
          <p14:tracePt t="32823" x="1941513" y="2878138"/>
          <p14:tracePt t="32830" x="1951038" y="2878138"/>
          <p14:tracePt t="32834" x="1962150" y="2878138"/>
          <p14:tracePt t="32844" x="1971675" y="2878138"/>
          <p14:tracePt t="32855" x="1981200" y="2878138"/>
          <p14:tracePt t="32867" x="1990725" y="2878138"/>
          <p14:tracePt t="32875" x="2000250" y="2878138"/>
          <p14:tracePt t="32882" x="2000250" y="2868613"/>
          <p14:tracePt t="32885" x="2009775" y="2868613"/>
          <p14:tracePt t="32889" x="2009775" y="2859088"/>
          <p14:tracePt t="32892" x="2019300" y="2859088"/>
          <p14:tracePt t="32896" x="2019300" y="2847975"/>
          <p14:tracePt t="32898" x="2030413" y="2847975"/>
          <p14:tracePt t="32900" x="2039938" y="2838450"/>
          <p14:tracePt t="32904" x="2049463" y="2838450"/>
          <p14:tracePt t="32906" x="2049463" y="2828925"/>
          <p14:tracePt t="32908" x="2058988" y="2828925"/>
          <p14:tracePt t="32911" x="2058988" y="2819400"/>
          <p14:tracePt t="32912" x="2068513" y="2819400"/>
          <p14:tracePt t="32914" x="2078038" y="2819400"/>
          <p14:tracePt t="32917" x="2089150" y="2809875"/>
          <p14:tracePt t="32918" x="2089150" y="2800350"/>
          <p14:tracePt t="32921" x="2098675" y="2800350"/>
          <p14:tracePt t="32924" x="2108200" y="2800350"/>
          <p14:tracePt t="32925" x="2117725" y="2789238"/>
          <p14:tracePt t="32929" x="2127250" y="2789238"/>
          <p14:tracePt t="32930" x="2127250" y="2779713"/>
          <p14:tracePt t="32932" x="2136775" y="2779713"/>
          <p14:tracePt t="32935" x="2146300" y="2779713"/>
          <p14:tracePt t="32936" x="2146300" y="2770188"/>
          <p14:tracePt t="32937" x="2157413" y="2770188"/>
          <p14:tracePt t="32939" x="2157413" y="2760663"/>
          <p14:tracePt t="32940" x="2166938" y="2760663"/>
          <p14:tracePt t="32943" x="2176463" y="2760663"/>
          <p14:tracePt t="32945" x="2176463" y="2751138"/>
          <p14:tracePt t="32946" x="2185988" y="2751138"/>
          <p14:tracePt t="32948" x="2195513" y="2751138"/>
          <p14:tracePt t="32950" x="2195513" y="2741613"/>
          <p14:tracePt t="32951" x="2205038" y="2741613"/>
          <p14:tracePt t="32953" x="2214563" y="2741613"/>
          <p14:tracePt t="32955" x="2214563" y="2732088"/>
          <p14:tracePt t="32956" x="2225675" y="2732088"/>
          <p14:tracePt t="32958" x="2225675" y="2720975"/>
          <p14:tracePt t="32959" x="2235200" y="2720975"/>
          <p14:tracePt t="32961" x="2244725" y="2720975"/>
          <p14:tracePt t="32963" x="2254250" y="2711450"/>
          <p14:tracePt t="32966" x="2263775" y="2711450"/>
          <p14:tracePt t="32967" x="2263775" y="2701925"/>
          <p14:tracePt t="32969" x="2273300" y="2701925"/>
          <p14:tracePt t="32971" x="2282825" y="2701925"/>
          <p14:tracePt t="32973" x="2282825" y="2692400"/>
          <p14:tracePt t="32974" x="2293938" y="2692400"/>
          <p14:tracePt t="32975" x="2293938" y="2682875"/>
          <p14:tracePt t="32977" x="2303463" y="2682875"/>
          <p14:tracePt t="32980" x="2312988" y="2673350"/>
          <p14:tracePt t="32982" x="2322513" y="2673350"/>
          <p14:tracePt t="32985" x="2322513" y="2663825"/>
          <p14:tracePt t="32986" x="2332038" y="2663825"/>
          <p14:tracePt t="32991" x="2341563" y="2652713"/>
          <p14:tracePt t="32994" x="2341563" y="2643188"/>
          <p14:tracePt t="32998" x="2351088" y="2643188"/>
          <p14:tracePt t="33001" x="2351088" y="2633663"/>
          <p14:tracePt t="33003" x="2362200" y="2633663"/>
          <p14:tracePt t="33010" x="2362200" y="2624138"/>
          <p14:tracePt t="33021" x="2362200" y="2614613"/>
          <p14:tracePt t="33027" x="2362200" y="2605088"/>
          <p14:tracePt t="33035" x="2362200" y="2595563"/>
          <p14:tracePt t="33042" x="2362200" y="2584450"/>
          <p14:tracePt t="33049" x="2362200" y="2574925"/>
          <p14:tracePt t="33051" x="2362200" y="2565400"/>
          <p14:tracePt t="33056" x="2362200" y="2555875"/>
          <p14:tracePt t="33062" x="2362200" y="2546350"/>
          <p14:tracePt t="33067" x="2362200" y="2536825"/>
          <p14:tracePt t="33072" x="2351088" y="2527300"/>
          <p14:tracePt t="33075" x="2351088" y="2516188"/>
          <p14:tracePt t="33077" x="2341563" y="2516188"/>
          <p14:tracePt t="33081" x="2341563" y="2506663"/>
          <p14:tracePt t="33082" x="2332038" y="2506663"/>
          <p14:tracePt t="33085" x="2322513" y="2497138"/>
          <p14:tracePt t="33087" x="2312988" y="2497138"/>
          <p14:tracePt t="33090" x="2303463" y="2497138"/>
          <p14:tracePt t="33091" x="2303463" y="2487613"/>
          <p14:tracePt t="33093" x="2293938" y="2478088"/>
          <p14:tracePt t="33095" x="2282825" y="2478088"/>
          <p14:tracePt t="33096" x="2273300" y="2478088"/>
          <p14:tracePt t="33097" x="2273300" y="2468563"/>
          <p14:tracePt t="33098" x="2263775" y="2468563"/>
          <p14:tracePt t="33100" x="2254250" y="2468563"/>
          <p14:tracePt t="33102" x="2244725" y="2459038"/>
          <p14:tracePt t="33103" x="2235200" y="2459038"/>
          <p14:tracePt t="33105" x="2225675" y="2447925"/>
          <p14:tracePt t="33107" x="2214563" y="2447925"/>
          <p14:tracePt t="33108" x="2205038" y="2438400"/>
          <p14:tracePt t="33109" x="2195513" y="2438400"/>
          <p14:tracePt t="33110" x="2185988" y="2438400"/>
          <p14:tracePt t="33112" x="2176463" y="2428875"/>
          <p14:tracePt t="33113" x="2166938" y="2428875"/>
          <p14:tracePt t="33114" x="2157413" y="2428875"/>
          <p14:tracePt t="33115" x="2146300" y="2428875"/>
          <p14:tracePt t="33116" x="2136775" y="2428875"/>
          <p14:tracePt t="33117" x="2136775" y="2419350"/>
          <p14:tracePt t="33118" x="2127250" y="2419350"/>
          <p14:tracePt t="33119" x="2117725" y="2419350"/>
          <p14:tracePt t="33121" x="2108200" y="2419350"/>
          <p14:tracePt t="33122" x="2098675" y="2419350"/>
          <p14:tracePt t="33123" x="2098675" y="2409825"/>
          <p14:tracePt t="33124" x="2089150" y="2409825"/>
          <p14:tracePt t="33125" x="2078038" y="2409825"/>
          <p14:tracePt t="33126" x="2068513" y="2400300"/>
          <p14:tracePt t="33127" x="2058988" y="2400300"/>
          <p14:tracePt t="33129" x="2049463" y="2400300"/>
          <p14:tracePt t="33131" x="2039938" y="2400300"/>
          <p14:tracePt t="33132" x="2030413" y="2400300"/>
          <p14:tracePt t="33134" x="2019300" y="2400300"/>
          <p14:tracePt t="33135" x="2019300" y="2390775"/>
          <p14:tracePt t="33137" x="2009775" y="2390775"/>
          <p14:tracePt t="33139" x="2000250" y="2390775"/>
          <p14:tracePt t="33140" x="1990725" y="2390775"/>
          <p14:tracePt t="33143" x="1981200" y="2390775"/>
          <p14:tracePt t="33146" x="1971675" y="2390775"/>
          <p14:tracePt t="33149" x="1962150" y="2390775"/>
          <p14:tracePt t="33151" x="1951038" y="2390775"/>
          <p14:tracePt t="33154" x="1941513" y="2390775"/>
          <p14:tracePt t="33157" x="1931988" y="2379663"/>
          <p14:tracePt t="33160" x="1922463" y="2379663"/>
          <p14:tracePt t="33162" x="1912938" y="2379663"/>
          <p14:tracePt t="33164" x="1903413" y="2379663"/>
          <p14:tracePt t="33167" x="1893888" y="2379663"/>
          <p14:tracePt t="33170" x="1882775" y="2379663"/>
          <p14:tracePt t="33172" x="1873250" y="2379663"/>
          <p14:tracePt t="33175" x="1863725" y="2379663"/>
          <p14:tracePt t="33180" x="1854200" y="2379663"/>
          <p14:tracePt t="33183" x="1844675" y="2379663"/>
          <p14:tracePt t="33185" x="1835150" y="2379663"/>
          <p14:tracePt t="33190" x="1825625" y="2379663"/>
          <p14:tracePt t="33196" x="1814513" y="2379663"/>
          <p14:tracePt t="33202" x="1804988" y="2379663"/>
          <p14:tracePt t="33208" x="1795463" y="2379663"/>
          <p14:tracePt t="33211" x="1785938" y="2379663"/>
          <p14:tracePt t="33216" x="1776413" y="2379663"/>
          <p14:tracePt t="33217" x="1776413" y="2390775"/>
          <p14:tracePt t="33221" x="1766888" y="2390775"/>
          <p14:tracePt t="33222" x="1766888" y="2400300"/>
          <p14:tracePt t="33224" x="1757363" y="2409825"/>
          <p14:tracePt t="33226" x="1746250" y="2409825"/>
          <p14:tracePt t="33227" x="1746250" y="2419350"/>
          <p14:tracePt t="33230" x="1736725" y="2419350"/>
          <p14:tracePt t="33231" x="1736725" y="2428875"/>
          <p14:tracePt t="33234" x="1727200" y="2438400"/>
          <p14:tracePt t="33237" x="1727200" y="2447925"/>
          <p14:tracePt t="33238" x="1727200" y="2459038"/>
          <p14:tracePt t="33239" x="1717675" y="2459038"/>
          <p14:tracePt t="33241" x="1717675" y="2468563"/>
          <p14:tracePt t="33243" x="1708150" y="2478088"/>
          <p14:tracePt t="33246" x="1708150" y="2487613"/>
          <p14:tracePt t="33247" x="1708150" y="2497138"/>
          <p14:tracePt t="33249" x="1708150" y="2506663"/>
          <p14:tracePt t="33252" x="1708150" y="2516188"/>
          <p14:tracePt t="33254" x="1708150" y="2527300"/>
          <p14:tracePt t="33255" x="1698625" y="2536825"/>
          <p14:tracePt t="33258" x="1698625" y="2546350"/>
          <p14:tracePt t="33260" x="1698625" y="2555875"/>
          <p14:tracePt t="33262" x="1698625" y="2565400"/>
          <p14:tracePt t="33263" x="1698625" y="2574925"/>
          <p14:tracePt t="33266" x="1698625" y="2584450"/>
          <p14:tracePt t="33268" x="1698625" y="2595563"/>
          <p14:tracePt t="33270" x="1698625" y="2605088"/>
          <p14:tracePt t="33271" x="1698625" y="2614613"/>
          <p14:tracePt t="33273" x="1698625" y="2624138"/>
          <p14:tracePt t="33276" x="1698625" y="2633663"/>
          <p14:tracePt t="33278" x="1698625" y="2643188"/>
          <p14:tracePt t="33280" x="1698625" y="2652713"/>
          <p14:tracePt t="33281" x="1708150" y="2652713"/>
          <p14:tracePt t="33282" x="1708150" y="2663825"/>
          <p14:tracePt t="33284" x="1717675" y="2673350"/>
          <p14:tracePt t="33286" x="1717675" y="2682875"/>
          <p14:tracePt t="33287" x="1717675" y="2692400"/>
          <p14:tracePt t="33289" x="1727200" y="2701925"/>
          <p14:tracePt t="33292" x="1727200" y="2711450"/>
          <p14:tracePt t="33293" x="1736725" y="2711450"/>
          <p14:tracePt t="33294" x="1736725" y="2720975"/>
          <p14:tracePt t="33296" x="1736725" y="2732088"/>
          <p14:tracePt t="33297" x="1746250" y="2732088"/>
          <p14:tracePt t="33298" x="1746250" y="2741613"/>
          <p14:tracePt t="33299" x="1757363" y="2741613"/>
          <p14:tracePt t="33301" x="1757363" y="2751138"/>
          <p14:tracePt t="33302" x="1766888" y="2751138"/>
          <p14:tracePt t="33303" x="1766888" y="2760663"/>
          <p14:tracePt t="33304" x="1776413" y="2760663"/>
          <p14:tracePt t="33306" x="1776413" y="2770188"/>
          <p14:tracePt t="33307" x="1785938" y="2779713"/>
          <p14:tracePt t="33308" x="1795463" y="2779713"/>
          <p14:tracePt t="33310" x="1804988" y="2789238"/>
          <p14:tracePt t="33313" x="1814513" y="2789238"/>
          <p14:tracePt t="33314" x="1814513" y="2800350"/>
          <p14:tracePt t="33315" x="1825625" y="2800350"/>
          <p14:tracePt t="33317" x="1835150" y="2809875"/>
          <p14:tracePt t="33318" x="1844675" y="2809875"/>
          <p14:tracePt t="33319" x="1854200" y="2819400"/>
          <p14:tracePt t="33321" x="1863725" y="2819400"/>
          <p14:tracePt t="33323" x="1873250" y="2819400"/>
          <p14:tracePt t="33324" x="1882775" y="2828925"/>
          <p14:tracePt t="33326" x="1893888" y="2828925"/>
          <p14:tracePt t="33328" x="1912938" y="2828925"/>
          <p14:tracePt t="33329" x="1922463" y="2828925"/>
          <p14:tracePt t="33330" x="1931988" y="2838450"/>
          <p14:tracePt t="33331" x="1941513" y="2838450"/>
          <p14:tracePt t="33333" x="1951038" y="2838450"/>
          <p14:tracePt t="33334" x="1962150" y="2838450"/>
          <p14:tracePt t="33335" x="1971675" y="2838450"/>
          <p14:tracePt t="33337" x="1981200" y="2838450"/>
          <p14:tracePt t="33338" x="1990725" y="2838450"/>
          <p14:tracePt t="33339" x="2000250" y="2838450"/>
          <p14:tracePt t="33341" x="2009775" y="2838450"/>
          <p14:tracePt t="33342" x="2019300" y="2838450"/>
          <p14:tracePt t="33343" x="2030413" y="2838450"/>
          <p14:tracePt t="33344" x="2039938" y="2838450"/>
          <p14:tracePt t="33346" x="2049463" y="2838450"/>
          <p14:tracePt t="33347" x="2058988" y="2838450"/>
          <p14:tracePt t="33348" x="2068513" y="2838450"/>
          <p14:tracePt t="33349" x="2078038" y="2838450"/>
          <p14:tracePt t="33351" x="2089150" y="2838450"/>
          <p14:tracePt t="33352" x="2098675" y="2838450"/>
          <p14:tracePt t="33353" x="2108200" y="2838450"/>
          <p14:tracePt t="33354" x="2117725" y="2838450"/>
          <p14:tracePt t="33356" x="2127250" y="2838450"/>
          <p14:tracePt t="33357" x="2136775" y="2838450"/>
          <p14:tracePt t="33358" x="2146300" y="2838450"/>
          <p14:tracePt t="33360" x="2157413" y="2838450"/>
          <p14:tracePt t="33361" x="2166938" y="2838450"/>
          <p14:tracePt t="33362" x="2166938" y="2828925"/>
          <p14:tracePt t="33363" x="2176463" y="2828925"/>
          <p14:tracePt t="33365" x="2185988" y="2828925"/>
          <p14:tracePt t="33367" x="2195513" y="2819400"/>
          <p14:tracePt t="33368" x="2205038" y="2809875"/>
          <p14:tracePt t="33371" x="2214563" y="2809875"/>
          <p14:tracePt t="33373" x="2225675" y="2800350"/>
          <p14:tracePt t="33376" x="2235200" y="2789238"/>
          <p14:tracePt t="33378" x="2244725" y="2789238"/>
          <p14:tracePt t="33380" x="2244725" y="2779713"/>
          <p14:tracePt t="33381" x="2254250" y="2770188"/>
          <p14:tracePt t="33384" x="2263775" y="2760663"/>
          <p14:tracePt t="33387" x="2263775" y="2751138"/>
          <p14:tracePt t="33388" x="2273300" y="2751138"/>
          <p14:tracePt t="33390" x="2273300" y="2741613"/>
          <p14:tracePt t="33394" x="2282825" y="2732088"/>
          <p14:tracePt t="33395" x="2282825" y="2720975"/>
          <p14:tracePt t="33396" x="2293938" y="2720975"/>
          <p14:tracePt t="33398" x="2293938" y="2711450"/>
          <p14:tracePt t="33400" x="2293938" y="2701925"/>
          <p14:tracePt t="33402" x="2303463" y="2701925"/>
          <p14:tracePt t="33403" x="2303463" y="2692400"/>
          <p14:tracePt t="33404" x="2303463" y="2682875"/>
          <p14:tracePt t="33406" x="2303463" y="2673350"/>
          <p14:tracePt t="33409" x="2303463" y="2663825"/>
          <p14:tracePt t="33411" x="2303463" y="2652713"/>
          <p14:tracePt t="33412" x="2303463" y="2643188"/>
          <p14:tracePt t="33415" x="2312988" y="2633663"/>
          <p14:tracePt t="33417" x="2312988" y="2624138"/>
          <p14:tracePt t="33420" x="2312988" y="2614613"/>
          <p14:tracePt t="33421" x="2312988" y="2605088"/>
          <p14:tracePt t="33423" x="2312988" y="2595563"/>
          <p14:tracePt t="33426" x="2312988" y="2584450"/>
          <p14:tracePt t="33428" x="2312988" y="2574925"/>
          <p14:tracePt t="33429" x="2312988" y="2565400"/>
          <p14:tracePt t="33431" x="2312988" y="2555875"/>
          <p14:tracePt t="33434" x="2303463" y="2546350"/>
          <p14:tracePt t="33437" x="2303463" y="2536825"/>
          <p14:tracePt t="33438" x="2293938" y="2527300"/>
          <p14:tracePt t="33441" x="2282825" y="2516188"/>
          <p14:tracePt t="33444" x="2273300" y="2506663"/>
          <p14:tracePt t="33447" x="2273300" y="2497138"/>
          <p14:tracePt t="33448" x="2263775" y="2487613"/>
          <p14:tracePt t="33451" x="2254250" y="2478088"/>
          <p14:tracePt t="33454" x="2244725" y="2478088"/>
          <p14:tracePt t="33455" x="2244725" y="2468563"/>
          <p14:tracePt t="33456" x="2235200" y="2468563"/>
          <p14:tracePt t="33458" x="2225675" y="2468563"/>
          <p14:tracePt t="33459" x="2225675" y="2459038"/>
          <p14:tracePt t="33460" x="2214563" y="2447925"/>
          <p14:tracePt t="33462" x="2205038" y="2447925"/>
          <p14:tracePt t="33463" x="2195513" y="2447925"/>
          <p14:tracePt t="33464" x="2195513" y="2438400"/>
          <p14:tracePt t="33465" x="2185988" y="2438400"/>
          <p14:tracePt t="33467" x="2176463" y="2438400"/>
          <p14:tracePt t="33468" x="2157413" y="2428875"/>
          <p14:tracePt t="33471" x="2136775" y="2428875"/>
          <p14:tracePt t="33473" x="2127250" y="2419350"/>
          <p14:tracePt t="33474" x="2117725" y="2419350"/>
          <p14:tracePt t="33475" x="2108200" y="2409825"/>
          <p14:tracePt t="33476" x="2089150" y="2409825"/>
          <p14:tracePt t="33478" x="2078038" y="2409825"/>
          <p14:tracePt t="33479" x="2058988" y="2409825"/>
          <p14:tracePt t="33481" x="2049463" y="2400300"/>
          <p14:tracePt t="33482" x="2030413" y="2400300"/>
          <p14:tracePt t="33483" x="2019300" y="2400300"/>
          <p14:tracePt t="33484" x="2009775" y="2400300"/>
          <p14:tracePt t="33485" x="1990725" y="2390775"/>
          <p14:tracePt t="33486" x="1981200" y="2390775"/>
          <p14:tracePt t="33487" x="1962150" y="2390775"/>
          <p14:tracePt t="33488" x="1951038" y="2390775"/>
          <p14:tracePt t="33489" x="1931988" y="2390775"/>
          <p14:tracePt t="33490" x="1922463" y="2390775"/>
          <p14:tracePt t="33491" x="1912938" y="2390775"/>
          <p14:tracePt t="33492" x="1893888" y="2390775"/>
          <p14:tracePt t="33493" x="1882775" y="2390775"/>
          <p14:tracePt t="33494" x="1863725" y="2390775"/>
          <p14:tracePt t="33496" x="1844675" y="2390775"/>
          <p14:tracePt t="33497" x="1835150" y="2390775"/>
          <p14:tracePt t="33498" x="1814513" y="2390775"/>
          <p14:tracePt t="33499" x="1785938" y="2390775"/>
          <p14:tracePt t="33500" x="1776413" y="2390775"/>
          <p14:tracePt t="33501" x="1766888" y="2390775"/>
          <p14:tracePt t="33502" x="1746250" y="2390775"/>
          <p14:tracePt t="33503" x="1727200" y="2390775"/>
          <p14:tracePt t="33504" x="1717675" y="2390775"/>
          <p14:tracePt t="33505" x="1708150" y="2390775"/>
          <p14:tracePt t="33506" x="1698625" y="2390775"/>
          <p14:tracePt t="33507" x="1677988" y="2390775"/>
          <p14:tracePt t="33508" x="1668463" y="2390775"/>
          <p14:tracePt t="33509" x="1658938" y="2390775"/>
          <p14:tracePt t="33510" x="1649413" y="2390775"/>
          <p14:tracePt t="33512" x="1630363" y="2390775"/>
          <p14:tracePt t="33513" x="1619250" y="2390775"/>
          <p14:tracePt t="33514" x="1609725" y="2400300"/>
          <p14:tracePt t="33515" x="1590675" y="2400300"/>
          <p14:tracePt t="33517" x="1581150" y="2400300"/>
          <p14:tracePt t="33518" x="1562100" y="2409825"/>
          <p14:tracePt t="33519" x="1550988" y="2409825"/>
          <p14:tracePt t="33520" x="1541463" y="2409825"/>
          <p14:tracePt t="33521" x="1541463" y="2419350"/>
          <p14:tracePt t="33522" x="1531938" y="2419350"/>
          <p14:tracePt t="33523" x="1522413" y="2428875"/>
          <p14:tracePt t="33524" x="1512888" y="2428875"/>
          <p14:tracePt t="33526" x="1503363" y="2428875"/>
          <p14:tracePt t="33527" x="1503363" y="2438400"/>
          <p14:tracePt t="33528" x="1493838" y="2438400"/>
          <p14:tracePt t="33530" x="1482725" y="2447925"/>
          <p14:tracePt t="33531" x="1473200" y="2447925"/>
          <p14:tracePt t="33533" x="1473200" y="2459038"/>
          <p14:tracePt t="33534" x="1463675" y="2468563"/>
          <p14:tracePt t="33537" x="1454150" y="2478088"/>
          <p14:tracePt t="33541" x="1454150" y="2487613"/>
          <p14:tracePt t="33543" x="1444625" y="2487613"/>
          <p14:tracePt t="33545" x="1444625" y="2497138"/>
          <p14:tracePt t="33546" x="1444625" y="2506663"/>
          <p14:tracePt t="33550" x="1444625" y="2516188"/>
          <p14:tracePt t="33553" x="1444625" y="2527300"/>
          <p14:tracePt t="33556" x="1444625" y="2536825"/>
          <p14:tracePt t="33558" x="1444625" y="2546350"/>
          <p14:tracePt t="33562" x="1444625" y="2555875"/>
          <p14:tracePt t="33565" x="1444625" y="2565400"/>
          <p14:tracePt t="33568" x="1444625" y="2574925"/>
          <p14:tracePt t="33570" x="1444625" y="2584450"/>
          <p14:tracePt t="33571" x="1454150" y="2584450"/>
          <p14:tracePt t="33573" x="1454150" y="2595563"/>
          <p14:tracePt t="33574" x="1463675" y="2595563"/>
          <p14:tracePt t="33576" x="1463675" y="2605088"/>
          <p14:tracePt t="33577" x="1473200" y="2605088"/>
          <p14:tracePt t="33578" x="1482725" y="2605088"/>
          <p14:tracePt t="33579" x="1482725" y="2614613"/>
          <p14:tracePt t="33580" x="1493838" y="2614613"/>
          <p14:tracePt t="33582" x="1503363" y="2624138"/>
          <p14:tracePt t="33584" x="1512888" y="2633663"/>
          <p14:tracePt t="33586" x="1522413" y="2633663"/>
          <p14:tracePt t="33587" x="1531938" y="2643188"/>
          <p14:tracePt t="33589" x="1541463" y="2643188"/>
          <p14:tracePt t="33590" x="1550988" y="2643188"/>
          <p14:tracePt t="33591" x="1562100" y="2652713"/>
          <p14:tracePt t="33592" x="1571625" y="2663825"/>
          <p14:tracePt t="33593" x="1581150" y="2663825"/>
          <p14:tracePt t="33594" x="1590675" y="2663825"/>
          <p14:tracePt t="33596" x="1609725" y="2673350"/>
          <p14:tracePt t="33597" x="1619250" y="2673350"/>
          <p14:tracePt t="33598" x="1630363" y="2673350"/>
          <p14:tracePt t="33599" x="1649413" y="2682875"/>
          <p14:tracePt t="33601" x="1658938" y="2692400"/>
          <p14:tracePt t="33602" x="1668463" y="2692400"/>
          <p14:tracePt t="33603" x="1677988" y="2692400"/>
          <p14:tracePt t="33604" x="1698625" y="2692400"/>
          <p14:tracePt t="33605" x="1708150" y="2692400"/>
          <p14:tracePt t="33606" x="1708150" y="2701925"/>
          <p14:tracePt t="33607" x="1727200" y="2701925"/>
          <p14:tracePt t="33608" x="1736725" y="2711450"/>
          <p14:tracePt t="33609" x="1757363" y="2711450"/>
          <p14:tracePt t="33611" x="1766888" y="2711450"/>
          <p14:tracePt t="33612" x="1785938" y="2711450"/>
          <p14:tracePt t="33613" x="1804988" y="2720975"/>
          <p14:tracePt t="33614" x="1814513" y="2720975"/>
          <p14:tracePt t="33615" x="1825625" y="2720975"/>
          <p14:tracePt t="33616" x="1863725" y="2732088"/>
          <p14:tracePt t="33617" x="1873250" y="2732088"/>
          <p14:tracePt t="33618" x="1882775" y="2741613"/>
          <p14:tracePt t="33619" x="1893888" y="2741613"/>
          <p14:tracePt t="33620" x="1903413" y="2741613"/>
          <p14:tracePt t="33621" x="1912938" y="2741613"/>
          <p14:tracePt t="33622" x="1931988" y="2741613"/>
          <p14:tracePt t="33623" x="1962150" y="2741613"/>
          <p14:tracePt t="33624" x="1971675" y="2741613"/>
          <p14:tracePt t="33625" x="1981200" y="2741613"/>
          <p14:tracePt t="33626" x="1990725" y="2741613"/>
          <p14:tracePt t="33627" x="2000250" y="2741613"/>
          <p14:tracePt t="33628" x="2009775" y="2741613"/>
          <p14:tracePt t="33629" x="2030413" y="2741613"/>
          <p14:tracePt t="33630" x="2049463" y="2741613"/>
          <p14:tracePt t="33631" x="2068513" y="2741613"/>
          <p14:tracePt t="33632" x="2078038" y="2741613"/>
          <p14:tracePt t="33633" x="2089150" y="2741613"/>
          <p14:tracePt t="33634" x="2098675" y="2741613"/>
          <p14:tracePt t="33635" x="2108200" y="2741613"/>
          <p14:tracePt t="33636" x="2117725" y="2741613"/>
          <p14:tracePt t="33637" x="2146300" y="2741613"/>
          <p14:tracePt t="33638" x="2166938" y="2741613"/>
          <p14:tracePt t="33639" x="2176463" y="2741613"/>
          <p14:tracePt t="33640" x="2185988" y="2741613"/>
          <p14:tracePt t="33641" x="2195513" y="2741613"/>
          <p14:tracePt t="33642" x="2205038" y="2741613"/>
          <p14:tracePt t="33643" x="2214563" y="2741613"/>
          <p14:tracePt t="33644" x="2225675" y="2741613"/>
          <p14:tracePt t="33645" x="2244725" y="2741613"/>
          <p14:tracePt t="33647" x="2263775" y="2741613"/>
          <p14:tracePt t="33649" x="2273300" y="2741613"/>
          <p14:tracePt t="33650" x="2282825" y="2732088"/>
          <p14:tracePt t="33651" x="2293938" y="2732088"/>
          <p14:tracePt t="33653" x="2303463" y="2720975"/>
          <p14:tracePt t="33655" x="2322513" y="2720975"/>
          <p14:tracePt t="33656" x="2322513" y="2711450"/>
          <p14:tracePt t="33658" x="2332038" y="2711450"/>
          <p14:tracePt t="33659" x="2332038" y="2701925"/>
          <p14:tracePt t="33660" x="2341563" y="2701925"/>
          <p14:tracePt t="33661" x="2341563" y="2692400"/>
          <p14:tracePt t="33671" x="2362200" y="2663825"/>
          <p14:tracePt t="33672" x="2371725" y="2652713"/>
          <p14:tracePt t="33676" x="2371725" y="2643188"/>
          <p14:tracePt t="33678" x="2371725" y="2633663"/>
          <p14:tracePt t="33681" x="2371725" y="2624138"/>
          <p14:tracePt t="33684" x="2371725" y="2614613"/>
          <p14:tracePt t="33685" x="2371725" y="2605088"/>
          <p14:tracePt t="33689" x="2371725" y="2595563"/>
          <p14:tracePt t="33691" x="2371725" y="2584450"/>
          <p14:tracePt t="33694" x="2362200" y="2574925"/>
          <p14:tracePt t="33696" x="2351088" y="2565400"/>
          <p14:tracePt t="33698" x="2351088" y="2555875"/>
          <p14:tracePt t="33700" x="2341563" y="2555875"/>
          <p14:tracePt t="33701" x="2341563" y="2546350"/>
          <p14:tracePt t="33704" x="2332038" y="2536825"/>
          <p14:tracePt t="33706" x="2332038" y="2527300"/>
          <p14:tracePt t="33708" x="2322513" y="2527300"/>
          <p14:tracePt t="33709" x="2312988" y="2516188"/>
          <p14:tracePt t="33713" x="2303463" y="2516188"/>
          <p14:tracePt t="33714" x="2303463" y="2506663"/>
          <p14:tracePt t="33715" x="2293938" y="2506663"/>
          <p14:tracePt t="33719" x="2282825" y="2506663"/>
          <p14:tracePt t="33720" x="2273300" y="2497138"/>
          <p14:tracePt t="33724" x="2263775" y="2487613"/>
          <p14:tracePt t="33726" x="2254250" y="2487613"/>
          <p14:tracePt t="33730" x="2244725" y="2487613"/>
          <p14:tracePt t="33733" x="2235200" y="2487613"/>
          <p14:tracePt t="33734" x="2225675" y="2487613"/>
          <p14:tracePt t="33737" x="2214563" y="2487613"/>
          <p14:tracePt t="33739" x="2205038" y="2487613"/>
          <p14:tracePt t="33742" x="2195513" y="2487613"/>
          <p14:tracePt t="33743" x="2185988" y="2487613"/>
          <p14:tracePt t="33746" x="2176463" y="2487613"/>
          <p14:tracePt t="33749" x="2166938" y="2487613"/>
          <p14:tracePt t="33751" x="2157413" y="2487613"/>
          <p14:tracePt t="33753" x="2146300" y="2487613"/>
          <p14:tracePt t="33756" x="2136775" y="2487613"/>
          <p14:tracePt t="33758" x="2127250" y="2487613"/>
          <p14:tracePt t="33761" x="2117725" y="2487613"/>
          <p14:tracePt t="33763" x="2108200" y="2487613"/>
          <p14:tracePt t="33764" x="2108200" y="2497138"/>
          <p14:tracePt t="33765" x="2098675" y="2497138"/>
          <p14:tracePt t="33768" x="2089150" y="2497138"/>
          <p14:tracePt t="33769" x="2089150" y="2506663"/>
          <p14:tracePt t="33771" x="2078038" y="2506663"/>
          <p14:tracePt t="33773" x="2068513" y="2516188"/>
          <p14:tracePt t="33776" x="2058988" y="2516188"/>
          <p14:tracePt t="33777" x="2058988" y="2527300"/>
          <p14:tracePt t="33779" x="2049463" y="2536825"/>
          <p14:tracePt t="33782" x="2039938" y="2546350"/>
          <p14:tracePt t="33784" x="2030413" y="2546350"/>
          <p14:tracePt t="33786" x="2030413" y="2555875"/>
          <p14:tracePt t="33787" x="2019300" y="2555875"/>
          <p14:tracePt t="33789" x="2019300" y="2565400"/>
          <p14:tracePt t="33791" x="2019300" y="2574925"/>
          <p14:tracePt t="33792" x="2009775" y="2574925"/>
          <p14:tracePt t="33794" x="2009775" y="2584450"/>
          <p14:tracePt t="33797" x="2000250" y="2595563"/>
          <p14:tracePt t="33800" x="2000250" y="2605088"/>
          <p14:tracePt t="33801" x="1990725" y="2605088"/>
          <p14:tracePt t="33802" x="1990725" y="2614613"/>
          <p14:tracePt t="33804" x="1990725" y="2624138"/>
          <p14:tracePt t="33808" x="1990725" y="2633663"/>
          <p14:tracePt t="33811" x="1990725" y="2643188"/>
          <p14:tracePt t="33814" x="1990725" y="2652713"/>
          <p14:tracePt t="33815" x="1990725" y="2663825"/>
          <p14:tracePt t="33818" x="1990725" y="2673350"/>
          <p14:tracePt t="33821" x="1990725" y="2682875"/>
          <p14:tracePt t="33824" x="1990725" y="2692400"/>
          <p14:tracePt t="33825" x="1990725" y="2701925"/>
          <p14:tracePt t="33828" x="1990725" y="2711450"/>
          <p14:tracePt t="33831" x="1990725" y="2720975"/>
          <p14:tracePt t="33834" x="1990725" y="2732088"/>
          <p14:tracePt t="33835" x="1990725" y="2741613"/>
          <p14:tracePt t="33838" x="1990725" y="2751138"/>
          <p14:tracePt t="33841" x="2000250" y="2760663"/>
          <p14:tracePt t="33844" x="2000250" y="2770188"/>
          <p14:tracePt t="33845" x="2000250" y="2779713"/>
          <p14:tracePt t="33847" x="2009775" y="2779713"/>
          <p14:tracePt t="33848" x="2009775" y="2789238"/>
          <p14:tracePt t="33851" x="2009775" y="2800350"/>
          <p14:tracePt t="33852" x="2019300" y="2800350"/>
          <p14:tracePt t="33854" x="2019300" y="2809875"/>
          <p14:tracePt t="33856" x="2030413" y="2819400"/>
          <p14:tracePt t="33858" x="2039938" y="2819400"/>
          <p14:tracePt t="33860" x="2039938" y="2828925"/>
          <p14:tracePt t="33863" x="2049463" y="2838450"/>
          <p14:tracePt t="33867" x="2049463" y="2847975"/>
          <p14:tracePt t="33868" x="2058988" y="2847975"/>
          <p14:tracePt t="33870" x="2058988" y="2859088"/>
          <p14:tracePt t="33873" x="2068513" y="2859088"/>
          <p14:tracePt t="33874" x="2068513" y="2868613"/>
          <p14:tracePt t="33875" x="2078038" y="2868613"/>
          <p14:tracePt t="33880" x="2089150" y="2868613"/>
          <p14:tracePt t="33881" x="2089150" y="2878138"/>
          <p14:tracePt t="33885" x="2098675" y="2878138"/>
          <p14:tracePt t="33888" x="2098675" y="2887663"/>
          <p14:tracePt t="33890" x="2108200" y="2887663"/>
          <p14:tracePt t="33892" x="2117725" y="2887663"/>
          <p14:tracePt t="33893" x="2117725" y="2897188"/>
          <p14:tracePt t="33896" x="2127250" y="2897188"/>
          <p14:tracePt t="33901" x="2136775" y="2897188"/>
          <p14:tracePt t="33905" x="2146300" y="2897188"/>
          <p14:tracePt t="33906" x="2146300" y="2906713"/>
          <p14:tracePt t="33907" x="2157413" y="2906713"/>
          <p14:tracePt t="33910" x="2166938" y="2906713"/>
          <p14:tracePt t="33915" x="2176463" y="2906713"/>
          <p14:tracePt t="33918" x="2185988" y="2906713"/>
          <p14:tracePt t="33919" x="2195513" y="2906713"/>
          <p14:tracePt t="33922" x="2205038" y="2906713"/>
          <p14:tracePt t="33926" x="2214563" y="2906713"/>
          <p14:tracePt t="33929" x="2225675" y="2906713"/>
          <p14:tracePt t="33930" x="2235200" y="2906713"/>
          <p14:tracePt t="33933" x="2244725" y="2906713"/>
          <p14:tracePt t="33936" x="2254250" y="2906713"/>
          <p14:tracePt t="33939" x="2263775" y="2906713"/>
          <p14:tracePt t="33942" x="2273300" y="2906713"/>
          <p14:tracePt t="33943" x="2282825" y="2897188"/>
          <p14:tracePt t="33946" x="2293938" y="2897188"/>
          <p14:tracePt t="33947" x="2293938" y="2887663"/>
          <p14:tracePt t="33949" x="2303463" y="2887663"/>
          <p14:tracePt t="33952" x="2312988" y="2887663"/>
          <p14:tracePt t="33953" x="2322513" y="2887663"/>
          <p14:tracePt t="33954" x="2322513" y="2878138"/>
          <p14:tracePt t="33957" x="2332038" y="2878138"/>
          <p14:tracePt t="33959" x="2341563" y="2878138"/>
          <p14:tracePt t="33960" x="2341563" y="2868613"/>
          <p14:tracePt t="33962" x="2351088" y="2868613"/>
          <p14:tracePt t="33964" x="2362200" y="2859088"/>
          <p14:tracePt t="33967" x="2371725" y="2847975"/>
          <p14:tracePt t="33970" x="2381250" y="2847975"/>
          <p14:tracePt t="33971" x="2381250" y="2838450"/>
          <p14:tracePt t="33974" x="2390775" y="2838450"/>
          <p14:tracePt t="33975" x="2400300" y="2828925"/>
          <p14:tracePt t="33979" x="2409825" y="2819400"/>
          <p14:tracePt t="33981" x="2409825" y="2809875"/>
          <p14:tracePt t="33982" x="2420938" y="2809875"/>
          <p14:tracePt t="33984" x="2420938" y="2800350"/>
          <p14:tracePt t="33986" x="2430463" y="2800350"/>
          <p14:tracePt t="33988" x="2439988" y="2789238"/>
          <p14:tracePt t="33991" x="2439988" y="2779713"/>
          <p14:tracePt t="33992" x="2449513" y="2770188"/>
          <p14:tracePt t="33995" x="2449513" y="2760663"/>
          <p14:tracePt t="33997" x="2459038" y="2760663"/>
          <p14:tracePt t="33998" x="2459038" y="2751138"/>
          <p14:tracePt t="34001" x="2459038" y="2741613"/>
          <p14:tracePt t="34002" x="2459038" y="2732088"/>
          <p14:tracePt t="34003" x="2468563" y="2732088"/>
          <p14:tracePt t="34005" x="2468563" y="2720975"/>
          <p14:tracePt t="34008" x="2468563" y="2711450"/>
          <p14:tracePt t="34010" x="2468563" y="2701925"/>
          <p14:tracePt t="34011" x="2478088" y="2701925"/>
          <p14:tracePt t="34012" x="2478088" y="2692400"/>
          <p14:tracePt t="34015" x="2478088" y="2682875"/>
          <p14:tracePt t="34018" x="2478088" y="2673350"/>
          <p14:tracePt t="34020" x="2478088" y="2663825"/>
          <p14:tracePt t="34022" x="2478088" y="2652713"/>
          <p14:tracePt t="34024" x="2478088" y="2643188"/>
          <p14:tracePt t="34026" x="2478088" y="2633663"/>
          <p14:tracePt t="34029" x="2478088" y="2624138"/>
          <p14:tracePt t="34032" x="2468563" y="2614613"/>
          <p14:tracePt t="34033" x="2468563" y="2605088"/>
          <p14:tracePt t="34035" x="2468563" y="2595563"/>
          <p14:tracePt t="34037" x="2459038" y="2584450"/>
          <p14:tracePt t="34039" x="2459038" y="2574925"/>
          <p14:tracePt t="34041" x="2449513" y="2565400"/>
          <p14:tracePt t="34043" x="2449513" y="2555875"/>
          <p14:tracePt t="34045" x="2439988" y="2546350"/>
          <p14:tracePt t="34047" x="2430463" y="2536825"/>
          <p14:tracePt t="34049" x="2430463" y="2527300"/>
          <p14:tracePt t="34050" x="2420938" y="2527300"/>
          <p14:tracePt t="34051" x="2420938" y="2516188"/>
          <p14:tracePt t="34052" x="2409825" y="2516188"/>
          <p14:tracePt t="34053" x="2409825" y="2506663"/>
          <p14:tracePt t="34055" x="2400300" y="2497138"/>
          <p14:tracePt t="34056" x="2390775" y="2487613"/>
          <p14:tracePt t="34058" x="2381250" y="2478088"/>
          <p14:tracePt t="34060" x="2371725" y="2468563"/>
          <p14:tracePt t="34061" x="2362200" y="2468563"/>
          <p14:tracePt t="34062" x="2362200" y="2459038"/>
          <p14:tracePt t="34063" x="2351088" y="2447925"/>
          <p14:tracePt t="34065" x="2341563" y="2438400"/>
          <p14:tracePt t="34067" x="2332038" y="2438400"/>
          <p14:tracePt t="34068" x="2332038" y="2428875"/>
          <p14:tracePt t="34069" x="2322513" y="2428875"/>
          <p14:tracePt t="34070" x="2312988" y="2419350"/>
          <p14:tracePt t="34071" x="2303463" y="2409825"/>
          <p14:tracePt t="34073" x="2293938" y="2409825"/>
          <p14:tracePt t="34074" x="2282825" y="2400300"/>
          <p14:tracePt t="34075" x="2273300" y="2400300"/>
          <p14:tracePt t="34077" x="2254250" y="2390775"/>
          <p14:tracePt t="34078" x="2254250" y="2379663"/>
          <p14:tracePt t="34079" x="2244725" y="2379663"/>
          <p14:tracePt t="34080" x="2235200" y="2379663"/>
          <p14:tracePt t="34081" x="2225675" y="2370138"/>
          <p14:tracePt t="34082" x="2214563" y="2370138"/>
          <p14:tracePt t="34084" x="2195513" y="2360613"/>
          <p14:tracePt t="34086" x="2185988" y="2351088"/>
          <p14:tracePt t="34087" x="2176463" y="2351088"/>
          <p14:tracePt t="34088" x="2166938" y="2351088"/>
          <p14:tracePt t="34089" x="2146300" y="2341563"/>
          <p14:tracePt t="34090" x="2136775" y="2341563"/>
          <p14:tracePt t="34091" x="2127250" y="2332038"/>
          <p14:tracePt t="34092" x="2108200" y="2332038"/>
          <p14:tracePt t="34094" x="2098675" y="2332038"/>
          <p14:tracePt t="34095" x="2089150" y="2332038"/>
          <p14:tracePt t="34096" x="2078038" y="2322513"/>
          <p14:tracePt t="34097" x="2058988" y="2322513"/>
          <p14:tracePt t="34098" x="2049463" y="2311400"/>
          <p14:tracePt t="34099" x="2039938" y="2311400"/>
          <p14:tracePt t="34100" x="2030413" y="2311400"/>
          <p14:tracePt t="34101" x="2019300" y="2311400"/>
          <p14:tracePt t="34102" x="2009775" y="2311400"/>
          <p14:tracePt t="34103" x="2000250" y="2311400"/>
          <p14:tracePt t="34104" x="1990725" y="2301875"/>
          <p14:tracePt t="34105" x="1981200" y="2301875"/>
          <p14:tracePt t="34106" x="1971675" y="2301875"/>
          <p14:tracePt t="34108" x="1951038" y="2301875"/>
          <p14:tracePt t="34110" x="1931988" y="2301875"/>
          <p14:tracePt t="34112" x="1922463" y="2301875"/>
          <p14:tracePt t="34113" x="1912938" y="2301875"/>
          <p14:tracePt t="34114" x="1903413" y="2301875"/>
          <p14:tracePt t="34115" x="1893888" y="2301875"/>
          <p14:tracePt t="34116" x="1882775" y="2301875"/>
          <p14:tracePt t="34118" x="1863725" y="2301875"/>
          <p14:tracePt t="34120" x="1854200" y="2301875"/>
          <p14:tracePt t="34121" x="1844675" y="2301875"/>
          <p14:tracePt t="34122" x="1835150" y="2301875"/>
          <p14:tracePt t="34124" x="1825625" y="2301875"/>
          <p14:tracePt t="34125" x="1814513" y="2301875"/>
          <p14:tracePt t="34128" x="1795463" y="2301875"/>
          <p14:tracePt t="34130" x="1785938" y="2301875"/>
          <p14:tracePt t="34133" x="1766888" y="2301875"/>
          <p14:tracePt t="34136" x="1757363" y="2301875"/>
          <p14:tracePt t="34138" x="1746250" y="2301875"/>
          <p14:tracePt t="34141" x="1736725" y="2301875"/>
          <p14:tracePt t="34142" x="1727200" y="2301875"/>
          <p14:tracePt t="34145" x="1717675" y="2301875"/>
          <p14:tracePt t="34148" x="1708150" y="2301875"/>
          <p14:tracePt t="34151" x="1708150" y="2311400"/>
          <p14:tracePt t="34152" x="1698625" y="2311400"/>
          <p14:tracePt t="34153" x="1687513" y="2311400"/>
          <p14:tracePt t="34157" x="1677988" y="2322513"/>
          <p14:tracePt t="34160" x="1677988" y="2332038"/>
          <p14:tracePt t="34162" x="1668463" y="2332038"/>
          <p14:tracePt t="34165" x="1668463" y="2341563"/>
          <p14:tracePt t="34166" x="1658938" y="2341563"/>
          <p14:tracePt t="34168" x="1649413" y="2351088"/>
          <p14:tracePt t="34172" x="1649413" y="2360613"/>
          <p14:tracePt t="34173" x="1639888" y="2370138"/>
          <p14:tracePt t="34177" x="1639888" y="2379663"/>
          <p14:tracePt t="34179" x="1639888" y="2390775"/>
          <p14:tracePt t="34180" x="1630363" y="2390775"/>
          <p14:tracePt t="34182" x="1630363" y="2400300"/>
          <p14:tracePt t="34183" x="1630363" y="2409825"/>
          <p14:tracePt t="34186" x="1630363" y="2419350"/>
          <p14:tracePt t="34188" x="1630363" y="2428875"/>
          <p14:tracePt t="34189" x="1619250" y="2428875"/>
          <p14:tracePt t="34190" x="1619250" y="2438400"/>
          <p14:tracePt t="34193" x="1619250" y="2447925"/>
          <p14:tracePt t="34195" x="1619250" y="2459038"/>
          <p14:tracePt t="34197" x="1619250" y="2468563"/>
          <p14:tracePt t="34199" x="1619250" y="2478088"/>
          <p14:tracePt t="34201" x="1619250" y="2487613"/>
          <p14:tracePt t="34203" x="1619250" y="2497138"/>
          <p14:tracePt t="34205" x="1619250" y="2506663"/>
          <p14:tracePt t="34207" x="1619250" y="2516188"/>
          <p14:tracePt t="34209" x="1619250" y="2527300"/>
          <p14:tracePt t="34211" x="1619250" y="2536825"/>
          <p14:tracePt t="34213" x="1619250" y="2546350"/>
          <p14:tracePt t="34216" x="1619250" y="2555875"/>
          <p14:tracePt t="34217" x="1619250" y="2565400"/>
          <p14:tracePt t="34219" x="1619250" y="2574925"/>
          <p14:tracePt t="34220" x="1630363" y="2574925"/>
          <p14:tracePt t="34222" x="1630363" y="2584450"/>
          <p14:tracePt t="34225" x="1639888" y="2595563"/>
          <p14:tracePt t="34228" x="1639888" y="2605088"/>
          <p14:tracePt t="34229" x="1639888" y="2614613"/>
          <p14:tracePt t="34230" x="1649413" y="2614613"/>
          <p14:tracePt t="34232" x="1658938" y="2624138"/>
          <p14:tracePt t="34235" x="1658938" y="2633663"/>
          <p14:tracePt t="34236" x="1668463" y="2633663"/>
          <p14:tracePt t="34238" x="1668463" y="2643188"/>
          <p14:tracePt t="34239" x="1677988" y="2652713"/>
          <p14:tracePt t="34242" x="1687513" y="2663825"/>
          <p14:tracePt t="34244" x="1698625" y="2663825"/>
          <p14:tracePt t="34245" x="1698625" y="2673350"/>
          <p14:tracePt t="34247" x="1708150" y="2673350"/>
          <p14:tracePt t="34248" x="1708150" y="2682875"/>
          <p14:tracePt t="34250" x="1717675" y="2692400"/>
          <p14:tracePt t="34253" x="1727200" y="2701925"/>
          <p14:tracePt t="34254" x="1736725" y="2701925"/>
          <p14:tracePt t="34256" x="1746250" y="2701925"/>
          <p14:tracePt t="34257" x="1746250" y="2711450"/>
          <p14:tracePt t="34259" x="1757363" y="2711450"/>
          <p14:tracePt t="34261" x="1757363" y="2720975"/>
          <p14:tracePt t="34262" x="1766888" y="2720975"/>
          <p14:tracePt t="34263" x="1776413" y="2720975"/>
          <p14:tracePt t="34264" x="1776413" y="2732088"/>
          <p14:tracePt t="34266" x="1785938" y="2732088"/>
          <p14:tracePt t="34268" x="1795463" y="2732088"/>
          <p14:tracePt t="34270" x="1804988" y="2741613"/>
          <p14:tracePt t="34272" x="1814513" y="2741613"/>
          <p14:tracePt t="34274" x="1825625" y="2741613"/>
          <p14:tracePt t="34276" x="1835150" y="2751138"/>
          <p14:tracePt t="34279" x="1844675" y="2751138"/>
          <p14:tracePt t="34280" x="1854200" y="2751138"/>
          <p14:tracePt t="34282" x="1863725" y="2751138"/>
          <p14:tracePt t="34284" x="1863725" y="2760663"/>
          <p14:tracePt t="34285" x="1873250" y="2760663"/>
          <p14:tracePt t="34287" x="1882775" y="2770188"/>
          <p14:tracePt t="34289" x="1893888" y="2770188"/>
          <p14:tracePt t="34290" x="1903413" y="2770188"/>
          <p14:tracePt t="34293" x="1912938" y="2770188"/>
          <p14:tracePt t="34295" x="1922463" y="2779713"/>
          <p14:tracePt t="34298" x="1931988" y="2779713"/>
          <p14:tracePt t="34299" x="1941513" y="2779713"/>
          <p14:tracePt t="34301" x="1951038" y="2779713"/>
          <p14:tracePt t="34303" x="1962150" y="2789238"/>
          <p14:tracePt t="34306" x="1971675" y="2789238"/>
          <p14:tracePt t="34307" x="1981200" y="2789238"/>
          <p14:tracePt t="34309" x="1990725" y="2789238"/>
          <p14:tracePt t="34311" x="2000250" y="2800350"/>
          <p14:tracePt t="34313" x="2009775" y="2800350"/>
          <p14:tracePt t="34314" x="2019300" y="2800350"/>
          <p14:tracePt t="34316" x="2030413" y="2809875"/>
          <p14:tracePt t="34318" x="2039938" y="2809875"/>
          <p14:tracePt t="34320" x="2049463" y="2809875"/>
          <p14:tracePt t="34321" x="2058988" y="2809875"/>
          <p14:tracePt t="34323" x="2068513" y="2809875"/>
          <p14:tracePt t="34324" x="2078038" y="2809875"/>
          <p14:tracePt t="34326" x="2089150" y="2809875"/>
          <p14:tracePt t="34327" x="2098675" y="2819400"/>
          <p14:tracePt t="34329" x="2108200" y="2819400"/>
          <p14:tracePt t="34330" x="2117725" y="2819400"/>
          <p14:tracePt t="34331" x="2127250" y="2819400"/>
          <p14:tracePt t="34333" x="2136775" y="2819400"/>
          <p14:tracePt t="34335" x="2146300" y="2819400"/>
          <p14:tracePt t="34337" x="2166938" y="2819400"/>
          <p14:tracePt t="34339" x="2176463" y="2819400"/>
          <p14:tracePt t="34341" x="2185988" y="2819400"/>
          <p14:tracePt t="34342" x="2195513" y="2819400"/>
          <p14:tracePt t="34343" x="2205038" y="2819400"/>
          <p14:tracePt t="34345" x="2214563" y="2819400"/>
          <p14:tracePt t="34346" x="2225675" y="2819400"/>
          <p14:tracePt t="34347" x="2235200" y="2819400"/>
          <p14:tracePt t="34348" x="2244725" y="2819400"/>
          <p14:tracePt t="34350" x="2254250" y="2819400"/>
          <p14:tracePt t="34351" x="2263775" y="2819400"/>
          <p14:tracePt t="34353" x="2273300" y="2819400"/>
          <p14:tracePt t="34355" x="2282825" y="2819400"/>
          <p14:tracePt t="34357" x="2293938" y="2819400"/>
          <p14:tracePt t="34358" x="2303463" y="2819400"/>
          <p14:tracePt t="34360" x="2312988" y="2819400"/>
          <p14:tracePt t="34361" x="2322513" y="2819400"/>
          <p14:tracePt t="34362" x="2332038" y="2819400"/>
          <p14:tracePt t="34364" x="2341563" y="2819400"/>
          <p14:tracePt t="34367" x="2351088" y="2819400"/>
          <p14:tracePt t="34369" x="2362200" y="2809875"/>
          <p14:tracePt t="34372" x="2371725" y="2809875"/>
          <p14:tracePt t="34373" x="2371725" y="2800350"/>
          <p14:tracePt t="34374" x="2381250" y="2800350"/>
          <p14:tracePt t="34377" x="2390775" y="2800350"/>
          <p14:tracePt t="34379" x="2390775" y="2789238"/>
          <p14:tracePt t="34381" x="2400300" y="2789238"/>
          <p14:tracePt t="34384" x="2400300" y="2779713"/>
          <p14:tracePt t="34386" x="2409825" y="2779713"/>
          <p14:tracePt t="34390" x="2409825" y="2770188"/>
          <p14:tracePt t="34391" x="2420938" y="2770188"/>
          <p14:tracePt t="34393" x="2420938" y="2760663"/>
          <p14:tracePt t="34398" x="2420938" y="2751138"/>
          <p14:tracePt t="34402" x="2420938" y="2741613"/>
          <p14:tracePt t="34406" x="2420938" y="2732088"/>
          <p14:tracePt t="34408" x="2420938" y="2720975"/>
          <p14:tracePt t="34411" x="2420938" y="2711450"/>
          <p14:tracePt t="34415" x="2420938" y="2701925"/>
          <p14:tracePt t="34418" x="2420938" y="2692400"/>
          <p14:tracePt t="34419" x="2420938" y="2682875"/>
          <p14:tracePt t="34422" x="2420938" y="2673350"/>
          <p14:tracePt t="34424" x="2420938" y="2663825"/>
          <p14:tracePt t="34427" x="2420938" y="2652713"/>
          <p14:tracePt t="34429" x="2409825" y="2643188"/>
          <p14:tracePt t="34431" x="2409825" y="2633663"/>
          <p14:tracePt t="34434" x="2409825" y="2624138"/>
          <p14:tracePt t="34435" x="2400300" y="2624138"/>
          <p14:tracePt t="34436" x="2400300" y="2614613"/>
          <p14:tracePt t="34437" x="2400300" y="2605088"/>
          <p14:tracePt t="34440" x="2400300" y="2595563"/>
          <p14:tracePt t="34441" x="2390775" y="2595563"/>
          <p14:tracePt t="34442" x="2390775" y="2584450"/>
          <p14:tracePt t="34444" x="2390775" y="2574925"/>
          <p14:tracePt t="34447" x="2381250" y="2565400"/>
          <p14:tracePt t="34448" x="2381250" y="2555875"/>
          <p14:tracePt t="34449" x="2371725" y="2555875"/>
          <p14:tracePt t="34450" x="2371725" y="2546350"/>
          <p14:tracePt t="34452" x="2371725" y="2536825"/>
          <p14:tracePt t="34454" x="2362200" y="2536825"/>
          <p14:tracePt t="34455" x="2362200" y="2527300"/>
          <p14:tracePt t="34456" x="2362200" y="2516188"/>
          <p14:tracePt t="34458" x="2351088" y="2516188"/>
          <p14:tracePt t="34459" x="2351088" y="2506663"/>
          <p14:tracePt t="34462" x="2351088" y="2497138"/>
          <p14:tracePt t="34463" x="2341563" y="2497138"/>
          <p14:tracePt t="34464" x="2341563" y="2487613"/>
          <p14:tracePt t="34466" x="2341563" y="2478088"/>
          <p14:tracePt t="34467" x="2332038" y="2478088"/>
          <p14:tracePt t="34468" x="2322513" y="2478088"/>
          <p14:tracePt t="34469" x="2322513" y="2468563"/>
          <p14:tracePt t="34472" x="2312988" y="2459038"/>
          <p14:tracePt t="34475" x="2312988" y="2447925"/>
          <p14:tracePt t="34476" x="2303463" y="2447925"/>
          <p14:tracePt t="34477" x="2303463" y="2438400"/>
          <p14:tracePt t="34479" x="2293938" y="2438400"/>
          <p14:tracePt t="34480" x="2282825" y="2428875"/>
          <p14:tracePt t="34484" x="2273300" y="2428875"/>
          <p14:tracePt t="34485" x="2273300" y="2419350"/>
          <p14:tracePt t="34487" x="2263775" y="2419350"/>
          <p14:tracePt t="34489" x="2263775" y="2409825"/>
          <p14:tracePt t="34490" x="2254250" y="2409825"/>
          <p14:tracePt t="34491" x="2244725" y="2400300"/>
          <p14:tracePt t="34494" x="2235200" y="2400300"/>
          <p14:tracePt t="34495" x="2235200" y="2390775"/>
          <p14:tracePt t="34497" x="2225675" y="2390775"/>
          <p14:tracePt t="34500" x="2214563" y="2379663"/>
          <p14:tracePt t="34501" x="2205038" y="2379663"/>
          <p14:tracePt t="34504" x="2195513" y="2379663"/>
          <p14:tracePt t="34505" x="2195513" y="2370138"/>
          <p14:tracePt t="34507" x="2185988" y="2370138"/>
          <p14:tracePt t="34509" x="2185988" y="2360613"/>
          <p14:tracePt t="34511" x="2176463" y="2360613"/>
          <p14:tracePt t="34513" x="2166938" y="2360613"/>
          <p14:tracePt t="34519" x="2157413" y="2351088"/>
          <p14:tracePt t="34550" x="2146300" y="2351088"/>
          <p14:tracePt t="34563" x="2136775" y="2351088"/>
          <p14:tracePt t="34566" x="2127250" y="2351088"/>
          <p14:tracePt t="34571" x="2117725" y="2351088"/>
          <p14:tracePt t="34575" x="2108200" y="2351088"/>
          <p14:tracePt t="34577" x="2108200" y="2341563"/>
          <p14:tracePt t="34578" x="2098675" y="2341563"/>
          <p14:tracePt t="34580" x="2089150" y="2341563"/>
          <p14:tracePt t="34583" x="2078038" y="2341563"/>
          <p14:tracePt t="34586" x="2068513" y="2341563"/>
          <p14:tracePt t="34588" x="2058988" y="2341563"/>
          <p14:tracePt t="34590" x="2049463" y="2341563"/>
          <p14:tracePt t="34592" x="2039938" y="2341563"/>
          <p14:tracePt t="34595" x="2030413" y="2341563"/>
          <p14:tracePt t="34597" x="2019300" y="2341563"/>
          <p14:tracePt t="34600" x="2009775" y="2341563"/>
          <p14:tracePt t="34602" x="2000250" y="2341563"/>
          <p14:tracePt t="34605" x="1990725" y="2341563"/>
          <p14:tracePt t="34608" x="1981200" y="2341563"/>
          <p14:tracePt t="34612" x="1971675" y="2341563"/>
          <p14:tracePt t="34615" x="1962150" y="2341563"/>
          <p14:tracePt t="34620" x="1951038" y="2341563"/>
          <p14:tracePt t="34625" x="1941513" y="2341563"/>
          <p14:tracePt t="34630" x="1931988" y="2341563"/>
          <p14:tracePt t="34633" x="1922463" y="2351088"/>
          <p14:tracePt t="34638" x="1912938" y="2351088"/>
          <p14:tracePt t="34640" x="1912938" y="2360613"/>
          <p14:tracePt t="34642" x="1903413" y="2360613"/>
          <p14:tracePt t="34643" x="1903413" y="2370138"/>
          <p14:tracePt t="34647" x="1893888" y="2370138"/>
          <p14:tracePt t="34648" x="1893888" y="2379663"/>
          <p14:tracePt t="34650" x="1882775" y="2379663"/>
          <p14:tracePt t="34653" x="1882775" y="2390775"/>
          <p14:tracePt t="34655" x="1873250" y="2390775"/>
          <p14:tracePt t="34657" x="1873250" y="2400300"/>
          <p14:tracePt t="34659" x="1873250" y="2409825"/>
          <p14:tracePt t="34660" x="1863725" y="2409825"/>
          <p14:tracePt t="34662" x="1863725" y="2419350"/>
          <p14:tracePt t="34665" x="1854200" y="2419350"/>
          <p14:tracePt t="34666" x="1854200" y="2428875"/>
          <p14:tracePt t="34667" x="1844675" y="2428875"/>
          <p14:tracePt t="34669" x="1844675" y="2438400"/>
          <p14:tracePt t="34670" x="1844675" y="2447925"/>
          <p14:tracePt t="34672" x="1835150" y="2447925"/>
          <p14:tracePt t="34673" x="1835150" y="2459038"/>
          <p14:tracePt t="34675" x="1835150" y="2468563"/>
          <p14:tracePt t="34677" x="1825625" y="2468563"/>
          <p14:tracePt t="34678" x="1825625" y="2478088"/>
          <p14:tracePt t="34679" x="1825625" y="2487613"/>
          <p14:tracePt t="34681" x="1814513" y="2497138"/>
          <p14:tracePt t="34683" x="1814513" y="2506663"/>
          <p14:tracePt t="34684" x="1804988" y="2506663"/>
          <p14:tracePt t="34685" x="1804988" y="2516188"/>
          <p14:tracePt t="34687" x="1804988" y="2527300"/>
          <p14:tracePt t="34688" x="1795463" y="2536825"/>
          <p14:tracePt t="34690" x="1795463" y="2546350"/>
          <p14:tracePt t="34692" x="1795463" y="2555875"/>
          <p14:tracePt t="34693" x="1785938" y="2565400"/>
          <p14:tracePt t="34694" x="1785938" y="2574925"/>
          <p14:tracePt t="34696" x="1785938" y="2584450"/>
          <p14:tracePt t="34698" x="1785938" y="2595563"/>
          <p14:tracePt t="34700" x="1776413" y="2605088"/>
          <p14:tracePt t="34702" x="1776413" y="2614613"/>
          <p14:tracePt t="34703" x="1776413" y="2624138"/>
          <p14:tracePt t="34704" x="1766888" y="2633663"/>
          <p14:tracePt t="34705" x="1766888" y="2643188"/>
          <p14:tracePt t="34707" x="1766888" y="2652713"/>
          <p14:tracePt t="34708" x="1766888" y="2663825"/>
          <p14:tracePt t="34720" x="1766888" y="2720975"/>
          <p14:tracePt t="34721" x="1766888" y="2732088"/>
          <p14:tracePt t="34722" x="1766888" y="2741613"/>
          <p14:tracePt t="34725" x="1766888" y="2751138"/>
          <p14:tracePt t="34727" x="1776413" y="2760663"/>
          <p14:tracePt t="34730" x="1776413" y="2770188"/>
          <p14:tracePt t="34732" x="1785938" y="2779713"/>
          <p14:tracePt t="34735" x="1785938" y="2789238"/>
          <p14:tracePt t="34737" x="1795463" y="2789238"/>
          <p14:tracePt t="34738" x="1795463" y="2800350"/>
          <p14:tracePt t="34741" x="1804988" y="2800350"/>
          <p14:tracePt t="34742" x="1804988" y="2809875"/>
          <p14:tracePt t="34743" x="1814513" y="2809875"/>
          <p14:tracePt t="34744" x="1814513" y="2819400"/>
          <p14:tracePt t="34747" x="1825625" y="2819400"/>
          <p14:tracePt t="34748" x="1825625" y="2828925"/>
          <p14:tracePt t="34750" x="1835150" y="2828925"/>
          <p14:tracePt t="34752" x="1835150" y="2838450"/>
          <p14:tracePt t="34754" x="1844675" y="2838450"/>
          <p14:tracePt t="34755" x="1854200" y="2838450"/>
          <p14:tracePt t="34757" x="1854200" y="2847975"/>
          <p14:tracePt t="34758" x="1863725" y="2847975"/>
          <p14:tracePt t="34762" x="1873250" y="2859088"/>
          <p14:tracePt t="34764" x="1882775" y="2859088"/>
          <p14:tracePt t="34765" x="1882775" y="2868613"/>
          <p14:tracePt t="34766" x="1893888" y="2868613"/>
          <p14:tracePt t="34768" x="1903413" y="2868613"/>
          <p14:tracePt t="34770" x="1903413" y="2878138"/>
          <p14:tracePt t="34771" x="1912938" y="2878138"/>
          <p14:tracePt t="34774" x="1922463" y="2878138"/>
          <p14:tracePt t="34776" x="1931988" y="2878138"/>
          <p14:tracePt t="34777" x="1941513" y="2887663"/>
          <p14:tracePt t="34780" x="1951038" y="2887663"/>
          <p14:tracePt t="34782" x="1962150" y="2887663"/>
          <p14:tracePt t="34784" x="1971675" y="2887663"/>
          <p14:tracePt t="34785" x="1981200" y="2887663"/>
          <p14:tracePt t="34786" x="1981200" y="2897188"/>
          <p14:tracePt t="34788" x="1990725" y="2897188"/>
          <p14:tracePt t="34790" x="2000250" y="2897188"/>
          <p14:tracePt t="34791" x="2000250" y="2906713"/>
          <p14:tracePt t="34792" x="2009775" y="2906713"/>
          <p14:tracePt t="34793" x="2019300" y="2906713"/>
          <p14:tracePt t="34796" x="2030413" y="2906713"/>
          <p14:tracePt t="34798" x="2039938" y="2906713"/>
          <p14:tracePt t="34800" x="2049463" y="2906713"/>
          <p14:tracePt t="34802" x="2058988" y="2906713"/>
          <p14:tracePt t="34804" x="2068513" y="2906713"/>
          <p14:tracePt t="34807" x="2078038" y="2906713"/>
          <p14:tracePt t="34810" x="2089150" y="2906713"/>
          <p14:tracePt t="34811" x="2098675" y="2906713"/>
          <p14:tracePt t="34814" x="2108200" y="2906713"/>
          <p14:tracePt t="34817" x="2117725" y="2906713"/>
          <p14:tracePt t="34821" x="2127250" y="2906713"/>
          <p14:tracePt t="34822" x="2136775" y="2906713"/>
          <p14:tracePt t="34826" x="2146300" y="2906713"/>
          <p14:tracePt t="34830" x="2157413" y="2906713"/>
          <p14:tracePt t="34833" x="2157413" y="2897188"/>
          <p14:tracePt t="34834" x="2166938" y="2897188"/>
          <p14:tracePt t="34836" x="2176463" y="2897188"/>
          <p14:tracePt t="34840" x="2185988" y="2897188"/>
          <p14:tracePt t="34841" x="2185988" y="2887663"/>
          <p14:tracePt t="34844" x="2195513" y="2887663"/>
          <p14:tracePt t="34848" x="2195513" y="2878138"/>
          <p14:tracePt t="34849" x="2205038" y="2878138"/>
          <p14:tracePt t="34851" x="2214563" y="2878138"/>
          <p14:tracePt t="34854" x="2214563" y="2868613"/>
          <p14:tracePt t="34856" x="2225675" y="2859088"/>
          <p14:tracePt t="34861" x="2235200" y="2847975"/>
          <p14:tracePt t="34865" x="2235200" y="2838450"/>
          <p14:tracePt t="34866" x="2244725" y="2838450"/>
          <p14:tracePt t="34870" x="2244725" y="2828925"/>
          <p14:tracePt t="34872" x="2254250" y="2828925"/>
          <p14:tracePt t="34873" x="2254250" y="2819400"/>
          <p14:tracePt t="34875" x="2263775" y="2809875"/>
          <p14:tracePt t="34878" x="2263775" y="2800350"/>
          <p14:tracePt t="34880" x="2263775" y="2789238"/>
          <p14:tracePt t="34882" x="2273300" y="2789238"/>
          <p14:tracePt t="34883" x="2273300" y="2779713"/>
          <p14:tracePt t="34884" x="2273300" y="2770188"/>
          <p14:tracePt t="34886" x="2273300" y="2760663"/>
          <p14:tracePt t="34889" x="2273300" y="2751138"/>
          <p14:tracePt t="34890" x="2282825" y="2751138"/>
          <p14:tracePt t="34891" x="2282825" y="2741613"/>
          <p14:tracePt t="34893" x="2282825" y="2732088"/>
          <p14:tracePt t="34895" x="2282825" y="2720975"/>
          <p14:tracePt t="34897" x="2282825" y="2701925"/>
          <p14:tracePt t="34900" x="2282825" y="2692400"/>
          <p14:tracePt t="34902" x="2282825" y="2682875"/>
          <p14:tracePt t="34904" x="2282825" y="2673350"/>
          <p14:tracePt t="34906" x="2282825" y="2663825"/>
          <p14:tracePt t="34907" x="2282825" y="2652713"/>
          <p14:tracePt t="34910" x="2282825" y="2643188"/>
          <p14:tracePt t="34912" x="2282825" y="2633663"/>
          <p14:tracePt t="34914" x="2282825" y="2624138"/>
          <p14:tracePt t="34915" x="2282825" y="2614613"/>
          <p14:tracePt t="34917" x="2282825" y="2605088"/>
          <p14:tracePt t="34919" x="2282825" y="2595563"/>
          <p14:tracePt t="34921" x="2282825" y="2584450"/>
          <p14:tracePt t="34922" x="2282825" y="2574925"/>
          <p14:tracePt t="34924" x="2282825" y="2565400"/>
          <p14:tracePt t="34927" x="2273300" y="2555875"/>
          <p14:tracePt t="34929" x="2273300" y="2546350"/>
          <p14:tracePt t="34930" x="2273300" y="2536825"/>
          <p14:tracePt t="34933" x="2273300" y="2527300"/>
          <p14:tracePt t="34934" x="2263775" y="2527300"/>
          <p14:tracePt t="34935" x="2263775" y="2516188"/>
          <p14:tracePt t="34936" x="2254250" y="2516188"/>
          <p14:tracePt t="34938" x="2254250" y="2506663"/>
          <p14:tracePt t="34939" x="2254250" y="2497138"/>
          <p14:tracePt t="34942" x="2244725" y="2487613"/>
          <p14:tracePt t="34944" x="2244725" y="2478088"/>
          <p14:tracePt t="34946" x="2235200" y="2478088"/>
          <p14:tracePt t="34947" x="2235200" y="2468563"/>
          <p14:tracePt t="34948" x="2235200" y="2459038"/>
          <p14:tracePt t="34950" x="2225675" y="2459038"/>
          <p14:tracePt t="34951" x="2225675" y="2447925"/>
          <p14:tracePt t="34953" x="2214563" y="2438400"/>
          <p14:tracePt t="34954" x="2205038" y="2438400"/>
          <p14:tracePt t="34956" x="2205038" y="2428875"/>
          <p14:tracePt t="34957" x="2195513" y="2419350"/>
          <p14:tracePt t="34960" x="2185988" y="2409825"/>
          <p14:tracePt t="34963" x="2176463" y="2400300"/>
          <p14:tracePt t="34964" x="2166938" y="2400300"/>
          <p14:tracePt t="34966" x="2157413" y="2390775"/>
          <p14:tracePt t="34968" x="2146300" y="2379663"/>
          <p14:tracePt t="34970" x="2136775" y="2379663"/>
          <p14:tracePt t="34971" x="2127250" y="2370138"/>
          <p14:tracePt t="34973" x="2117725" y="2370138"/>
          <p14:tracePt t="34974" x="2117725" y="2360613"/>
          <p14:tracePt t="34975" x="2108200" y="2360613"/>
          <p14:tracePt t="34976" x="2098675" y="2360613"/>
          <p14:tracePt t="34977" x="2089150" y="2351088"/>
          <p14:tracePt t="34979" x="2078038" y="2351088"/>
          <p14:tracePt t="34980" x="2068513" y="2351088"/>
          <p14:tracePt t="34981" x="2058988" y="2341563"/>
          <p14:tracePt t="34983" x="2049463" y="2341563"/>
          <p14:tracePt t="34984" x="2049463" y="2332038"/>
          <p14:tracePt t="34985" x="2039938" y="2332038"/>
          <p14:tracePt t="34986" x="2030413" y="2332038"/>
          <p14:tracePt t="34987" x="2019300" y="2332038"/>
          <p14:tracePt t="34988" x="2019300" y="2322513"/>
          <p14:tracePt t="34989" x="2000250" y="2322513"/>
          <p14:tracePt t="34990" x="1990725" y="2322513"/>
          <p14:tracePt t="34992" x="1971675" y="2322513"/>
          <p14:tracePt t="34994" x="1962150" y="2322513"/>
          <p14:tracePt t="34995" x="1951038" y="2311400"/>
          <p14:tracePt t="34997" x="1931988" y="2311400"/>
          <p14:tracePt t="34999" x="1922463" y="2311400"/>
          <p14:tracePt t="35001" x="1903413" y="2311400"/>
          <p14:tracePt t="35004" x="1893888" y="2311400"/>
          <p14:tracePt t="35005" x="1882775" y="2311400"/>
          <p14:tracePt t="35006" x="1873250" y="2311400"/>
          <p14:tracePt t="35008" x="1863725" y="2311400"/>
          <p14:tracePt t="35010" x="1854200" y="2311400"/>
          <p14:tracePt t="35012" x="1844675" y="2311400"/>
          <p14:tracePt t="35013" x="1835150" y="2311400"/>
          <p14:tracePt t="35014" x="1825625" y="2311400"/>
          <p14:tracePt t="35016" x="1814513" y="2311400"/>
          <p14:tracePt t="35018" x="1804988" y="2311400"/>
          <p14:tracePt t="35019" x="1795463" y="2311400"/>
          <p14:tracePt t="35021" x="1785938" y="2311400"/>
          <p14:tracePt t="35023" x="1776413" y="2322513"/>
          <p14:tracePt t="35025" x="1766888" y="2322513"/>
          <p14:tracePt t="35027" x="1757363" y="2332038"/>
          <p14:tracePt t="35028" x="1746250" y="2332038"/>
          <p14:tracePt t="35031" x="1736725" y="2341563"/>
          <p14:tracePt t="35032" x="1727200" y="2341563"/>
          <p14:tracePt t="35033" x="1727200" y="2351088"/>
          <p14:tracePt t="35035" x="1717675" y="2351088"/>
          <p14:tracePt t="35036" x="1717675" y="2360613"/>
          <p14:tracePt t="35038" x="1708150" y="2360613"/>
          <p14:tracePt t="35040" x="1708150" y="2370138"/>
          <p14:tracePt t="35041" x="1698625" y="2370138"/>
          <p14:tracePt t="35042" x="1687513" y="2370138"/>
          <p14:tracePt t="35043" x="1687513" y="2379663"/>
          <p14:tracePt t="35045" x="1677988" y="2390775"/>
          <p14:tracePt t="35048" x="1668463" y="2400300"/>
          <p14:tracePt t="35051" x="1668463" y="2409825"/>
          <p14:tracePt t="35052" x="1658938" y="2409825"/>
          <p14:tracePt t="35054" x="1649413" y="2419350"/>
          <p14:tracePt t="35055" x="1649413" y="2428875"/>
          <p14:tracePt t="35058" x="1649413" y="2438400"/>
          <p14:tracePt t="35060" x="1639888" y="2438400"/>
          <p14:tracePt t="35061" x="1639888" y="2447925"/>
          <p14:tracePt t="35064" x="1639888" y="2459038"/>
          <p14:tracePt t="35065" x="1639888" y="2468563"/>
          <p14:tracePt t="35068" x="1639888" y="2478088"/>
          <p14:tracePt t="35069" x="1630363" y="2478088"/>
          <p14:tracePt t="35071" x="1630363" y="2487613"/>
          <p14:tracePt t="35074" x="1630363" y="2497138"/>
          <p14:tracePt t="35075" x="1630363" y="2506663"/>
          <p14:tracePt t="35079" x="1630363" y="2516188"/>
          <p14:tracePt t="35082" x="1630363" y="2527300"/>
          <p14:tracePt t="35086" x="1630363" y="2536825"/>
          <p14:tracePt t="35087" x="1630363" y="2546350"/>
          <p14:tracePt t="35091" x="1630363" y="2555875"/>
          <p14:tracePt t="35095" x="1630363" y="2565400"/>
          <p14:tracePt t="35098" x="1630363" y="2574925"/>
          <p14:tracePt t="35101" x="1630363" y="2584450"/>
          <p14:tracePt t="35103" x="1630363" y="2595563"/>
          <p14:tracePt t="35106" x="1639888" y="2595563"/>
          <p14:tracePt t="35107" x="1639888" y="2605088"/>
          <p14:tracePt t="35110" x="1639888" y="2614613"/>
          <p14:tracePt t="35111" x="1649413" y="2614613"/>
          <p14:tracePt t="35114" x="1658938" y="2624138"/>
          <p14:tracePt t="35115" x="1658938" y="2633663"/>
          <p14:tracePt t="35119" x="1668463" y="2643188"/>
          <p14:tracePt t="35123" x="1677988" y="2652713"/>
          <p14:tracePt t="35128" x="1687513" y="2663825"/>
          <p14:tracePt t="35129" x="1687513" y="2673350"/>
          <p14:tracePt t="35130" x="1698625" y="2673350"/>
          <p14:tracePt t="35133" x="1698625" y="2682875"/>
          <p14:tracePt t="35134" x="1708150" y="2682875"/>
          <p14:tracePt t="35138" x="1717675" y="2692400"/>
          <p14:tracePt t="35143" x="1727200" y="2701925"/>
          <p14:tracePt t="35145" x="1736725" y="2711450"/>
          <p14:tracePt t="35150" x="1746250" y="2711450"/>
          <p14:tracePt t="35152" x="1746250" y="2720975"/>
          <p14:tracePt t="35156" x="1757363" y="2720975"/>
          <p14:tracePt t="35160" x="1757363" y="2732088"/>
          <p14:tracePt t="35164" x="1766888" y="2732088"/>
          <p14:tracePt t="35168" x="1776413" y="2732088"/>
          <p14:tracePt t="35170" x="1776413" y="2741613"/>
          <p14:tracePt t="35174" x="1776413" y="2751138"/>
          <p14:tracePt t="35177" x="1785938" y="2751138"/>
          <p14:tracePt t="35183" x="1785938" y="2760663"/>
          <p14:tracePt t="35184" x="1795463" y="2760663"/>
          <p14:tracePt t="35191" x="1804988" y="2770188"/>
          <p14:tracePt t="35194" x="1814513" y="2770188"/>
          <p14:tracePt t="35200" x="1825625" y="2770188"/>
          <p14:tracePt t="35201" x="1825625" y="2779713"/>
          <p14:tracePt t="35205" x="1825625" y="2789238"/>
          <p14:tracePt t="35206" x="1835150" y="2789238"/>
          <p14:tracePt t="35211" x="1844675" y="2789238"/>
          <p14:tracePt t="35213" x="1854200" y="2789238"/>
          <p14:tracePt t="35219" x="1863725" y="2789238"/>
          <p14:tracePt t="35220" x="1863725" y="2800350"/>
          <p14:tracePt t="35224" x="1873250" y="2800350"/>
          <p14:tracePt t="35230" x="1882775" y="2800350"/>
          <p14:tracePt t="35232" x="1893888" y="2800350"/>
          <p14:tracePt t="35238" x="1903413" y="2800350"/>
          <p14:tracePt t="35243" x="1912938" y="2800350"/>
          <p14:tracePt t="35248" x="1922463" y="2800350"/>
          <p14:tracePt t="35251" x="1931988" y="2800350"/>
          <p14:tracePt t="35255" x="1941513" y="2800350"/>
          <p14:tracePt t="35261" x="1951038" y="2800350"/>
          <p14:tracePt t="35265" x="1962150" y="2800350"/>
          <p14:tracePt t="35271" x="1971675" y="2800350"/>
          <p14:tracePt t="35273" x="1981200" y="2800350"/>
          <p14:tracePt t="35278" x="1990725" y="2800350"/>
          <p14:tracePt t="35283" x="2000250" y="2800350"/>
          <p14:tracePt t="35288" x="2009775" y="2800350"/>
          <p14:tracePt t="35290" x="2019300" y="2800350"/>
          <p14:tracePt t="35294" x="2019300" y="2789238"/>
          <p14:tracePt t="35296" x="2030413" y="2789238"/>
          <p14:tracePt t="35300" x="2039938" y="2789238"/>
          <p14:tracePt t="35301" x="2039938" y="2779713"/>
          <p14:tracePt t="35305" x="2049463" y="2779713"/>
          <p14:tracePt t="35308" x="2058988" y="2779713"/>
          <p14:tracePt t="35313" x="2068513" y="2779713"/>
          <p14:tracePt t="35314" x="2068513" y="2770188"/>
          <p14:tracePt t="35318" x="2078038" y="2770188"/>
          <p14:tracePt t="35324" x="2089150" y="2760663"/>
          <p14:tracePt t="35326" x="2098675" y="2760663"/>
          <p14:tracePt t="35331" x="2108200" y="2751138"/>
          <p14:tracePt t="35335" x="2108200" y="2741613"/>
          <p14:tracePt t="35336" x="2117725" y="2741613"/>
          <p14:tracePt t="35341" x="2127250" y="2732088"/>
          <p14:tracePt t="35344" x="2136775" y="2732088"/>
          <p14:tracePt t="35348" x="2136775" y="2720975"/>
          <p14:tracePt t="35350" x="2146300" y="2720975"/>
          <p14:tracePt t="35354" x="2146300" y="2711450"/>
          <p14:tracePt t="35356" x="2157413" y="2711450"/>
          <p14:tracePt t="35357" x="2157413" y="2701925"/>
          <p14:tracePt t="35363" x="2166938" y="2701925"/>
          <p14:tracePt t="35364" x="2166938" y="2692400"/>
          <p14:tracePt t="35367" x="2176463" y="2692400"/>
          <p14:tracePt t="35372" x="2176463" y="2682875"/>
          <p14:tracePt t="35375" x="2185988" y="2682875"/>
          <p14:tracePt t="35380" x="2185988" y="2673350"/>
          <p14:tracePt t="35385" x="2185988" y="2663825"/>
          <p14:tracePt t="35388" x="2195513" y="2663825"/>
          <p14:tracePt t="35399" x="2195513" y="2652713"/>
          <p14:tracePt t="35405" x="2205038" y="2652713"/>
          <p14:tracePt t="35420" x="2214563" y="2652713"/>
          <p14:tracePt t="35474" x="2214563" y="2643188"/>
          <p14:tracePt t="35549" x="2225675" y="2643188"/>
          <p14:tracePt t="35568" x="2225675" y="2633663"/>
          <p14:tracePt t="35577" x="2225675" y="2624138"/>
          <p14:tracePt t="35581" x="2235200" y="2624138"/>
          <p14:tracePt t="35800" x="2235200" y="2633663"/>
          <p14:tracePt t="35804" x="2235200" y="2643188"/>
          <p14:tracePt t="35808" x="2235200" y="2652713"/>
          <p14:tracePt t="35811" x="2235200" y="2663825"/>
          <p14:tracePt t="35813" x="2235200" y="2673350"/>
          <p14:tracePt t="35816" x="2235200" y="2682875"/>
          <p14:tracePt t="35819" x="2235200" y="2692400"/>
          <p14:tracePt t="35822" x="2235200" y="2701925"/>
          <p14:tracePt t="35823" x="2235200" y="2711450"/>
          <p14:tracePt t="35826" x="2235200" y="2720975"/>
          <p14:tracePt t="35829" x="2235200" y="2732088"/>
          <p14:tracePt t="35831" x="2235200" y="2741613"/>
          <p14:tracePt t="35832" x="2235200" y="2751138"/>
          <p14:tracePt t="35835" x="2235200" y="2760663"/>
          <p14:tracePt t="35837" x="2235200" y="2770188"/>
          <p14:tracePt t="35840" x="2235200" y="2779713"/>
          <p14:tracePt t="35841" x="2235200" y="2789238"/>
          <p14:tracePt t="35844" x="2235200" y="2800350"/>
          <p14:tracePt t="35847" x="2244725" y="2809875"/>
          <p14:tracePt t="35850" x="2244725" y="2819400"/>
          <p14:tracePt t="35851" x="2244725" y="2828925"/>
          <p14:tracePt t="35852" x="2254250" y="2828925"/>
          <p14:tracePt t="35854" x="2254250" y="2838450"/>
          <p14:tracePt t="35855" x="2263775" y="2838450"/>
          <p14:tracePt t="35858" x="2263775" y="2847975"/>
          <p14:tracePt t="35859" x="2273300" y="2847975"/>
          <p14:tracePt t="35862" x="2282825" y="2859088"/>
          <p14:tracePt t="35866" x="2293938" y="2859088"/>
          <p14:tracePt t="35867" x="2293938" y="2868613"/>
          <p14:tracePt t="35868" x="2303463" y="2868613"/>
          <p14:tracePt t="35870" x="2303463" y="2878138"/>
          <p14:tracePt t="35873" x="2312988" y="2878138"/>
          <p14:tracePt t="35877" x="2322513" y="2878138"/>
          <p14:tracePt t="35879" x="2322513" y="2887663"/>
          <p14:tracePt t="35884" x="2332038" y="2887663"/>
          <p14:tracePt t="35887" x="2341563" y="2887663"/>
          <p14:tracePt t="35895" x="2351088" y="2897188"/>
          <p14:tracePt t="35907" x="2362200" y="2897188"/>
          <p14:tracePt t="35919" x="2371725" y="2897188"/>
          <p14:tracePt t="35925" x="2371725" y="2906713"/>
          <p14:tracePt t="35926" x="2381250" y="2906713"/>
          <p14:tracePt t="35935" x="2381250" y="2916238"/>
          <p14:tracePt t="35936" x="2390775" y="2916238"/>
          <p14:tracePt t="35944" x="2400300" y="2916238"/>
          <p14:tracePt t="35949" x="2400300" y="2927350"/>
          <p14:tracePt t="35951" x="2409825" y="2927350"/>
          <p14:tracePt t="35954" x="2420938" y="2927350"/>
          <p14:tracePt t="35960" x="2430463" y="2927350"/>
          <p14:tracePt t="35962" x="2430463" y="2936875"/>
          <p14:tracePt t="35965" x="2439988" y="2936875"/>
          <p14:tracePt t="35970" x="2449513" y="2936875"/>
          <p14:tracePt t="35973" x="2459038" y="2936875"/>
          <p14:tracePt t="35977" x="2468563" y="2936875"/>
          <p14:tracePt t="35981" x="2468563" y="2946400"/>
          <p14:tracePt t="35982" x="2478088" y="2946400"/>
          <p14:tracePt t="35987" x="2489200" y="2946400"/>
          <p14:tracePt t="35990" x="2498725" y="2946400"/>
          <p14:tracePt t="35997" x="2508250" y="2946400"/>
          <p14:tracePt t="36008" x="2517775" y="2946400"/>
          <p14:tracePt t="36037" x="2527300" y="2946400"/>
          <p14:tracePt t="36047" x="2536825" y="2946400"/>
          <p14:tracePt t="36174" x="2546350" y="2946400"/>
          <p14:tracePt t="36186" x="2557463" y="2946400"/>
          <p14:tracePt t="36189" x="2557463" y="2955925"/>
          <p14:tracePt t="36193" x="2566988" y="2955925"/>
          <p14:tracePt t="36198" x="2576513" y="2965450"/>
          <p14:tracePt t="36200" x="2586038" y="2965450"/>
          <p14:tracePt t="36204" x="2595563" y="2965450"/>
          <p14:tracePt t="36205" x="2595563" y="2974975"/>
          <p14:tracePt t="36207" x="2605088" y="2974975"/>
          <p14:tracePt t="36210" x="2614613" y="2974975"/>
          <p14:tracePt t="36211" x="2625725" y="2984500"/>
          <p14:tracePt t="36213" x="2635250" y="2984500"/>
          <p14:tracePt t="36214" x="2635250" y="2995613"/>
          <p14:tracePt t="36215" x="2644775" y="2995613"/>
          <p14:tracePt t="36217" x="2654300" y="2995613"/>
          <p14:tracePt t="36218" x="2663825" y="2995613"/>
          <p14:tracePt t="36220" x="2673350" y="3005138"/>
          <p14:tracePt t="36221" x="2684463" y="3005138"/>
          <p14:tracePt t="36222" x="2693988" y="3005138"/>
          <p14:tracePt t="36223" x="2703513" y="3005138"/>
          <p14:tracePt t="36224" x="2703513" y="3014663"/>
          <p14:tracePt t="36225" x="2713038" y="3014663"/>
          <p14:tracePt t="36226" x="2722563" y="3014663"/>
          <p14:tracePt t="36227" x="2732088" y="3014663"/>
          <p14:tracePt t="36229" x="2741613" y="3014663"/>
          <p14:tracePt t="36230" x="2752725" y="3024188"/>
          <p14:tracePt t="36231" x="2762250" y="3024188"/>
          <p14:tracePt t="36232" x="2771775" y="3024188"/>
          <p14:tracePt t="36234" x="2781300" y="3033713"/>
          <p14:tracePt t="36235" x="2790825" y="3033713"/>
          <p14:tracePt t="36236" x="2800350" y="3033713"/>
          <p14:tracePt t="36237" x="2809875" y="3033713"/>
          <p14:tracePt t="36238" x="2820988" y="3033713"/>
          <p14:tracePt t="36239" x="2840038" y="3033713"/>
          <p14:tracePt t="36241" x="2849563" y="3043238"/>
          <p14:tracePt t="36242" x="2859088" y="3043238"/>
          <p14:tracePt t="36243" x="2868613" y="3043238"/>
          <p14:tracePt t="36244" x="2878138" y="3043238"/>
          <p14:tracePt t="36246" x="2889250" y="3043238"/>
          <p14:tracePt t="36247" x="2898775" y="3052763"/>
          <p14:tracePt t="36248" x="2908300" y="3052763"/>
          <p14:tracePt t="36250" x="2927350" y="3052763"/>
          <p14:tracePt t="36252" x="2936875" y="3052763"/>
          <p14:tracePt t="36253" x="2946400" y="3052763"/>
          <p14:tracePt t="36255" x="2967038" y="3052763"/>
          <p14:tracePt t="36256" x="2976563" y="3052763"/>
          <p14:tracePt t="36257" x="2986088" y="3052763"/>
          <p14:tracePt t="36258" x="2995613" y="3052763"/>
          <p14:tracePt t="36260" x="3016250" y="3052763"/>
          <p14:tracePt t="36262" x="3025775" y="3052763"/>
          <p14:tracePt t="36264" x="3035300" y="3052763"/>
          <p14:tracePt t="36266" x="3054350" y="3052763"/>
          <p14:tracePt t="36268" x="3063875" y="3052763"/>
          <p14:tracePt t="36270" x="3084513" y="3052763"/>
          <p14:tracePt t="36272" x="3094038" y="3052763"/>
          <p14:tracePt t="36274" x="3103563" y="3052763"/>
          <p14:tracePt t="36275" x="3113088" y="3052763"/>
          <p14:tracePt t="36276" x="3122613" y="3052763"/>
          <p14:tracePt t="36277" x="3132138" y="3052763"/>
          <p14:tracePt t="36279" x="3141663" y="3052763"/>
          <p14:tracePt t="36280" x="3152775" y="3052763"/>
          <p14:tracePt t="36281" x="3162300" y="3052763"/>
          <p14:tracePt t="36283" x="3171825" y="3052763"/>
          <p14:tracePt t="36285" x="3181350" y="3052763"/>
          <p14:tracePt t="36286" x="3190875" y="3052763"/>
          <p14:tracePt t="36287" x="3200400" y="3052763"/>
          <p14:tracePt t="36289" x="3209925" y="3052763"/>
          <p14:tracePt t="36290" x="3221038" y="3052763"/>
          <p14:tracePt t="36291" x="3230563" y="3052763"/>
          <p14:tracePt t="36293" x="3249613" y="3052763"/>
          <p14:tracePt t="36295" x="3259138" y="3052763"/>
          <p14:tracePt t="36297" x="3268663" y="3052763"/>
          <p14:tracePt t="36298" x="3278188" y="3052763"/>
          <p14:tracePt t="36300" x="3289300" y="3052763"/>
          <p14:tracePt t="36301" x="3298825" y="3052763"/>
          <p14:tracePt t="36303" x="3308350" y="3052763"/>
          <p14:tracePt t="36304" x="3317875" y="3052763"/>
          <p14:tracePt t="36306" x="3327400" y="3052763"/>
          <p14:tracePt t="36307" x="3336925" y="3052763"/>
          <p14:tracePt t="36308" x="3348038" y="3052763"/>
          <p14:tracePt t="36308" x="3357563" y="3052763"/>
          <p14:tracePt t="36310" x="3357563" y="3043238"/>
          <p14:tracePt t="36312" x="3367088" y="3043238"/>
          <p14:tracePt t="36314" x="3386138" y="3043238"/>
          <p14:tracePt t="36316" x="3395663" y="3043238"/>
          <p14:tracePt t="36318" x="3405188" y="3043238"/>
          <p14:tracePt t="36320" x="3416300" y="3043238"/>
          <p14:tracePt t="36321" x="3425825" y="3043238"/>
          <p14:tracePt t="36323" x="3435350" y="3043238"/>
          <p14:tracePt t="36325" x="3444875" y="3043238"/>
          <p14:tracePt t="36327" x="3454400" y="3043238"/>
          <p14:tracePt t="36328" x="3463925" y="3043238"/>
          <p14:tracePt t="36330" x="3473450" y="3043238"/>
          <p14:tracePt t="36333" x="3484563" y="3043238"/>
          <p14:tracePt t="36335" x="3494088" y="3043238"/>
          <p14:tracePt t="36336" x="3503613" y="3043238"/>
          <p14:tracePt t="36339" x="3513138" y="3043238"/>
          <p14:tracePt t="36341" x="3522663" y="3043238"/>
          <p14:tracePt t="36343" x="3532188" y="3043238"/>
          <p14:tracePt t="36344" x="3541713" y="3043238"/>
          <p14:tracePt t="36347" x="3552825" y="3043238"/>
          <p14:tracePt t="36349" x="3562350" y="3043238"/>
          <p14:tracePt t="36351" x="3571875" y="3043238"/>
          <p14:tracePt t="36352" x="3581400" y="3043238"/>
          <p14:tracePt t="36353" x="3581400" y="3033713"/>
          <p14:tracePt t="36355" x="3590925" y="3033713"/>
          <p14:tracePt t="36357" x="3600450" y="3033713"/>
          <p14:tracePt t="36359" x="3609975" y="3033713"/>
          <p14:tracePt t="36361" x="3621088" y="3033713"/>
          <p14:tracePt t="36363" x="3630613" y="3033713"/>
          <p14:tracePt t="36366" x="3640138" y="3033713"/>
          <p14:tracePt t="36368" x="3640138" y="3024188"/>
          <p14:tracePt t="36369" x="3649663" y="3024188"/>
          <p14:tracePt t="36371" x="3659188" y="3024188"/>
          <p14:tracePt t="36375" x="3668713" y="3024188"/>
          <p14:tracePt t="36378" x="3679825" y="3024188"/>
          <p14:tracePt t="36380" x="3679825" y="3014663"/>
          <p14:tracePt t="36383" x="3689350" y="3014663"/>
          <p14:tracePt t="36385" x="3698875" y="3005138"/>
          <p14:tracePt t="36390" x="3708400" y="3005138"/>
          <p14:tracePt t="36394" x="3717925" y="3005138"/>
          <p14:tracePt t="36395" x="3717925" y="2995613"/>
          <p14:tracePt t="36401" x="3727450" y="2995613"/>
          <p14:tracePt t="36406" x="3727450" y="2984500"/>
          <p14:tracePt t="36407" x="3736975" y="2984500"/>
          <p14:tracePt t="36412" x="3748088" y="2984500"/>
          <p14:tracePt t="36473" x="3748088" y="2974975"/>
          <p14:tracePt t="36479" x="3736975" y="2965450"/>
          <p14:tracePt t="36483" x="3727450" y="2965450"/>
          <p14:tracePt t="36486" x="3717925" y="2965450"/>
          <p14:tracePt t="36487" x="3717925" y="2955925"/>
          <p14:tracePt t="36489" x="3708400" y="2955925"/>
          <p14:tracePt t="36492" x="3698875" y="2955925"/>
          <p14:tracePt t="36493" x="3689350" y="2955925"/>
          <p14:tracePt t="36494" x="3679825" y="2946400"/>
          <p14:tracePt t="36496" x="3668713" y="2946400"/>
          <p14:tracePt t="36497" x="3659188" y="2936875"/>
          <p14:tracePt t="36498" x="3649663" y="2936875"/>
          <p14:tracePt t="36500" x="3640138" y="2936875"/>
          <p14:tracePt t="36501" x="3630613" y="2936875"/>
          <p14:tracePt t="36502" x="3609975" y="2927350"/>
          <p14:tracePt t="36504" x="3600450" y="2927350"/>
          <p14:tracePt t="36505" x="3581400" y="2927350"/>
          <p14:tracePt t="36506" x="3562350" y="2916238"/>
          <p14:tracePt t="36507" x="3552825" y="2916238"/>
          <p14:tracePt t="36508" x="3532188" y="2916238"/>
          <p14:tracePt t="36509" x="3513138" y="2906713"/>
          <p14:tracePt t="36511" x="3494088" y="2906713"/>
          <p14:tracePt t="36512" x="3484563" y="2897188"/>
          <p14:tracePt t="36513" x="3444875" y="2897188"/>
          <p14:tracePt t="36514" x="3425825" y="2897188"/>
          <p14:tracePt t="36515" x="3405188" y="2897188"/>
          <p14:tracePt t="36516" x="3386138" y="2897188"/>
          <p14:tracePt t="36517" x="3376613" y="2887663"/>
          <p14:tracePt t="36518" x="3357563" y="2887663"/>
          <p14:tracePt t="36519" x="3336925" y="2878138"/>
          <p14:tracePt t="36520" x="3317875" y="2878138"/>
          <p14:tracePt t="36521" x="3298825" y="2878138"/>
          <p14:tracePt t="36522" x="3278188" y="2878138"/>
          <p14:tracePt t="36523" x="3240088" y="2878138"/>
          <p14:tracePt t="36524" x="3221038" y="2878138"/>
          <p14:tracePt t="36525" x="3200400" y="2868613"/>
          <p14:tracePt t="36526" x="3162300" y="2868613"/>
          <p14:tracePt t="36527" x="3132138" y="2859088"/>
          <p14:tracePt t="36528" x="3122613" y="2859088"/>
          <p14:tracePt t="36529" x="3084513" y="2859088"/>
          <p14:tracePt t="36530" x="3054350" y="2847975"/>
          <p14:tracePt t="36531" x="3044825" y="2847975"/>
          <p14:tracePt t="36532" x="3005138" y="2847975"/>
          <p14:tracePt t="36533" x="2986088" y="2847975"/>
          <p14:tracePt t="36534" x="2967038" y="2847975"/>
          <p14:tracePt t="36535" x="2927350" y="2847975"/>
          <p14:tracePt t="36536" x="2898775" y="2847975"/>
          <p14:tracePt t="36537" x="2889250" y="2847975"/>
          <p14:tracePt t="36538" x="2849563" y="2847975"/>
          <p14:tracePt t="36539" x="2809875" y="2847975"/>
          <p14:tracePt t="36540" x="2781300" y="2847975"/>
          <p14:tracePt t="36541" x="2771775" y="2847975"/>
          <p14:tracePt t="36542" x="2732088" y="2838450"/>
          <p14:tracePt t="36543" x="2693988" y="2838450"/>
          <p14:tracePt t="36544" x="2663825" y="2838450"/>
          <p14:tracePt t="36545" x="2654300" y="2838450"/>
          <p14:tracePt t="36546" x="2625725" y="2838450"/>
          <p14:tracePt t="36547" x="2595563" y="2838450"/>
          <p14:tracePt t="36548" x="2576513" y="2838450"/>
          <p14:tracePt t="36549" x="2536825" y="2838450"/>
          <p14:tracePt t="36550" x="2508250" y="2838450"/>
          <p14:tracePt t="36551" x="2498725" y="2838450"/>
          <p14:tracePt t="36552" x="2459038" y="2838450"/>
          <p14:tracePt t="36553" x="2439988" y="2838450"/>
          <p14:tracePt t="36554" x="2430463" y="2838450"/>
          <p14:tracePt t="36555" x="2390775" y="2838450"/>
          <p14:tracePt t="36556" x="2371725" y="2838450"/>
          <p14:tracePt t="36557" x="2341563" y="2838450"/>
          <p14:tracePt t="36558" x="2312988" y="2838450"/>
          <p14:tracePt t="36559" x="2282825" y="2838450"/>
          <p14:tracePt t="36560" x="2273300" y="2838450"/>
          <p14:tracePt t="36561" x="2235200" y="2838450"/>
          <p14:tracePt t="36562" x="2214563" y="2838450"/>
          <p14:tracePt t="36563" x="2195513" y="2838450"/>
          <p14:tracePt t="36564" x="2176463" y="2847975"/>
          <p14:tracePt t="36565" x="2166938" y="2847975"/>
          <p14:tracePt t="36566" x="2146300" y="2847975"/>
          <p14:tracePt t="36567" x="2127250" y="2847975"/>
          <p14:tracePt t="36568" x="2108200" y="2847975"/>
          <p14:tracePt t="36569" x="2089150" y="2859088"/>
          <p14:tracePt t="36570" x="2068513" y="2859088"/>
          <p14:tracePt t="36571" x="2039938" y="2859088"/>
          <p14:tracePt t="36572" x="2030413" y="2859088"/>
          <p14:tracePt t="36573" x="2009775" y="2868613"/>
          <p14:tracePt t="36574" x="1990725" y="2868613"/>
          <p14:tracePt t="36575" x="1971675" y="2868613"/>
          <p14:tracePt t="36576" x="1941513" y="2868613"/>
          <p14:tracePt t="36577" x="1931988" y="2868613"/>
          <p14:tracePt t="36578" x="1922463" y="2868613"/>
          <p14:tracePt t="36579" x="1912938" y="2868613"/>
          <p14:tracePt t="36580" x="1893888" y="2868613"/>
          <p14:tracePt t="36581" x="1882775" y="2878138"/>
          <p14:tracePt t="36582" x="1873250" y="2878138"/>
          <p14:tracePt t="36583" x="1854200" y="2878138"/>
          <p14:tracePt t="36584" x="1844675" y="2878138"/>
          <p14:tracePt t="36585" x="1835150" y="2878138"/>
          <p14:tracePt t="36586" x="1814513" y="2878138"/>
          <p14:tracePt t="36587" x="1795463" y="2887663"/>
          <p14:tracePt t="36588" x="1785938" y="2887663"/>
          <p14:tracePt t="36589" x="1776413" y="2887663"/>
          <p14:tracePt t="36590" x="1766888" y="2887663"/>
          <p14:tracePt t="36591" x="1746250" y="2887663"/>
          <p14:tracePt t="36593" x="1727200" y="2887663"/>
          <p14:tracePt t="36595" x="1717675" y="2887663"/>
          <p14:tracePt t="36596" x="1708150" y="2887663"/>
          <p14:tracePt t="36598" x="1698625" y="2887663"/>
          <p14:tracePt t="36599" x="1687513" y="2887663"/>
          <p14:tracePt t="36601" x="1677988" y="2887663"/>
          <p14:tracePt t="36603" x="1668463" y="2887663"/>
          <p14:tracePt t="36606" x="1658938" y="2887663"/>
          <p14:tracePt t="36609" x="1649413" y="2887663"/>
          <p14:tracePt t="36666" x="1649413" y="2878138"/>
          <p14:tracePt t="36668" x="1649413" y="2868613"/>
          <p14:tracePt t="36672" x="1649413" y="2859088"/>
          <p14:tracePt t="36676" x="1649413" y="2847975"/>
          <p14:tracePt t="36681" x="1649413" y="2838450"/>
          <p14:tracePt t="36683" x="1649413" y="2828925"/>
          <p14:tracePt t="36687" x="1649413" y="2819400"/>
          <p14:tracePt t="36693" x="1649413" y="2809875"/>
          <p14:tracePt t="36699" x="1649413" y="2800350"/>
          <p14:tracePt t="36702" x="1649413" y="2789238"/>
          <p14:tracePt t="36709" x="1649413" y="2779713"/>
          <p14:tracePt t="36736" x="1649413" y="2770188"/>
          <p14:tracePt t="36755" x="1658938" y="2770188"/>
          <p14:tracePt t="36761" x="1658938" y="2760663"/>
          <p14:tracePt t="36769" x="1668463" y="2760663"/>
          <p14:tracePt t="36778" x="1668463" y="2751138"/>
          <p14:tracePt t="36780" x="1677988" y="2751138"/>
          <p14:tracePt t="36788" x="1687513" y="2751138"/>
          <p14:tracePt t="36790" x="1698625" y="2751138"/>
          <p14:tracePt t="36795" x="1708150" y="2751138"/>
          <p14:tracePt t="36800" x="1717675" y="2751138"/>
          <p14:tracePt t="36803" x="1727200" y="2751138"/>
          <p14:tracePt t="36805" x="1736725" y="2751138"/>
          <p14:tracePt t="36808" x="1746250" y="2751138"/>
          <p14:tracePt t="36812" x="1757363" y="2751138"/>
          <p14:tracePt t="36815" x="1766888" y="2751138"/>
          <p14:tracePt t="36816" x="1776413" y="2751138"/>
          <p14:tracePt t="36818" x="1785938" y="2751138"/>
          <p14:tracePt t="36821" x="1795463" y="2760663"/>
          <p14:tracePt t="36822" x="1804988" y="2760663"/>
          <p14:tracePt t="36823" x="1814513" y="2760663"/>
          <p14:tracePt t="36825" x="1825625" y="2760663"/>
          <p14:tracePt t="36827" x="1835150" y="2760663"/>
          <p14:tracePt t="36828" x="1835150" y="2770188"/>
          <p14:tracePt t="36829" x="1854200" y="2770188"/>
          <p14:tracePt t="36831" x="1863725" y="2770188"/>
          <p14:tracePt t="36832" x="1873250" y="2770188"/>
          <p14:tracePt t="36833" x="1882775" y="2770188"/>
          <p14:tracePt t="36834" x="1882775" y="2779713"/>
          <p14:tracePt t="36835" x="1893888" y="2779713"/>
          <p14:tracePt t="36837" x="1903413" y="2779713"/>
          <p14:tracePt t="36838" x="1912938" y="2779713"/>
          <p14:tracePt t="36839" x="1922463" y="2779713"/>
          <p14:tracePt t="36841" x="1931988" y="2789238"/>
          <p14:tracePt t="36842" x="1941513" y="2789238"/>
          <p14:tracePt t="36843" x="1951038" y="2789238"/>
          <p14:tracePt t="36844" x="1962150" y="2800350"/>
          <p14:tracePt t="36846" x="1981200" y="2800350"/>
          <p14:tracePt t="36848" x="1990725" y="2800350"/>
          <p14:tracePt t="36850" x="2000250" y="2800350"/>
          <p14:tracePt t="36851" x="2009775" y="2800350"/>
          <p14:tracePt t="36852" x="2019300" y="2800350"/>
          <p14:tracePt t="36853" x="2019300" y="2809875"/>
          <p14:tracePt t="36854" x="2030413" y="2809875"/>
          <p14:tracePt t="36855" x="2039938" y="2809875"/>
          <p14:tracePt t="36857" x="2049463" y="2809875"/>
          <p14:tracePt t="36858" x="2058988" y="2809875"/>
          <p14:tracePt t="36860" x="2068513" y="2809875"/>
          <p14:tracePt t="36861" x="2078038" y="2809875"/>
          <p14:tracePt t="36862" x="2089150" y="2809875"/>
          <p14:tracePt t="36864" x="2098675" y="2809875"/>
          <p14:tracePt t="36865" x="2108200" y="2809875"/>
          <p14:tracePt t="36866" x="2117725" y="2809875"/>
          <p14:tracePt t="36868" x="2127250" y="2809875"/>
          <p14:tracePt t="36870" x="2136775" y="2809875"/>
          <p14:tracePt t="36871" x="2146300" y="2819400"/>
          <p14:tracePt t="36874" x="2157413" y="2819400"/>
          <p14:tracePt t="36876" x="2166938" y="2819400"/>
          <p14:tracePt t="36879" x="2176463" y="2819400"/>
          <p14:tracePt t="36880" x="2185988" y="2819400"/>
          <p14:tracePt t="36883" x="2195513" y="2819400"/>
          <p14:tracePt t="36886" x="2205038" y="2819400"/>
          <p14:tracePt t="36889" x="2214563" y="2819400"/>
          <p14:tracePt t="36893" x="2225675" y="2819400"/>
          <p14:tracePt t="36895" x="2235200" y="2819400"/>
          <p14:tracePt t="36900" x="2244725" y="2819400"/>
          <p14:tracePt t="36906" x="2254250" y="2819400"/>
          <p14:tracePt t="36912" x="2254250" y="2809875"/>
          <p14:tracePt t="36914" x="2263775" y="2809875"/>
          <p14:tracePt t="36920" x="2273300" y="2809875"/>
          <p14:tracePt t="36929" x="2273300" y="2800350"/>
          <p14:tracePt t="36931" x="2282825" y="2800350"/>
          <p14:tracePt t="36935" x="2282825" y="2789238"/>
          <p14:tracePt t="36943" x="2293938" y="2789238"/>
          <p14:tracePt t="36944" x="2293938" y="2779713"/>
          <p14:tracePt t="36950" x="2293938" y="2770188"/>
          <p14:tracePt t="36954" x="2303463" y="2770188"/>
          <p14:tracePt t="36955" x="2303463" y="2760663"/>
          <p14:tracePt t="36959" x="2312988" y="2760663"/>
          <p14:tracePt t="36960" x="2312988" y="2751138"/>
          <p14:tracePt t="36962" x="2312988" y="2741613"/>
          <p14:tracePt t="36965" x="2312988" y="2732088"/>
          <p14:tracePt t="36969" x="2312988" y="2720975"/>
          <p14:tracePt t="36972" x="2312988" y="2711450"/>
          <p14:tracePt t="36973" x="2322513" y="2701925"/>
          <p14:tracePt t="36977" x="2322513" y="2692400"/>
          <p14:tracePt t="36980" x="2322513" y="2682875"/>
          <p14:tracePt t="36984" x="2322513" y="2673350"/>
          <p14:tracePt t="36985" x="2322513" y="2663825"/>
          <p14:tracePt t="36988" x="2322513" y="2652713"/>
          <p14:tracePt t="36992" x="2322513" y="2643188"/>
          <p14:tracePt t="36995" x="2322513" y="2633663"/>
          <p14:tracePt t="36997" x="2322513" y="2624138"/>
          <p14:tracePt t="37000" x="2322513" y="2614613"/>
          <p14:tracePt t="37003" x="2322513" y="2605088"/>
          <p14:tracePt t="37006" x="2322513" y="2595563"/>
          <p14:tracePt t="37008" x="2322513" y="2584450"/>
          <p14:tracePt t="37011" x="2322513" y="2574925"/>
          <p14:tracePt t="37015" x="2322513" y="2565400"/>
          <p14:tracePt t="37019" x="2322513" y="2555875"/>
          <p14:tracePt t="37021" x="2322513" y="2546350"/>
          <p14:tracePt t="37023" x="2312988" y="2546350"/>
          <p14:tracePt t="37027" x="2303463" y="2536825"/>
          <p14:tracePt t="37033" x="2303463" y="2527300"/>
          <p14:tracePt t="37035" x="2293938" y="2527300"/>
          <p14:tracePt t="37040" x="2293938" y="2516188"/>
          <p14:tracePt t="37043" x="2282825" y="2516188"/>
          <p14:tracePt t="37045" x="2282825" y="2506663"/>
          <p14:tracePt t="37048" x="2273300" y="2506663"/>
          <p14:tracePt t="37050" x="2263775" y="2506663"/>
          <p14:tracePt t="37053" x="2263775" y="2497138"/>
          <p14:tracePt t="37055" x="2254250" y="2497138"/>
          <p14:tracePt t="37058" x="2244725" y="2497138"/>
          <p14:tracePt t="37061" x="2235200" y="2487613"/>
          <p14:tracePt t="37063" x="2225675" y="2487613"/>
          <p14:tracePt t="37067" x="2214563" y="2487613"/>
          <p14:tracePt t="37069" x="2205038" y="2478088"/>
          <p14:tracePt t="37072" x="2195513" y="2478088"/>
          <p14:tracePt t="37075" x="2185988" y="2478088"/>
          <p14:tracePt t="37076" x="2176463" y="2468563"/>
          <p14:tracePt t="37078" x="2166938" y="2468563"/>
          <p14:tracePt t="37081" x="2157413" y="2459038"/>
          <p14:tracePt t="37084" x="2146300" y="2459038"/>
          <p14:tracePt t="37085" x="2136775" y="2459038"/>
          <p14:tracePt t="37088" x="2127250" y="2459038"/>
          <p14:tracePt t="37091" x="2117725" y="2459038"/>
          <p14:tracePt t="37092" x="2117725" y="2447925"/>
          <p14:tracePt t="37094" x="2108200" y="2447925"/>
          <p14:tracePt t="37095" x="2098675" y="2447925"/>
          <p14:tracePt t="37099" x="2089150" y="2447925"/>
          <p14:tracePt t="37103" x="2078038" y="2447925"/>
          <p14:tracePt t="37105" x="2068513" y="2447925"/>
          <p14:tracePt t="37108" x="2058988" y="2447925"/>
          <p14:tracePt t="37112" x="2049463" y="2447925"/>
          <p14:tracePt t="37115" x="2039938" y="2447925"/>
          <p14:tracePt t="37119" x="2030413" y="2447925"/>
          <p14:tracePt t="37121" x="2019300" y="2447925"/>
          <p14:tracePt t="37124" x="2009775" y="2447925"/>
          <p14:tracePt t="37127" x="2000250" y="2447925"/>
          <p14:tracePt t="37130" x="1990725" y="2447925"/>
          <p14:tracePt t="37132" x="1981200" y="2447925"/>
          <p14:tracePt t="37134" x="1971675" y="2447925"/>
          <p14:tracePt t="37136" x="1962150" y="2447925"/>
          <p14:tracePt t="37139" x="1951038" y="2447925"/>
          <p14:tracePt t="37140" x="1941513" y="2447925"/>
          <p14:tracePt t="37142" x="1931988" y="2447925"/>
          <p14:tracePt t="37144" x="1922463" y="2447925"/>
          <p14:tracePt t="37146" x="1912938" y="2447925"/>
          <p14:tracePt t="37147" x="1903413" y="2447925"/>
          <p14:tracePt t="37149" x="1893888" y="2447925"/>
          <p14:tracePt t="37151" x="1882775" y="2447925"/>
          <p14:tracePt t="37153" x="1873250" y="2459038"/>
          <p14:tracePt t="37155" x="1854200" y="2459038"/>
          <p14:tracePt t="37157" x="1844675" y="2468563"/>
          <p14:tracePt t="37159" x="1835150" y="2468563"/>
          <p14:tracePt t="37160" x="1825625" y="2468563"/>
          <p14:tracePt t="37162" x="1814513" y="2468563"/>
          <p14:tracePt t="37164" x="1814513" y="2478088"/>
          <p14:tracePt t="37165" x="1804988" y="2478088"/>
          <p14:tracePt t="37168" x="1795463" y="2478088"/>
          <p14:tracePt t="37169" x="1785938" y="2478088"/>
          <p14:tracePt t="37172" x="1776413" y="2487613"/>
          <p14:tracePt t="37175" x="1766888" y="2487613"/>
          <p14:tracePt t="37179" x="1757363" y="2487613"/>
          <p14:tracePt t="37180" x="1757363" y="2497138"/>
          <p14:tracePt t="37181" x="1746250" y="2497138"/>
          <p14:tracePt t="37186" x="1736725" y="2506663"/>
          <p14:tracePt t="37189" x="1736725" y="2516188"/>
          <p14:tracePt t="37193" x="1727200" y="2516188"/>
          <p14:tracePt t="37194" x="1727200" y="2527300"/>
          <p14:tracePt t="37199" x="1727200" y="2536825"/>
          <p14:tracePt t="37202" x="1717675" y="2536825"/>
          <p14:tracePt t="37204" x="1717675" y="2546350"/>
          <p14:tracePt t="37206" x="1717675" y="2555875"/>
          <p14:tracePt t="37210" x="1717675" y="2565400"/>
          <p14:tracePt t="37214" x="1717675" y="2574925"/>
          <p14:tracePt t="37218" x="1717675" y="2584450"/>
          <p14:tracePt t="37220" x="1717675" y="2595563"/>
          <p14:tracePt t="37223" x="1717675" y="2605088"/>
          <p14:tracePt t="37226" x="1717675" y="2614613"/>
          <p14:tracePt t="37229" x="1717675" y="2624138"/>
          <p14:tracePt t="37231" x="1717675" y="2633663"/>
          <p14:tracePt t="37234" x="1717675" y="2643188"/>
          <p14:tracePt t="37237" x="1717675" y="2652713"/>
          <p14:tracePt t="37240" x="1717675" y="2663825"/>
          <p14:tracePt t="37242" x="1717675" y="2673350"/>
          <p14:tracePt t="37245" x="1727200" y="2682875"/>
          <p14:tracePt t="37248" x="1727200" y="2692400"/>
          <p14:tracePt t="37249" x="1736725" y="2692400"/>
          <p14:tracePt t="37251" x="1736725" y="2701925"/>
          <p14:tracePt t="37253" x="1746250" y="2711450"/>
          <p14:tracePt t="37255" x="1757363" y="2711450"/>
          <p14:tracePt t="37256" x="1757363" y="2720975"/>
          <p14:tracePt t="37258" x="1766888" y="2720975"/>
          <p14:tracePt t="37260" x="1766888" y="2732088"/>
          <p14:tracePt t="37261" x="1776413" y="2732088"/>
          <p14:tracePt t="37264" x="1776413" y="2741613"/>
          <p14:tracePt t="37265" x="1785938" y="2741613"/>
          <p14:tracePt t="37267" x="1795463" y="2751138"/>
          <p14:tracePt t="37269" x="1804988" y="2751138"/>
          <p14:tracePt t="37271" x="1804988" y="2760663"/>
          <p14:tracePt t="37273" x="1814513" y="2760663"/>
          <p14:tracePt t="37275" x="1825625" y="2760663"/>
          <p14:tracePt t="37276" x="1835150" y="2770188"/>
          <p14:tracePt t="37280" x="1844675" y="2770188"/>
          <p14:tracePt t="37281" x="1844675" y="2779713"/>
          <p14:tracePt t="37282" x="1854200" y="2779713"/>
          <p14:tracePt t="37285" x="1863725" y="2779713"/>
          <p14:tracePt t="37286" x="1873250" y="2779713"/>
          <p14:tracePt t="37288" x="1873250" y="2789238"/>
          <p14:tracePt t="37289" x="1882775" y="2789238"/>
          <p14:tracePt t="37291" x="1882775" y="2800350"/>
          <p14:tracePt t="37292" x="1893888" y="2800350"/>
          <p14:tracePt t="37295" x="1903413" y="2800350"/>
          <p14:tracePt t="37296" x="1912938" y="2800350"/>
          <p14:tracePt t="37299" x="1922463" y="2800350"/>
          <p14:tracePt t="37300" x="1922463" y="2809875"/>
          <p14:tracePt t="37302" x="1931988" y="2809875"/>
          <p14:tracePt t="37305" x="1941513" y="2809875"/>
          <p14:tracePt t="37306" x="1951038" y="2809875"/>
          <p14:tracePt t="37310" x="1962150" y="2809875"/>
          <p14:tracePt t="37313" x="1971675" y="2809875"/>
          <p14:tracePt t="37317" x="1981200" y="2809875"/>
          <p14:tracePt t="37319" x="1990725" y="2809875"/>
          <p14:tracePt t="37323" x="2000250" y="2809875"/>
          <p14:tracePt t="37327" x="2009775" y="2809875"/>
          <p14:tracePt t="37331" x="2019300" y="2809875"/>
          <p14:tracePt t="37333" x="2030413" y="2809875"/>
          <p14:tracePt t="37338" x="2039938" y="2809875"/>
          <p14:tracePt t="37341" x="2049463" y="2809875"/>
          <p14:tracePt t="37346" x="2058988" y="2809875"/>
          <p14:tracePt t="37350" x="2068513" y="2809875"/>
          <p14:tracePt t="37352" x="2078038" y="2809875"/>
          <p14:tracePt t="37356" x="2089150" y="2809875"/>
          <p14:tracePt t="37360" x="2089150" y="2800350"/>
          <p14:tracePt t="37361" x="2098675" y="2800350"/>
          <p14:tracePt t="37364" x="2098675" y="2789238"/>
          <p14:tracePt t="37366" x="2108200" y="2789238"/>
          <p14:tracePt t="37368" x="2117725" y="2789238"/>
          <p14:tracePt t="37371" x="2117725" y="2779713"/>
          <p14:tracePt t="37374" x="2127250" y="2779713"/>
          <p14:tracePt t="37377" x="2127250" y="2770188"/>
          <p14:tracePt t="37379" x="2136775" y="2770188"/>
          <p14:tracePt t="37381" x="2136775" y="2760663"/>
          <p14:tracePt t="37384" x="2146300" y="2760663"/>
          <p14:tracePt t="37386" x="2157413" y="2751138"/>
          <p14:tracePt t="37388" x="2157413" y="2741613"/>
          <p14:tracePt t="37391" x="2166938" y="2741613"/>
          <p14:tracePt t="37392" x="2166938" y="2732088"/>
          <p14:tracePt t="37396" x="2166938" y="2720975"/>
          <p14:tracePt t="37397" x="2176463" y="2720975"/>
          <p14:tracePt t="37400" x="2176463" y="2711450"/>
          <p14:tracePt t="37401" x="2176463" y="2701925"/>
          <p14:tracePt t="37403" x="2185988" y="2701925"/>
          <p14:tracePt t="37405" x="2185988" y="2692400"/>
          <p14:tracePt t="37407" x="2195513" y="2692400"/>
          <p14:tracePt t="37408" x="2195513" y="2682875"/>
          <p14:tracePt t="37411" x="2195513" y="2673350"/>
          <p14:tracePt t="37412" x="2195513" y="2663825"/>
          <p14:tracePt t="37415" x="2195513" y="2652713"/>
          <p14:tracePt t="37416" x="2205038" y="2652713"/>
          <p14:tracePt t="37418" x="2205038" y="2643188"/>
          <p14:tracePt t="37421" x="2205038" y="2633663"/>
          <p14:tracePt t="37423" x="2205038" y="2624138"/>
          <p14:tracePt t="37425" x="2205038" y="2614613"/>
          <p14:tracePt t="37428" x="2205038" y="2605088"/>
          <p14:tracePt t="37432" x="2205038" y="2595563"/>
          <p14:tracePt t="37433" x="2205038" y="2584450"/>
          <p14:tracePt t="37436" x="2205038" y="2574925"/>
          <p14:tracePt t="37439" x="2205038" y="2565400"/>
          <p14:tracePt t="37442" x="2205038" y="2555875"/>
          <p14:tracePt t="37444" x="2205038" y="2546350"/>
          <p14:tracePt t="37447" x="2205038" y="2536825"/>
          <p14:tracePt t="37450" x="2205038" y="2527300"/>
          <p14:tracePt t="37454" x="2205038" y="2516188"/>
          <p14:tracePt t="37455" x="2205038" y="2506663"/>
          <p14:tracePt t="37459" x="2205038" y="2497138"/>
          <p14:tracePt t="37460" x="2195513" y="2497138"/>
          <p14:tracePt t="37464" x="2185988" y="2497138"/>
          <p14:tracePt t="37465" x="2185988" y="2487613"/>
          <p14:tracePt t="37469" x="2185988" y="2478088"/>
          <p14:tracePt t="37470" x="2176463" y="2478088"/>
          <p14:tracePt t="37474" x="2176463" y="2468563"/>
          <p14:tracePt t="37475" x="2166938" y="2468563"/>
          <p14:tracePt t="37477" x="2166938" y="2459038"/>
          <p14:tracePt t="37479" x="2157413" y="2459038"/>
          <p14:tracePt t="37481" x="2146300" y="2459038"/>
          <p14:tracePt t="37482" x="2146300" y="2447925"/>
          <p14:tracePt t="37484" x="2136775" y="2447925"/>
          <p14:tracePt t="37487" x="2127250" y="2438400"/>
          <p14:tracePt t="37490" x="2117725" y="2438400"/>
          <p14:tracePt t="37491" x="2108200" y="2438400"/>
          <p14:tracePt t="37492" x="2108200" y="2428875"/>
          <p14:tracePt t="37493" x="2098675" y="2428875"/>
          <p14:tracePt t="37495" x="2089150" y="2419350"/>
          <p14:tracePt t="37497" x="2078038" y="2419350"/>
          <p14:tracePt t="37498" x="2068513" y="2419350"/>
          <p14:tracePt t="37500" x="2058988" y="2409825"/>
          <p14:tracePt t="37502" x="2049463" y="2409825"/>
          <p14:tracePt t="37504" x="2039938" y="2409825"/>
          <p14:tracePt t="37505" x="2030413" y="2409825"/>
          <p14:tracePt t="37506" x="2019300" y="2409825"/>
          <p14:tracePt t="37507" x="2019300" y="2400300"/>
          <p14:tracePt t="37508" x="2009775" y="2400300"/>
          <p14:tracePt t="37509" x="2000250" y="2400300"/>
          <p14:tracePt t="37510" x="1990725" y="2400300"/>
          <p14:tracePt t="37511" x="1981200" y="2390775"/>
          <p14:tracePt t="37513" x="1971675" y="2390775"/>
          <p14:tracePt t="37514" x="1962150" y="2390775"/>
          <p14:tracePt t="37515" x="1951038" y="2390775"/>
          <p14:tracePt t="37517" x="1941513" y="2390775"/>
          <p14:tracePt t="37519" x="1931988" y="2390775"/>
          <p14:tracePt t="37520" x="1922463" y="2390775"/>
          <p14:tracePt t="37521" x="1912938" y="2390775"/>
          <p14:tracePt t="37523" x="1903413" y="2390775"/>
          <p14:tracePt t="37524" x="1893888" y="2390775"/>
          <p14:tracePt t="37526" x="1882775" y="2390775"/>
          <p14:tracePt t="37528" x="1873250" y="2390775"/>
          <p14:tracePt t="37530" x="1863725" y="2390775"/>
          <p14:tracePt t="37531" x="1854200" y="2390775"/>
          <p14:tracePt t="37533" x="1844675" y="2390775"/>
          <p14:tracePt t="37536" x="1835150" y="2390775"/>
          <p14:tracePt t="37538" x="1825625" y="2390775"/>
          <p14:tracePt t="37540" x="1814513" y="2390775"/>
          <p14:tracePt t="37541" x="1814513" y="2400300"/>
          <p14:tracePt t="37542" x="1804988" y="2400300"/>
          <p14:tracePt t="37546" x="1795463" y="2400300"/>
          <p14:tracePt t="37548" x="1795463" y="2409825"/>
          <p14:tracePt t="37549" x="1785938" y="2409825"/>
          <p14:tracePt t="37552" x="1776413" y="2419350"/>
          <p14:tracePt t="37554" x="1766888" y="2419350"/>
          <p14:tracePt t="37557" x="1757363" y="2428875"/>
          <p14:tracePt t="37559" x="1757363" y="2438400"/>
          <p14:tracePt t="37561" x="1746250" y="2438400"/>
          <p14:tracePt t="37562" x="1746250" y="2447925"/>
          <p14:tracePt t="37566" x="1736725" y="2459038"/>
          <p14:tracePt t="37568" x="1727200" y="2459038"/>
          <p14:tracePt t="37570" x="1727200" y="2468563"/>
          <p14:tracePt t="37571" x="1727200" y="2478088"/>
          <p14:tracePt t="37572" x="1717675" y="2478088"/>
          <p14:tracePt t="37575" x="1717675" y="2487613"/>
          <p14:tracePt t="37577" x="1708150" y="2487613"/>
          <p14:tracePt t="37579" x="1708150" y="2497138"/>
          <p14:tracePt t="37583" x="1708150" y="2506663"/>
          <p14:tracePt t="37584" x="1698625" y="2506663"/>
          <p14:tracePt t="37585" x="1698625" y="2516188"/>
          <p14:tracePt t="37588" x="1687513" y="2516188"/>
          <p14:tracePt t="37589" x="1687513" y="2527300"/>
          <p14:tracePt t="37593" x="1687513" y="2536825"/>
          <p14:tracePt t="37597" x="1687513" y="2546350"/>
          <p14:tracePt t="37599" x="1687513" y="2555875"/>
          <p14:tracePt t="37603" x="1687513" y="2565400"/>
          <p14:tracePt t="37606" x="1687513" y="2574925"/>
          <p14:tracePt t="37610" x="1687513" y="2584450"/>
          <p14:tracePt t="37612" x="1687513" y="2595563"/>
          <p14:tracePt t="37615" x="1687513" y="2605088"/>
          <p14:tracePt t="37619" x="1687513" y="2614613"/>
          <p14:tracePt t="37620" x="1698625" y="2614613"/>
          <p14:tracePt t="37623" x="1698625" y="2624138"/>
          <p14:tracePt t="37624" x="1698625" y="2633663"/>
          <p14:tracePt t="37625" x="1708150" y="2633663"/>
          <p14:tracePt t="37628" x="1708150" y="2643188"/>
          <p14:tracePt t="37629" x="1717675" y="2643188"/>
          <p14:tracePt t="37638" x="1746250" y="2663825"/>
          <p14:tracePt t="37639" x="1746250" y="2673350"/>
          <p14:tracePt t="37641" x="1757363" y="2682875"/>
          <p14:tracePt t="37644" x="1766888" y="2682875"/>
          <p14:tracePt t="37645" x="1776413" y="2692400"/>
          <p14:tracePt t="37647" x="1785938" y="2692400"/>
          <p14:tracePt t="37650" x="1795463" y="2701925"/>
          <p14:tracePt t="37652" x="1804988" y="2701925"/>
          <p14:tracePt t="37654" x="1814513" y="2711450"/>
          <p14:tracePt t="37655" x="1825625" y="2711450"/>
          <p14:tracePt t="37656" x="1825625" y="2720975"/>
          <p14:tracePt t="37658" x="1835150" y="2720975"/>
          <p14:tracePt t="37660" x="1844675" y="2720975"/>
          <p14:tracePt t="37662" x="1844675" y="2732088"/>
          <p14:tracePt t="37663" x="1854200" y="2732088"/>
          <p14:tracePt t="37664" x="1863725" y="2732088"/>
          <p14:tracePt t="37666" x="1873250" y="2732088"/>
          <p14:tracePt t="37668" x="1882775" y="2741613"/>
          <p14:tracePt t="37670" x="1893888" y="2741613"/>
          <p14:tracePt t="37671" x="1903413" y="2741613"/>
          <p14:tracePt t="37673" x="1912938" y="2741613"/>
          <p14:tracePt t="37674" x="1912938" y="2751138"/>
          <p14:tracePt t="37675" x="1922463" y="2751138"/>
          <p14:tracePt t="37677" x="1931988" y="2760663"/>
          <p14:tracePt t="37678" x="1941513" y="2760663"/>
          <p14:tracePt t="37680" x="1951038" y="2760663"/>
          <p14:tracePt t="37682" x="1962150" y="2760663"/>
          <p14:tracePt t="37684" x="1971675" y="2760663"/>
          <p14:tracePt t="37685" x="1981200" y="2760663"/>
          <p14:tracePt t="37686" x="1990725" y="2770188"/>
          <p14:tracePt t="37688" x="2000250" y="2770188"/>
          <p14:tracePt t="37689" x="2009775" y="2770188"/>
          <p14:tracePt t="37691" x="2019300" y="2770188"/>
          <p14:tracePt t="37693" x="2030413" y="2770188"/>
          <p14:tracePt t="37695" x="2039938" y="2770188"/>
          <p14:tracePt t="37697" x="2049463" y="2770188"/>
          <p14:tracePt t="37698" x="2058988" y="2770188"/>
          <p14:tracePt t="37699" x="2058988" y="2779713"/>
          <p14:tracePt t="37700" x="2068513" y="2779713"/>
          <p14:tracePt t="37701" x="2078038" y="2779713"/>
          <p14:tracePt t="37702" x="2089150" y="2779713"/>
          <p14:tracePt t="37704" x="2098675" y="2779713"/>
          <p14:tracePt t="37706" x="2108200" y="2779713"/>
          <p14:tracePt t="37708" x="2117725" y="2779713"/>
          <p14:tracePt t="37709" x="2127250" y="2779713"/>
          <p14:tracePt t="37711" x="2136775" y="2779713"/>
          <p14:tracePt t="37713" x="2146300" y="2779713"/>
          <p14:tracePt t="37715" x="2166938" y="2779713"/>
          <p14:tracePt t="37717" x="2176463" y="2779713"/>
          <p14:tracePt t="37719" x="2185988" y="2779713"/>
          <p14:tracePt t="37721" x="2195513" y="2779713"/>
          <p14:tracePt t="37722" x="2205038" y="2779713"/>
          <p14:tracePt t="37724" x="2214563" y="2779713"/>
          <p14:tracePt t="37726" x="2225675" y="2779713"/>
          <p14:tracePt t="37729" x="2235200" y="2779713"/>
          <p14:tracePt t="37730" x="2244725" y="2779713"/>
          <p14:tracePt t="37732" x="2254250" y="2779713"/>
          <p14:tracePt t="37735" x="2263775" y="2779713"/>
          <p14:tracePt t="37737" x="2273300" y="2779713"/>
          <p14:tracePt t="37739" x="2282825" y="2779713"/>
          <p14:tracePt t="37742" x="2293938" y="2779713"/>
          <p14:tracePt t="37745" x="2303463" y="2779713"/>
          <p14:tracePt t="37750" x="2312988" y="2779713"/>
          <p14:tracePt t="37754" x="2322513" y="2779713"/>
          <p14:tracePt t="37763" x="2332038" y="2779713"/>
          <p14:tracePt t="37764" x="2332038" y="2770188"/>
          <p14:tracePt t="37771" x="2332038" y="2760663"/>
          <p14:tracePt t="37775" x="2332038" y="2751138"/>
          <p14:tracePt t="37776" x="2341563" y="2751138"/>
          <p14:tracePt t="37778" x="2341563" y="2741613"/>
          <p14:tracePt t="37782" x="2341563" y="2732088"/>
          <p14:tracePt t="37785" x="2341563" y="2720975"/>
          <p14:tracePt t="37789" x="2341563" y="2711450"/>
          <p14:tracePt t="37790" x="2341563" y="2701925"/>
          <p14:tracePt t="37791" x="2351088" y="2701925"/>
          <p14:tracePt t="37793" x="2351088" y="2692400"/>
          <p14:tracePt t="37796" x="2351088" y="2682875"/>
          <p14:tracePt t="37800" x="2351088" y="2673350"/>
          <p14:tracePt t="37801" x="2351088" y="2663825"/>
          <p14:tracePt t="37803" x="2351088" y="2652713"/>
          <p14:tracePt t="37807" x="2351088" y="2643188"/>
          <p14:tracePt t="37810" x="2351088" y="2633663"/>
          <p14:tracePt t="37811" x="2351088" y="2624138"/>
          <p14:tracePt t="37814" x="2351088" y="2614613"/>
          <p14:tracePt t="37817" x="2351088" y="2605088"/>
          <p14:tracePt t="37821" x="2351088" y="2595563"/>
          <p14:tracePt t="37822" x="2351088" y="2584450"/>
          <p14:tracePt t="37825" x="2351088" y="2574925"/>
          <p14:tracePt t="37826" x="2341563" y="2574925"/>
          <p14:tracePt t="37828" x="2341563" y="2565400"/>
          <p14:tracePt t="37832" x="2341563" y="2555875"/>
          <p14:tracePt t="37834" x="2332038" y="2546350"/>
          <p14:tracePt t="37837" x="2332038" y="2536825"/>
          <p14:tracePt t="37839" x="2322513" y="2536825"/>
          <p14:tracePt t="37840" x="2322513" y="2527300"/>
          <p14:tracePt t="37842" x="2312988" y="2527300"/>
          <p14:tracePt t="37843" x="2312988" y="2516188"/>
          <p14:tracePt t="37845" x="2312988" y="2506663"/>
          <p14:tracePt t="37847" x="2303463" y="2506663"/>
          <p14:tracePt t="37848" x="2303463" y="2497138"/>
          <p14:tracePt t="37851" x="2293938" y="2487613"/>
          <p14:tracePt t="37854" x="2293938" y="2478088"/>
          <p14:tracePt t="37855" x="2282825" y="2478088"/>
          <p14:tracePt t="37857" x="2273300" y="2478088"/>
          <p14:tracePt t="37858" x="2273300" y="2468563"/>
          <p14:tracePt t="37860" x="2273300" y="2459038"/>
          <p14:tracePt t="37861" x="2263775" y="2459038"/>
          <p14:tracePt t="37863" x="2263775" y="2447925"/>
          <p14:tracePt t="37864" x="2254250" y="2447925"/>
          <p14:tracePt t="37867" x="2244725" y="2438400"/>
          <p14:tracePt t="37869" x="2235200" y="2438400"/>
          <p14:tracePt t="37871" x="2235200" y="2428875"/>
          <p14:tracePt t="37872" x="2225675" y="2428875"/>
          <p14:tracePt t="37873" x="2225675" y="2419350"/>
          <p14:tracePt t="37875" x="2214563" y="2419350"/>
          <p14:tracePt t="37878" x="2205038" y="2409825"/>
          <p14:tracePt t="37879" x="2195513" y="2409825"/>
          <p14:tracePt t="37882" x="2185988" y="2409825"/>
          <p14:tracePt t="37883" x="2185988" y="2400300"/>
          <p14:tracePt t="37884" x="2176463" y="2400300"/>
          <p14:tracePt t="37887" x="2166938" y="2400300"/>
          <p14:tracePt t="37889" x="2157413" y="2390775"/>
          <p14:tracePt t="37890" x="2146300" y="2390775"/>
          <p14:tracePt t="37892" x="2146300" y="2379663"/>
          <p14:tracePt t="37893" x="2136775" y="2379663"/>
          <p14:tracePt t="37895" x="2127250" y="2379663"/>
          <p14:tracePt t="37897" x="2117725" y="2379663"/>
          <p14:tracePt t="37899" x="2108200" y="2379663"/>
          <p14:tracePt t="37900" x="2108200" y="2370138"/>
          <p14:tracePt t="37901" x="2098675" y="2370138"/>
          <p14:tracePt t="37903" x="2089150" y="2370138"/>
          <p14:tracePt t="37906" x="2078038" y="2370138"/>
          <p14:tracePt t="37907" x="2068513" y="2370138"/>
          <p14:tracePt t="37909" x="2058988" y="2370138"/>
          <p14:tracePt t="37911" x="2049463" y="2370138"/>
          <p14:tracePt t="37914" x="2039938" y="2370138"/>
          <p14:tracePt t="37915" x="2030413" y="2370138"/>
          <p14:tracePt t="37917" x="2019300" y="2360613"/>
          <p14:tracePt t="37920" x="2009775" y="2360613"/>
          <p14:tracePt t="37923" x="2000250" y="2360613"/>
          <p14:tracePt t="37924" x="1990725" y="2360613"/>
          <p14:tracePt t="37927" x="1981200" y="2360613"/>
          <p14:tracePt t="37930" x="1971675" y="2360613"/>
          <p14:tracePt t="37934" x="1962150" y="2360613"/>
          <p14:tracePt t="37936" x="1951038" y="2360613"/>
          <p14:tracePt t="37938" x="1941513" y="2360613"/>
          <p14:tracePt t="37942" x="1931988" y="2370138"/>
          <p14:tracePt t="37945" x="1922463" y="2370138"/>
          <p14:tracePt t="37947" x="1912938" y="2370138"/>
          <p14:tracePt t="37948" x="1912938" y="2379663"/>
          <p14:tracePt t="37950" x="1903413" y="2379663"/>
          <p14:tracePt t="37951" x="1903413" y="2390775"/>
          <p14:tracePt t="37953" x="1893888" y="2390775"/>
          <p14:tracePt t="37955" x="1893888" y="2400300"/>
          <p14:tracePt t="37957" x="1882775" y="2400300"/>
          <p14:tracePt t="37959" x="1882775" y="2409825"/>
          <p14:tracePt t="37961" x="1873250" y="2409825"/>
          <p14:tracePt t="37963" x="1863725" y="2409825"/>
          <p14:tracePt t="37964" x="1863725" y="2419350"/>
          <p14:tracePt t="37966" x="1863725" y="2428875"/>
          <p14:tracePt t="37967" x="1854200" y="2428875"/>
          <p14:tracePt t="37969" x="1854200" y="2438400"/>
          <p14:tracePt t="37972" x="1844675" y="2447925"/>
          <p14:tracePt t="37975" x="1844675" y="2459038"/>
          <p14:tracePt t="37976" x="1844675" y="2468563"/>
          <p14:tracePt t="37978" x="1835150" y="2468563"/>
          <p14:tracePt t="37979" x="1835150" y="2478088"/>
          <p14:tracePt t="37980" x="1825625" y="2478088"/>
          <p14:tracePt t="37982" x="1825625" y="2487613"/>
          <p14:tracePt t="37985" x="1825625" y="2497138"/>
          <p14:tracePt t="37988" x="1825625" y="2506663"/>
          <p14:tracePt t="37989" x="1825625" y="2516188"/>
          <p14:tracePt t="37990" x="1814513" y="2516188"/>
          <p14:tracePt t="37992" x="1814513" y="2527300"/>
          <p14:tracePt t="37995" x="1814513" y="2536825"/>
          <p14:tracePt t="37999" x="1814513" y="2546350"/>
          <p14:tracePt t="38000" x="1814513" y="2555875"/>
          <p14:tracePt t="38004" x="1814513" y="2565400"/>
          <p14:tracePt t="38007" x="1814513" y="2574925"/>
          <p14:tracePt t="38011" x="1814513" y="2584450"/>
          <p14:tracePt t="38013" x="1814513" y="2595563"/>
          <p14:tracePt t="38017" x="1814513" y="2605088"/>
          <p14:tracePt t="38021" x="1814513" y="2614613"/>
          <p14:tracePt t="38025" x="1814513" y="2624138"/>
          <p14:tracePt t="38028" x="1814513" y="2633663"/>
          <p14:tracePt t="38031" x="1825625" y="2633663"/>
          <p14:tracePt t="38032" x="1825625" y="2643188"/>
          <p14:tracePt t="38035" x="1835150" y="2643188"/>
          <p14:tracePt t="38037" x="1835150" y="2652713"/>
          <p14:tracePt t="38042" x="1844675" y="2663825"/>
          <p14:tracePt t="38045" x="1844675" y="2673350"/>
          <p14:tracePt t="38047" x="1854200" y="2673350"/>
          <p14:tracePt t="38051" x="1854200" y="2682875"/>
          <p14:tracePt t="38053" x="1863725" y="2682875"/>
          <p14:tracePt t="38056" x="1873250" y="2692400"/>
          <p14:tracePt t="38062" x="1882775" y="2692400"/>
          <p14:tracePt t="38063" x="1882775" y="2701925"/>
          <p14:tracePt t="38066" x="1882775" y="2711450"/>
          <p14:tracePt t="38067" x="1893888" y="2711450"/>
          <p14:tracePt t="38073" x="1903413" y="2711450"/>
          <p14:tracePt t="38074" x="1903413" y="2720975"/>
          <p14:tracePt t="38079" x="1912938" y="2720975"/>
          <p14:tracePt t="38082" x="1922463" y="2720975"/>
          <p14:tracePt t="38084" x="1922463" y="2732088"/>
          <p14:tracePt t="38090" x="1931988" y="2732088"/>
          <p14:tracePt t="38098" x="1941513" y="2732088"/>
          <p14:tracePt t="38101" x="1941513" y="2741613"/>
          <p14:tracePt t="38108" x="1951038" y="2741613"/>
          <p14:tracePt t="38115" x="1962150" y="2741613"/>
          <p14:tracePt t="38116" x="1962150" y="2751138"/>
          <p14:tracePt t="38134" x="1971675" y="2751138"/>
          <p14:tracePt t="38148" x="1981200" y="2751138"/>
          <p14:tracePt t="38150" x="1981200" y="2760663"/>
          <p14:tracePt t="38159" x="1990725" y="2760663"/>
          <p14:tracePt t="38165" x="2000250" y="2760663"/>
          <p14:tracePt t="38170" x="2000250" y="2770188"/>
          <p14:tracePt t="39299" x="2009775" y="2770188"/>
          <p14:tracePt t="39310" x="2009775" y="2779713"/>
          <p14:tracePt t="39312" x="2019300" y="2779713"/>
          <p14:tracePt t="39321" x="2030413" y="2779713"/>
          <p14:tracePt t="39323" x="2030413" y="2789238"/>
          <p14:tracePt t="39325" x="2039938" y="2789238"/>
          <p14:tracePt t="39329" x="2039938" y="2800350"/>
          <p14:tracePt t="39336" x="2049463" y="2800350"/>
          <p14:tracePt t="39346" x="2049463" y="2809875"/>
          <p14:tracePt t="39436" x="2049463" y="2819400"/>
          <p14:tracePt t="39448" x="2049463" y="2828925"/>
          <p14:tracePt t="39453" x="2049463" y="2838450"/>
          <p14:tracePt t="39465" x="2049463" y="2847975"/>
          <p14:tracePt t="39472" x="2058988" y="2847975"/>
          <p14:tracePt t="39481" x="2058988" y="2859088"/>
          <p14:tracePt t="39502" x="2058988" y="2868613"/>
          <p14:tracePt t="39511" x="2058988" y="2878138"/>
          <p14:tracePt t="39529" x="2058988" y="2887663"/>
          <p14:tracePt t="39550" x="2058988" y="2897188"/>
          <p14:tracePt t="39571" x="2058988" y="2906713"/>
          <p14:tracePt t="39582" x="2058988" y="2916238"/>
          <p14:tracePt t="39608" x="2058988" y="2927350"/>
          <p14:tracePt t="39647" x="2058988" y="2936875"/>
          <p14:tracePt t="39673" x="2058988" y="2946400"/>
          <p14:tracePt t="39686" x="2058988" y="2955925"/>
          <p14:tracePt t="39703" x="2058988" y="2965450"/>
          <p14:tracePt t="39714" x="2058988" y="2974975"/>
          <p14:tracePt t="39722" x="2058988" y="2984500"/>
          <p14:tracePt t="39725" x="2058988" y="2995613"/>
          <p14:tracePt t="39731" x="2058988" y="3005138"/>
          <p14:tracePt t="39737" x="2058988" y="3014663"/>
          <p14:tracePt t="39743" x="2058988" y="3024188"/>
          <p14:tracePt t="39746" x="2058988" y="3033713"/>
          <p14:tracePt t="39752" x="2058988" y="3043238"/>
          <p14:tracePt t="39758" x="2058988" y="3052763"/>
          <p14:tracePt t="39765" x="2058988" y="3063875"/>
          <p14:tracePt t="39769" x="2058988" y="3073400"/>
          <p14:tracePt t="39779" x="2058988" y="3082925"/>
          <p14:tracePt t="39798" x="2058988" y="3092450"/>
          <p14:tracePt t="39799" x="2068513" y="3092450"/>
          <p14:tracePt t="39885" x="2078038" y="3092450"/>
          <p14:tracePt t="39897" x="2089150" y="3092450"/>
          <p14:tracePt t="39903" x="2089150" y="3082925"/>
          <p14:tracePt t="39914" x="2089150" y="3073400"/>
          <p14:tracePt t="45797" x="2089150" y="3082925"/>
          <p14:tracePt t="45806" x="2098675" y="3082925"/>
          <p14:tracePt t="45816" x="2098675" y="3092450"/>
          <p14:tracePt t="45830" x="2108200" y="3092450"/>
          <p14:tracePt t="45839" x="2117725" y="3092450"/>
          <p14:tracePt t="45847" x="2127250" y="3101975"/>
          <p14:tracePt t="45851" x="2136775" y="3101975"/>
          <p14:tracePt t="45854" x="2146300" y="3101975"/>
          <p14:tracePt t="45856" x="2157413" y="3101975"/>
          <p14:tracePt t="45859" x="2166938" y="3101975"/>
          <p14:tracePt t="45861" x="2176463" y="3101975"/>
          <p14:tracePt t="45864" x="2185988" y="3101975"/>
          <p14:tracePt t="45866" x="2195513" y="3101975"/>
          <p14:tracePt t="45867" x="2205038" y="3101975"/>
          <p14:tracePt t="45869" x="2214563" y="3101975"/>
          <p14:tracePt t="45870" x="2225675" y="3101975"/>
          <p14:tracePt t="45871" x="2235200" y="3101975"/>
          <p14:tracePt t="45874" x="2244725" y="3111500"/>
          <p14:tracePt t="45876" x="2254250" y="3111500"/>
          <p14:tracePt t="45877" x="2263775" y="3111500"/>
          <p14:tracePt t="45878" x="2273300" y="3111500"/>
          <p14:tracePt t="46323" x="2263775" y="3111500"/>
          <p14:tracePt t="46333" x="2254250" y="3111500"/>
          <p14:tracePt t="46343" x="2244725" y="3111500"/>
          <p14:tracePt t="46355" x="2235200" y="3111500"/>
          <p14:tracePt t="46361" x="2225675" y="3111500"/>
          <p14:tracePt t="46372" x="2214563" y="3111500"/>
          <p14:tracePt t="46381" x="2205038" y="3101975"/>
          <p14:tracePt t="46388" x="2195513" y="3101975"/>
          <p14:tracePt t="46396" x="2185988" y="3101975"/>
          <p14:tracePt t="46648" x="2185988" y="3092450"/>
          <p14:tracePt t="47025" x="2176463" y="3092450"/>
          <p14:tracePt t="47038" x="2166938" y="3092450"/>
          <p14:tracePt t="47050" x="2157413" y="3092450"/>
          <p14:tracePt t="47059" x="2146300" y="3092450"/>
          <p14:tracePt t="47063" x="2136775" y="3092450"/>
          <p14:tracePt t="47069" x="2127250" y="3092450"/>
          <p14:tracePt t="47074" x="2117725" y="3092450"/>
          <p14:tracePt t="47077" x="2108200" y="3092450"/>
          <p14:tracePt t="47079" x="2098675" y="3101975"/>
          <p14:tracePt t="47083" x="2089150" y="3101975"/>
          <p14:tracePt t="47086" x="2078038" y="3101975"/>
          <p14:tracePt t="47089" x="2068513" y="3101975"/>
          <p14:tracePt t="47090" x="2058988" y="3101975"/>
          <p14:tracePt t="47093" x="2049463" y="3101975"/>
          <p14:tracePt t="47095" x="2039938" y="3101975"/>
          <p14:tracePt t="47097" x="2030413" y="3101975"/>
          <p14:tracePt t="47098" x="2019300" y="3111500"/>
          <p14:tracePt t="47101" x="2009775" y="3111500"/>
          <p14:tracePt t="47103" x="2000250" y="3111500"/>
          <p14:tracePt t="47105" x="1990725" y="3111500"/>
          <p14:tracePt t="47106" x="1981200" y="3111500"/>
          <p14:tracePt t="47109" x="1971675" y="3111500"/>
          <p14:tracePt t="47111" x="1962150" y="3111500"/>
          <p14:tracePt t="47114" x="1951038" y="3111500"/>
          <p14:tracePt t="47115" x="1941513" y="3111500"/>
          <p14:tracePt t="47118" x="1931988" y="3111500"/>
          <p14:tracePt t="47121" x="1922463" y="3111500"/>
          <p14:tracePt t="47122" x="1922463" y="3121025"/>
          <p14:tracePt t="47124" x="1912938" y="3121025"/>
          <p14:tracePt t="47127" x="1903413" y="3121025"/>
          <p14:tracePt t="47132" x="1893888" y="3121025"/>
          <p14:tracePt t="47172" x="1882775" y="3121025"/>
          <p14:tracePt t="47174" x="1882775" y="3132138"/>
          <p14:tracePt t="47186" x="1873250" y="3132138"/>
          <p14:tracePt t="47187" x="1873250" y="3141663"/>
          <p14:tracePt t="47196" x="1873250" y="3151188"/>
          <p14:tracePt t="47198" x="1863725" y="3151188"/>
          <p14:tracePt t="47201" x="1863725" y="3160713"/>
          <p14:tracePt t="47210" x="1854200" y="3160713"/>
          <p14:tracePt t="47211" x="1854200" y="3170238"/>
          <p14:tracePt t="47219" x="1854200" y="3179763"/>
          <p14:tracePt t="47224" x="1854200" y="3189288"/>
          <p14:tracePt t="47226" x="1854200" y="3200400"/>
          <p14:tracePt t="47230" x="1854200" y="3209925"/>
          <p14:tracePt t="47231" x="1863725" y="3209925"/>
          <p14:tracePt t="47233" x="1863725" y="3219450"/>
          <p14:tracePt t="47236" x="1863725" y="3228975"/>
          <p14:tracePt t="47239" x="1873250" y="3238500"/>
          <p14:tracePt t="47241" x="1873250" y="3248025"/>
          <p14:tracePt t="47243" x="1882775" y="3248025"/>
          <p14:tracePt t="47244" x="1882775" y="3257550"/>
          <p14:tracePt t="47247" x="1893888" y="3268663"/>
          <p14:tracePt t="47248" x="1893888" y="3278188"/>
          <p14:tracePt t="47251" x="1903413" y="3287713"/>
          <p14:tracePt t="47253" x="1912938" y="3287713"/>
          <p14:tracePt t="47254" x="1912938" y="3297238"/>
          <p14:tracePt t="47256" x="1922463" y="3306763"/>
          <p14:tracePt t="47258" x="1922463" y="3316288"/>
          <p14:tracePt t="47259" x="1931988" y="3316288"/>
          <p14:tracePt t="47260" x="1931988" y="3325813"/>
          <p14:tracePt t="47262" x="1941513" y="3325813"/>
          <p14:tracePt t="47263" x="1941513" y="3336925"/>
          <p14:tracePt t="47264" x="1951038" y="3336925"/>
          <p14:tracePt t="47265" x="1951038" y="3346450"/>
          <p14:tracePt t="47267" x="1962150" y="3355975"/>
          <p14:tracePt t="47269" x="1971675" y="3355975"/>
          <p14:tracePt t="47270" x="1971675" y="3365500"/>
          <p14:tracePt t="47272" x="1981200" y="3365500"/>
          <p14:tracePt t="47274" x="1990725" y="3375025"/>
          <p14:tracePt t="47277" x="2000250" y="3375025"/>
          <p14:tracePt t="47278" x="2000250" y="3384550"/>
          <p14:tracePt t="47279" x="2000250" y="3394075"/>
          <p14:tracePt t="47280" x="2009775" y="3394075"/>
          <p14:tracePt t="47282" x="2019300" y="3394075"/>
          <p14:tracePt t="47283" x="2030413" y="3405188"/>
          <p14:tracePt t="47286" x="2039938" y="3405188"/>
          <p14:tracePt t="47289" x="2049463" y="3414713"/>
          <p14:tracePt t="47291" x="2058988" y="3414713"/>
          <p14:tracePt t="47292" x="2068513" y="3414713"/>
          <p14:tracePt t="47295" x="2078038" y="3414713"/>
          <p14:tracePt t="47296" x="2078038" y="3424238"/>
          <p14:tracePt t="47297" x="2089150" y="3424238"/>
          <p14:tracePt t="47299" x="2098675" y="3424238"/>
          <p14:tracePt t="47300" x="2108200" y="3424238"/>
          <p14:tracePt t="47303" x="2117725" y="3424238"/>
          <p14:tracePt t="47305" x="2127250" y="3424238"/>
          <p14:tracePt t="47307" x="2136775" y="3424238"/>
          <p14:tracePt t="47309" x="2146300" y="3424238"/>
          <p14:tracePt t="47311" x="2157413" y="3424238"/>
          <p14:tracePt t="47314" x="2166938" y="3424238"/>
          <p14:tracePt t="47316" x="2176463" y="3424238"/>
          <p14:tracePt t="47317" x="2185988" y="3424238"/>
          <p14:tracePt t="47320" x="2195513" y="3424238"/>
          <p14:tracePt t="47322" x="2205038" y="3424238"/>
          <p14:tracePt t="47324" x="2214563" y="3424238"/>
          <p14:tracePt t="47327" x="2225675" y="3424238"/>
          <p14:tracePt t="47328" x="2235200" y="3424238"/>
          <p14:tracePt t="47329" x="2235200" y="3414713"/>
          <p14:tracePt t="47330" x="2244725" y="3414713"/>
          <p14:tracePt t="47333" x="2254250" y="3405188"/>
          <p14:tracePt t="47336" x="2263775" y="3394075"/>
          <p14:tracePt t="47337" x="2273300" y="3394075"/>
          <p14:tracePt t="47338" x="2273300" y="3384550"/>
          <p14:tracePt t="47341" x="2282825" y="3384550"/>
          <p14:tracePt t="47342" x="2282825" y="3375025"/>
          <p14:tracePt t="47344" x="2293938" y="3375025"/>
          <p14:tracePt t="47345" x="2293938" y="3365500"/>
          <p14:tracePt t="47347" x="2303463" y="3355975"/>
          <p14:tracePt t="47349" x="2312988" y="3346450"/>
          <p14:tracePt t="47351" x="2312988" y="3336925"/>
          <p14:tracePt t="47353" x="2322513" y="3336925"/>
          <p14:tracePt t="47354" x="2322513" y="3325813"/>
          <p14:tracePt t="47356" x="2322513" y="3316288"/>
          <p14:tracePt t="47357" x="2322513" y="3306763"/>
          <p14:tracePt t="47358" x="2332038" y="3306763"/>
          <p14:tracePt t="47360" x="2332038" y="3297238"/>
          <p14:tracePt t="47362" x="2332038" y="3287713"/>
          <p14:tracePt t="47363" x="2341563" y="3287713"/>
          <p14:tracePt t="47364" x="2341563" y="3278188"/>
          <p14:tracePt t="47365" x="2341563" y="3268663"/>
          <p14:tracePt t="47366" x="2351088" y="3268663"/>
          <p14:tracePt t="47367" x="2351088" y="3257550"/>
          <p14:tracePt t="47369" x="2351088" y="3248025"/>
          <p14:tracePt t="47371" x="2351088" y="3238500"/>
          <p14:tracePt t="47372" x="2362200" y="3228975"/>
          <p14:tracePt t="47374" x="2362200" y="3219450"/>
          <p14:tracePt t="47376" x="2362200" y="3209925"/>
          <p14:tracePt t="47377" x="2362200" y="3200400"/>
          <p14:tracePt t="47378" x="2371725" y="3189288"/>
          <p14:tracePt t="47379" x="2371725" y="3179763"/>
          <p14:tracePt t="47381" x="2381250" y="3170238"/>
          <p14:tracePt t="47382" x="2381250" y="3160713"/>
          <p14:tracePt t="47384" x="2390775" y="3151188"/>
          <p14:tracePt t="47385" x="2390775" y="3141663"/>
          <p14:tracePt t="47388" x="2400300" y="3132138"/>
          <p14:tracePt t="47389" x="2400300" y="3121025"/>
          <p14:tracePt t="47391" x="2400300" y="3111500"/>
          <p14:tracePt t="47392" x="2409825" y="3111500"/>
          <p14:tracePt t="47393" x="2409825" y="3101975"/>
          <p14:tracePt t="47395" x="2420938" y="3092450"/>
          <p14:tracePt t="47396" x="2420938" y="3082925"/>
          <p14:tracePt t="47397" x="2430463" y="3082925"/>
          <p14:tracePt t="47398" x="2430463" y="3073400"/>
          <p14:tracePt t="47400" x="2439988" y="3063875"/>
          <p14:tracePt t="47401" x="2439988" y="3052763"/>
          <p14:tracePt t="47402" x="2439988" y="3043238"/>
          <p14:tracePt t="47403" x="2449513" y="3043238"/>
          <p14:tracePt t="47404" x="2449513" y="3033713"/>
          <p14:tracePt t="47405" x="2459038" y="3033713"/>
          <p14:tracePt t="47406" x="2459038" y="3024188"/>
          <p14:tracePt t="47407" x="2468563" y="3014663"/>
          <p14:tracePt t="47409" x="2478088" y="3005138"/>
          <p14:tracePt t="47411" x="2478088" y="2984500"/>
          <p14:tracePt t="47412" x="2489200" y="2984500"/>
          <p14:tracePt t="47413" x="2498725" y="2974975"/>
          <p14:tracePt t="47415" x="2498725" y="2965450"/>
          <p14:tracePt t="47417" x="2508250" y="2955925"/>
          <p14:tracePt t="47418" x="2508250" y="2946400"/>
          <p14:tracePt t="47419" x="2517775" y="2946400"/>
          <p14:tracePt t="47420" x="2517775" y="2936875"/>
          <p14:tracePt t="47422" x="2527300" y="2916238"/>
          <p14:tracePt t="47423" x="2536825" y="2916238"/>
          <p14:tracePt t="47424" x="2536825" y="2906713"/>
          <p14:tracePt t="47425" x="2536825" y="2897188"/>
          <p14:tracePt t="47427" x="2546350" y="2897188"/>
          <p14:tracePt t="47428" x="2546350" y="2887663"/>
          <p14:tracePt t="47429" x="2557463" y="2878138"/>
          <p14:tracePt t="47430" x="2566988" y="2868613"/>
          <p14:tracePt t="47431" x="2566988" y="2859088"/>
          <p14:tracePt t="47432" x="2566988" y="2847975"/>
          <p14:tracePt t="47434" x="2576513" y="2838450"/>
          <p14:tracePt t="47435" x="2576513" y="2828925"/>
          <p14:tracePt t="47436" x="2576513" y="2819400"/>
          <p14:tracePt t="47438" x="2586038" y="2809875"/>
          <p14:tracePt t="47440" x="2586038" y="2800350"/>
          <p14:tracePt t="47441" x="2595563" y="2789238"/>
          <p14:tracePt t="47442" x="2595563" y="2779713"/>
          <p14:tracePt t="47448" x="2605088" y="2741613"/>
          <p14:tracePt t="47450" x="2614613" y="2720975"/>
          <p14:tracePt t="47452" x="2614613" y="2711450"/>
          <p14:tracePt t="47455" x="2614613" y="2701925"/>
          <p14:tracePt t="47457" x="2614613" y="2692400"/>
          <p14:tracePt t="47458" x="2614613" y="2682875"/>
          <p14:tracePt t="47460" x="2614613" y="2673350"/>
          <p14:tracePt t="47462" x="2614613" y="2663825"/>
          <p14:tracePt t="47464" x="2614613" y="2652713"/>
          <p14:tracePt t="47465" x="2614613" y="2643188"/>
          <p14:tracePt t="47467" x="2614613" y="2633663"/>
          <p14:tracePt t="47469" x="2614613" y="2624138"/>
          <p14:tracePt t="47472" x="2614613" y="2614613"/>
          <p14:tracePt t="47473" x="2614613" y="2605088"/>
          <p14:tracePt t="47475" x="2614613" y="2595563"/>
          <p14:tracePt t="47478" x="2614613" y="2584450"/>
          <p14:tracePt t="47480" x="2614613" y="2574925"/>
          <p14:tracePt t="47483" x="2614613" y="2565400"/>
          <p14:tracePt t="47484" x="2605088" y="2565400"/>
          <p14:tracePt t="47486" x="2605088" y="2555875"/>
          <p14:tracePt t="47488" x="2595563" y="2555875"/>
          <p14:tracePt t="47490" x="2595563" y="2546350"/>
          <p14:tracePt t="47491" x="2586038" y="2546350"/>
          <p14:tracePt t="47493" x="2586038" y="2536825"/>
          <p14:tracePt t="47494" x="2576513" y="2527300"/>
          <p14:tracePt t="47497" x="2566988" y="2527300"/>
          <p14:tracePt t="47498" x="2566988" y="2516188"/>
          <p14:tracePt t="47500" x="2557463" y="2516188"/>
          <p14:tracePt t="47501" x="2546350" y="2506663"/>
          <p14:tracePt t="47504" x="2536825" y="2506663"/>
          <p14:tracePt t="47505" x="2536825" y="2497138"/>
          <p14:tracePt t="47506" x="2527300" y="2487613"/>
          <p14:tracePt t="47508" x="2517775" y="2487613"/>
          <p14:tracePt t="47509" x="2508250" y="2478088"/>
          <p14:tracePt t="47511" x="2498725" y="2478088"/>
          <p14:tracePt t="47513" x="2489200" y="2468563"/>
          <p14:tracePt t="47515" x="2478088" y="2468563"/>
          <p14:tracePt t="47516" x="2468563" y="2459038"/>
          <p14:tracePt t="47517" x="2459038" y="2459038"/>
          <p14:tracePt t="47518" x="2459038" y="2447925"/>
          <p14:tracePt t="47519" x="2449513" y="2447925"/>
          <p14:tracePt t="47521" x="2430463" y="2438400"/>
          <p14:tracePt t="47523" x="2409825" y="2438400"/>
          <p14:tracePt t="47524" x="2400300" y="2428875"/>
          <p14:tracePt t="47526" x="2390775" y="2428875"/>
          <p14:tracePt t="47527" x="2381250" y="2419350"/>
          <p14:tracePt t="47528" x="2371725" y="2419350"/>
          <p14:tracePt t="47529" x="2362200" y="2419350"/>
          <p14:tracePt t="47530" x="2341563" y="2409825"/>
          <p14:tracePt t="47531" x="2332038" y="2400300"/>
          <p14:tracePt t="47533" x="2312988" y="2400300"/>
          <p14:tracePt t="47534" x="2303463" y="2400300"/>
          <p14:tracePt t="47535" x="2293938" y="2390775"/>
          <p14:tracePt t="47536" x="2282825" y="2379663"/>
          <p14:tracePt t="47537" x="2273300" y="2379663"/>
          <p14:tracePt t="47538" x="2263775" y="2379663"/>
          <p14:tracePt t="47539" x="2254250" y="2379663"/>
          <p14:tracePt t="47540" x="2244725" y="2370138"/>
          <p14:tracePt t="47541" x="2225675" y="2370138"/>
          <p14:tracePt t="47543" x="2214563" y="2360613"/>
          <p14:tracePt t="47544" x="2185988" y="2360613"/>
          <p14:tracePt t="47545" x="2185988" y="2351088"/>
          <p14:tracePt t="47546" x="2176463" y="2351088"/>
          <p14:tracePt t="47547" x="2157413" y="2351088"/>
          <p14:tracePt t="47548" x="2146300" y="2341563"/>
          <p14:tracePt t="47549" x="2136775" y="2341563"/>
          <p14:tracePt t="47551" x="2127250" y="2332038"/>
          <p14:tracePt t="47552" x="2108200" y="2332038"/>
          <p14:tracePt t="47553" x="2089150" y="2332038"/>
          <p14:tracePt t="47554" x="2078038" y="2322513"/>
          <p14:tracePt t="47555" x="2068513" y="2322513"/>
          <p14:tracePt t="47556" x="2058988" y="2322513"/>
          <p14:tracePt t="47557" x="2049463" y="2311400"/>
          <p14:tracePt t="47558" x="2039938" y="2311400"/>
          <p14:tracePt t="47559" x="2030413" y="2311400"/>
          <p14:tracePt t="47560" x="2019300" y="2311400"/>
          <p14:tracePt t="47561" x="2009775" y="2311400"/>
          <p14:tracePt t="47562" x="2000250" y="2301875"/>
          <p14:tracePt t="47563" x="1981200" y="2301875"/>
          <p14:tracePt t="47564" x="1971675" y="2301875"/>
          <p14:tracePt t="47565" x="1962150" y="2301875"/>
          <p14:tracePt t="47566" x="1951038" y="2301875"/>
          <p14:tracePt t="47568" x="1931988" y="2301875"/>
          <p14:tracePt t="47569" x="1922463" y="2292350"/>
          <p14:tracePt t="47570" x="1912938" y="2292350"/>
          <p14:tracePt t="47571" x="1903413" y="2292350"/>
          <p14:tracePt t="47573" x="1882775" y="2292350"/>
          <p14:tracePt t="47575" x="1873250" y="2292350"/>
          <p14:tracePt t="47576" x="1863725" y="2282825"/>
          <p14:tracePt t="47577" x="1854200" y="2282825"/>
          <p14:tracePt t="47578" x="1844675" y="2282825"/>
          <p14:tracePt t="47579" x="1835150" y="2282825"/>
          <p14:tracePt t="47580" x="1825625" y="2282825"/>
          <p14:tracePt t="47581" x="1814513" y="2282825"/>
          <p14:tracePt t="47583" x="1804988" y="2282825"/>
          <p14:tracePt t="47584" x="1795463" y="2282825"/>
          <p14:tracePt t="47585" x="1785938" y="2282825"/>
          <p14:tracePt t="47586" x="1776413" y="2282825"/>
          <p14:tracePt t="47588" x="1766888" y="2282825"/>
          <p14:tracePt t="47589" x="1757363" y="2282825"/>
          <p14:tracePt t="47590" x="1746250" y="2282825"/>
          <p14:tracePt t="47592" x="1736725" y="2282825"/>
          <p14:tracePt t="47594" x="1727200" y="2282825"/>
          <p14:tracePt t="47595" x="1717675" y="2282825"/>
          <p14:tracePt t="47597" x="1708150" y="2282825"/>
          <p14:tracePt t="47599" x="1698625" y="2282825"/>
          <p14:tracePt t="47601" x="1687513" y="2292350"/>
          <p14:tracePt t="47602" x="1677988" y="2292350"/>
          <p14:tracePt t="47604" x="1668463" y="2292350"/>
          <p14:tracePt t="47606" x="1668463" y="2301875"/>
          <p14:tracePt t="47607" x="1658938" y="2301875"/>
          <p14:tracePt t="47610" x="1649413" y="2301875"/>
          <p14:tracePt t="47611" x="1639888" y="2311400"/>
          <p14:tracePt t="47613" x="1630363" y="2311400"/>
          <p14:tracePt t="47615" x="1630363" y="2322513"/>
          <p14:tracePt t="47616" x="1619250" y="2322513"/>
          <p14:tracePt t="47618" x="1609725" y="2332038"/>
          <p14:tracePt t="47619" x="1600200" y="2332038"/>
          <p14:tracePt t="47620" x="1600200" y="2341563"/>
          <p14:tracePt t="47621" x="1590675" y="2341563"/>
          <p14:tracePt t="47623" x="1590675" y="2351088"/>
          <p14:tracePt t="47624" x="1581150" y="2351088"/>
          <p14:tracePt t="47626" x="1581150" y="2360613"/>
          <p14:tracePt t="47627" x="1571625" y="2360613"/>
          <p14:tracePt t="47628" x="1562100" y="2360613"/>
          <p14:tracePt t="47629" x="1562100" y="2370138"/>
          <p14:tracePt t="47630" x="1550988" y="2379663"/>
          <p14:tracePt t="47632" x="1550988" y="2390775"/>
          <p14:tracePt t="47633" x="1541463" y="2390775"/>
          <p14:tracePt t="47634" x="1541463" y="2400300"/>
          <p14:tracePt t="47636" x="1531938" y="2400300"/>
          <p14:tracePt t="47637" x="1531938" y="2409825"/>
          <p14:tracePt t="47638" x="1522413" y="2419350"/>
          <p14:tracePt t="47639" x="1512888" y="2428875"/>
          <p14:tracePt t="47641" x="1503363" y="2438400"/>
          <p14:tracePt t="47642" x="1503363" y="2447925"/>
          <p14:tracePt t="47643" x="1493838" y="2447925"/>
          <p14:tracePt t="47644" x="1493838" y="2459038"/>
          <p14:tracePt t="47645" x="1482725" y="2468563"/>
          <p14:tracePt t="47646" x="1482725" y="2478088"/>
          <p14:tracePt t="47647" x="1473200" y="2478088"/>
          <p14:tracePt t="47648" x="1473200" y="2487613"/>
          <p14:tracePt t="47649" x="1463675" y="2506663"/>
          <p14:tracePt t="47650" x="1454150" y="2506663"/>
          <p14:tracePt t="47651" x="1454150" y="2516188"/>
          <p14:tracePt t="47652" x="1444625" y="2527300"/>
          <p14:tracePt t="47653" x="1444625" y="2536825"/>
          <p14:tracePt t="47654" x="1444625" y="2546350"/>
          <p14:tracePt t="47655" x="1435100" y="2546350"/>
          <p14:tracePt t="47656" x="1425575" y="2565400"/>
          <p14:tracePt t="47658" x="1414463" y="2574925"/>
          <p14:tracePt t="47660" x="1414463" y="2595563"/>
          <p14:tracePt t="47661" x="1404938" y="2595563"/>
          <p14:tracePt t="47662" x="1395413" y="2605088"/>
          <p14:tracePt t="47663" x="1395413" y="2614613"/>
          <p14:tracePt t="47664" x="1385888" y="2624138"/>
          <p14:tracePt t="47665" x="1385888" y="2633663"/>
          <p14:tracePt t="47666" x="1385888" y="2643188"/>
          <p14:tracePt t="47667" x="1366838" y="2663825"/>
          <p14:tracePt t="47668" x="1366838" y="2673350"/>
          <p14:tracePt t="47670" x="1355725" y="2692400"/>
          <p14:tracePt t="47671" x="1355725" y="2701925"/>
          <p14:tracePt t="47672" x="1346200" y="2701925"/>
          <p14:tracePt t="47673" x="1346200" y="2720975"/>
          <p14:tracePt t="47675" x="1336675" y="2741613"/>
          <p14:tracePt t="47677" x="1336675" y="2751138"/>
          <p14:tracePt t="47678" x="1336675" y="2760663"/>
          <p14:tracePt t="47679" x="1327150" y="2760663"/>
          <p14:tracePt t="47680" x="1327150" y="2779713"/>
          <p14:tracePt t="47682" x="1317625" y="2789238"/>
          <p14:tracePt t="47684" x="1317625" y="2809875"/>
          <p14:tracePt t="47686" x="1317625" y="2819400"/>
          <p14:tracePt t="47687" x="1317625" y="2828925"/>
          <p14:tracePt t="47688" x="1317625" y="2838450"/>
          <p14:tracePt t="47690" x="1317625" y="2847975"/>
          <p14:tracePt t="47691" x="1317625" y="2859088"/>
          <p14:tracePt t="47693" x="1317625" y="2868613"/>
          <p14:tracePt t="47694" x="1317625" y="2878138"/>
          <p14:tracePt t="47696" x="1317625" y="2887663"/>
          <p14:tracePt t="47697" x="1317625" y="2906713"/>
          <p14:tracePt t="47699" x="1317625" y="2916238"/>
          <p14:tracePt t="47701" x="1317625" y="2927350"/>
          <p14:tracePt t="47702" x="1317625" y="2936875"/>
          <p14:tracePt t="47704" x="1317625" y="2946400"/>
          <p14:tracePt t="47706" x="1317625" y="2955925"/>
          <p14:tracePt t="47708" x="1327150" y="2965450"/>
          <p14:tracePt t="47710" x="1327150" y="2974975"/>
          <p14:tracePt t="47712" x="1327150" y="2984500"/>
          <p14:tracePt t="47713" x="1336675" y="2984500"/>
          <p14:tracePt t="47715" x="1336675" y="2995613"/>
          <p14:tracePt t="47717" x="1346200" y="3005138"/>
          <p14:tracePt t="47720" x="1346200" y="3014663"/>
          <p14:tracePt t="47721" x="1355725" y="3014663"/>
          <p14:tracePt t="47722" x="1355725" y="3024188"/>
          <p14:tracePt t="47723" x="1366838" y="3024188"/>
          <p14:tracePt t="47725" x="1366838" y="3033713"/>
          <p14:tracePt t="47727" x="1376363" y="3033713"/>
          <p14:tracePt t="47729" x="1376363" y="3043238"/>
          <p14:tracePt t="47731" x="1385888" y="3043238"/>
          <p14:tracePt t="47732" x="1385888" y="3052763"/>
          <p14:tracePt t="47734" x="1395413" y="3063875"/>
          <p14:tracePt t="47737" x="1395413" y="3073400"/>
          <p14:tracePt t="47738" x="1404938" y="3073400"/>
          <p14:tracePt t="47740" x="1414463" y="3073400"/>
          <p14:tracePt t="47741" x="1414463" y="3082925"/>
          <p14:tracePt t="47743" x="1425575" y="3082925"/>
          <p14:tracePt t="47745" x="1425575" y="3092450"/>
          <p14:tracePt t="47746" x="1435100" y="3101975"/>
          <p14:tracePt t="47750" x="1444625" y="3111500"/>
          <p14:tracePt t="47752" x="1454150" y="3111500"/>
          <p14:tracePt t="47755" x="1454150" y="3121025"/>
          <p14:tracePt t="47756" x="1463675" y="3121025"/>
          <p14:tracePt t="47759" x="1473200" y="3132138"/>
          <p14:tracePt t="47761" x="1473200" y="3141663"/>
          <p14:tracePt t="47763" x="1482725" y="3141663"/>
          <p14:tracePt t="47764" x="1493838" y="3141663"/>
          <p14:tracePt t="47766" x="1493838" y="3151188"/>
          <p14:tracePt t="47769" x="1503363" y="3151188"/>
          <p14:tracePt t="47770" x="1503363" y="3160713"/>
          <p14:tracePt t="47773" x="1512888" y="3160713"/>
          <p14:tracePt t="47776" x="1512888" y="3170238"/>
          <p14:tracePt t="47777" x="1522413" y="3170238"/>
          <p14:tracePt t="47779" x="1522413" y="3179763"/>
          <p14:tracePt t="47780" x="1531938" y="3179763"/>
          <p14:tracePt t="47788" x="1531938" y="3189288"/>
          <p14:tracePt t="47789" x="1541463" y="3189288"/>
          <p14:tracePt t="53319" x="1550988" y="3189288"/>
          <p14:tracePt t="53324" x="1550988" y="3179763"/>
          <p14:tracePt t="53331" x="1550988" y="3170238"/>
          <p14:tracePt t="53372" x="1550988" y="3160713"/>
          <p14:tracePt t="53696" x="1550988" y="3151188"/>
          <p14:tracePt t="64060" x="1550988" y="3160713"/>
          <p14:tracePt t="64066" x="1562100" y="3160713"/>
          <p14:tracePt t="64067" x="1562100" y="3170238"/>
          <p14:tracePt t="64069" x="1571625" y="3170238"/>
          <p14:tracePt t="64070" x="1571625" y="3179763"/>
          <p14:tracePt t="64076" x="1581150" y="3179763"/>
          <p14:tracePt t="64077" x="1581150" y="3189288"/>
          <p14:tracePt t="64082" x="1590675" y="3189288"/>
          <p14:tracePt t="64084" x="1590675" y="3200400"/>
          <p14:tracePt t="64087" x="1600200" y="3200400"/>
          <p14:tracePt t="64090" x="1609725" y="3200400"/>
          <p14:tracePt t="64096" x="1619250" y="3200400"/>
          <p14:tracePt t="64102" x="1619250" y="3209925"/>
          <p14:tracePt t="64103" x="1630363" y="3209925"/>
          <p14:tracePt t="64112" x="1639888" y="3209925"/>
          <p14:tracePt t="64119" x="1649413" y="3209925"/>
          <p14:tracePt t="64126" x="1649413" y="3219450"/>
          <p14:tracePt t="64142" x="1658938" y="3219450"/>
          <p14:tracePt t="64155" x="1668463" y="3219450"/>
          <p14:tracePt t="64160" x="1677988" y="3219450"/>
          <p14:tracePt t="64162" x="1687513" y="3219450"/>
          <p14:tracePt t="64165" x="1698625" y="3219450"/>
          <p14:tracePt t="64168" x="1708150" y="3219450"/>
          <p14:tracePt t="64171" x="1717675" y="3219450"/>
          <p14:tracePt t="64173" x="1727200" y="3219450"/>
          <p14:tracePt t="64175" x="1736725" y="3219450"/>
          <p14:tracePt t="64177" x="1746250" y="3209925"/>
          <p14:tracePt t="64179" x="1757363" y="3209925"/>
          <p14:tracePt t="64181" x="1766888" y="3209925"/>
          <p14:tracePt t="64182" x="1776413" y="3209925"/>
          <p14:tracePt t="64183" x="1776413" y="3200400"/>
          <p14:tracePt t="64184" x="1785938" y="3200400"/>
          <p14:tracePt t="64187" x="1804988" y="3200400"/>
          <p14:tracePt t="64189" x="1804988" y="3189288"/>
          <p14:tracePt t="64190" x="1814513" y="3189288"/>
          <p14:tracePt t="64192" x="1825625" y="3189288"/>
          <p14:tracePt t="64193" x="1825625" y="3179763"/>
          <p14:tracePt t="64194" x="1835150" y="3179763"/>
          <p14:tracePt t="64195" x="1835150" y="3170238"/>
          <p14:tracePt t="64196" x="1844675" y="3170238"/>
          <p14:tracePt t="64198" x="1854200" y="3170238"/>
          <p14:tracePt t="64199" x="1854200" y="3160713"/>
          <p14:tracePt t="64200" x="1863725" y="3160713"/>
          <p14:tracePt t="64203" x="1873250" y="3151188"/>
          <p14:tracePt t="64205" x="1882775" y="3151188"/>
          <p14:tracePt t="64206" x="1893888" y="3151188"/>
          <p14:tracePt t="64207" x="1893888" y="3141663"/>
          <p14:tracePt t="64209" x="1903413" y="3132138"/>
          <p14:tracePt t="64212" x="1912938" y="3132138"/>
          <p14:tracePt t="64213" x="1912938" y="3121025"/>
          <p14:tracePt t="64215" x="1922463" y="3121025"/>
          <p14:tracePt t="64217" x="1931988" y="3111500"/>
          <p14:tracePt t="64220" x="1941513" y="3111500"/>
          <p14:tracePt t="64222" x="1941513" y="3101975"/>
          <p14:tracePt t="64223" x="1951038" y="3101975"/>
          <p14:tracePt t="64224" x="1951038" y="3092450"/>
          <p14:tracePt t="64227" x="1962150" y="3092450"/>
          <p14:tracePt t="64229" x="1971675" y="3082925"/>
          <p14:tracePt t="64232" x="1981200" y="3082925"/>
          <p14:tracePt t="64234" x="1981200" y="3073400"/>
          <p14:tracePt t="64235" x="1990725" y="3073400"/>
          <p14:tracePt t="64238" x="2000250" y="3073400"/>
          <p14:tracePt t="64239" x="2000250" y="3063875"/>
          <p14:tracePt t="64240" x="2009775" y="3063875"/>
          <p14:tracePt t="64241" x="2009775" y="3052763"/>
          <p14:tracePt t="64243" x="2019300" y="3052763"/>
          <p14:tracePt t="64245" x="2019300" y="3043238"/>
          <p14:tracePt t="64246" x="2030413" y="3043238"/>
          <p14:tracePt t="64248" x="2039938" y="3033713"/>
          <p14:tracePt t="64249" x="2049463" y="3033713"/>
          <p14:tracePt t="64251" x="2058988" y="3024188"/>
          <p14:tracePt t="64252" x="2058988" y="3014663"/>
          <p14:tracePt t="64253" x="2068513" y="3014663"/>
          <p14:tracePt t="64255" x="2078038" y="3014663"/>
          <p14:tracePt t="64256" x="2089150" y="3005138"/>
          <p14:tracePt t="64258" x="2098675" y="3005138"/>
          <p14:tracePt t="64259" x="2098675" y="2995613"/>
          <p14:tracePt t="64260" x="2108200" y="2995613"/>
          <p14:tracePt t="64261" x="2108200" y="2984500"/>
          <p14:tracePt t="64262" x="2117725" y="2984500"/>
          <p14:tracePt t="64263" x="2136775" y="2974975"/>
          <p14:tracePt t="64264" x="2136775" y="2965450"/>
          <p14:tracePt t="64265" x="2146300" y="2965450"/>
          <p14:tracePt t="64266" x="2157413" y="2965450"/>
          <p14:tracePt t="64267" x="2157413" y="2955925"/>
          <p14:tracePt t="64268" x="2166938" y="2946400"/>
          <p14:tracePt t="64269" x="2176463" y="2946400"/>
          <p14:tracePt t="64270" x="2185988" y="2936875"/>
          <p14:tracePt t="64272" x="2195513" y="2927350"/>
          <p14:tracePt t="64273" x="2205038" y="2927350"/>
          <p14:tracePt t="64274" x="2214563" y="2916238"/>
          <p14:tracePt t="64275" x="2225675" y="2906713"/>
          <p14:tracePt t="64277" x="2235200" y="2897188"/>
          <p14:tracePt t="64278" x="2244725" y="2897188"/>
          <p14:tracePt t="64279" x="2254250" y="2887663"/>
          <p14:tracePt t="64280" x="2254250" y="2878138"/>
          <p14:tracePt t="64281" x="2273300" y="2878138"/>
          <p14:tracePt t="64282" x="2273300" y="2859088"/>
          <p14:tracePt t="64282" x="2282825" y="2859088"/>
          <p14:tracePt t="64284" x="2303463" y="2847975"/>
          <p14:tracePt t="64286" x="2312988" y="2838450"/>
          <p14:tracePt t="64289" x="2322513" y="2828925"/>
          <p14:tracePt t="64290" x="2332038" y="2819400"/>
          <p14:tracePt t="64291" x="2341563" y="2809875"/>
          <p14:tracePt t="64292" x="2351088" y="2800350"/>
          <p14:tracePt t="64293" x="2362200" y="2800350"/>
          <p14:tracePt t="64295" x="2371725" y="2789238"/>
          <p14:tracePt t="64297" x="2390775" y="2779713"/>
          <p14:tracePt t="64299" x="2400300" y="2770188"/>
          <p14:tracePt t="64300" x="2400300" y="2760663"/>
          <p14:tracePt t="64301" x="2409825" y="2760663"/>
          <p14:tracePt t="64302" x="2420938" y="2760663"/>
          <p14:tracePt t="64303" x="2420938" y="2751138"/>
          <p14:tracePt t="64304" x="2430463" y="2751138"/>
          <p14:tracePt t="64305" x="2430463" y="2741613"/>
          <p14:tracePt t="64307" x="2439988" y="2741613"/>
          <p14:tracePt t="64308" x="2439988" y="2732088"/>
          <p14:tracePt t="64309" x="2439988" y="2720975"/>
          <p14:tracePt t="64310" x="2449513" y="2720975"/>
          <p14:tracePt t="64311" x="2459038" y="2720975"/>
          <p14:tracePt t="64312" x="2459038" y="2711450"/>
          <p14:tracePt t="64313" x="2468563" y="2711450"/>
          <p14:tracePt t="64315" x="2468563" y="2701925"/>
          <p14:tracePt t="64317" x="2478088" y="2701925"/>
          <p14:tracePt t="64319" x="2478088" y="2692400"/>
          <p14:tracePt t="64320" x="2489200" y="2682875"/>
          <p14:tracePt t="64321" x="2498725" y="2682875"/>
          <p14:tracePt t="64324" x="2498725" y="2673350"/>
          <p14:tracePt t="64325" x="2508250" y="2673350"/>
          <p14:tracePt t="64328" x="2508250" y="2663825"/>
          <p14:tracePt t="64330" x="2517775" y="2663825"/>
          <p14:tracePt t="64331" x="2517775" y="2652713"/>
          <p14:tracePt t="64333" x="2517775" y="2643188"/>
          <p14:tracePt t="64335" x="2527300" y="2643188"/>
          <p14:tracePt t="64337" x="2527300" y="2633663"/>
          <p14:tracePt t="64340" x="2536825" y="2633663"/>
          <p14:tracePt t="64341" x="2536825" y="2624138"/>
          <p14:tracePt t="64343" x="2546350" y="2624138"/>
          <p14:tracePt t="64346" x="2546350" y="2614613"/>
          <p14:tracePt t="64348" x="2546350" y="2605088"/>
          <p14:tracePt t="64351" x="2557463" y="2605088"/>
          <p14:tracePt t="64352" x="2557463" y="2595563"/>
          <p14:tracePt t="64357" x="2557463" y="2584450"/>
          <p14:tracePt t="64362" x="2557463" y="2574925"/>
          <p14:tracePt t="64368" x="2557463" y="2565400"/>
          <p14:tracePt t="64370" x="2557463" y="2555875"/>
          <p14:tracePt t="64376" x="2557463" y="2546350"/>
          <p14:tracePt t="64381" x="2557463" y="2536825"/>
          <p14:tracePt t="64384" x="2546350" y="2536825"/>
          <p14:tracePt t="64385" x="2546350" y="2527300"/>
          <p14:tracePt t="64387" x="2536825" y="2516188"/>
          <p14:tracePt t="64390" x="2527300" y="2506663"/>
          <p14:tracePt t="64393" x="2527300" y="2497138"/>
          <p14:tracePt t="64394" x="2517775" y="2497138"/>
          <p14:tracePt t="64397" x="2517775" y="2487613"/>
          <p14:tracePt t="64398" x="2508250" y="2487613"/>
          <p14:tracePt t="64399" x="2508250" y="2478088"/>
          <p14:tracePt t="64401" x="2498725" y="2478088"/>
          <p14:tracePt t="64403" x="2489200" y="2468563"/>
          <p14:tracePt t="64408" x="2478088" y="2459038"/>
          <p14:tracePt t="64412" x="2468563" y="2459038"/>
          <p14:tracePt t="64413" x="2468563" y="2447925"/>
          <p14:tracePt t="64416" x="2468563" y="2438400"/>
          <p14:tracePt t="64418" x="2459038" y="2438400"/>
          <p14:tracePt t="64421" x="2449513" y="2438400"/>
          <p14:tracePt t="64422" x="2449513" y="2428875"/>
          <p14:tracePt t="64429" x="2439988" y="2428875"/>
          <p14:tracePt t="64441" x="2430463" y="2419350"/>
          <p14:tracePt t="64444" x="2420938" y="2419350"/>
          <p14:tracePt t="64445" x="2420938" y="2409825"/>
          <p14:tracePt t="64447" x="2409825" y="2409825"/>
          <p14:tracePt t="64449" x="2409825" y="2400300"/>
          <p14:tracePt t="64451" x="2400300" y="2400300"/>
          <p14:tracePt t="64455" x="2390775" y="2400300"/>
          <p14:tracePt t="64457" x="2390775" y="2390775"/>
          <p14:tracePt t="64458" x="2381250" y="2390775"/>
          <p14:tracePt t="64459" x="2371725" y="2390775"/>
          <p14:tracePt t="64462" x="2362200" y="2390775"/>
          <p14:tracePt t="64463" x="2351088" y="2379663"/>
          <p14:tracePt t="64464" x="2341563" y="2379663"/>
          <p14:tracePt t="64467" x="2332038" y="2379663"/>
          <p14:tracePt t="64469" x="2322513" y="2370138"/>
          <p14:tracePt t="64471" x="2312988" y="2360613"/>
          <p14:tracePt t="64472" x="2303463" y="2360613"/>
          <p14:tracePt t="64473" x="2293938" y="2360613"/>
          <p14:tracePt t="64475" x="2282825" y="2360613"/>
          <p14:tracePt t="64477" x="2282825" y="2351088"/>
          <p14:tracePt t="64478" x="2273300" y="2351088"/>
          <p14:tracePt t="64479" x="2263775" y="2351088"/>
          <p14:tracePt t="64481" x="2254250" y="2351088"/>
          <p14:tracePt t="64483" x="2244725" y="2341563"/>
          <p14:tracePt t="64485" x="2225675" y="2341563"/>
          <p14:tracePt t="64488" x="2214563" y="2341563"/>
          <p14:tracePt t="64489" x="2214563" y="2332038"/>
          <p14:tracePt t="64490" x="2205038" y="2332038"/>
          <p14:tracePt t="64491" x="2195513" y="2332038"/>
          <p14:tracePt t="64493" x="2185988" y="2322513"/>
          <p14:tracePt t="64495" x="2176463" y="2322513"/>
          <p14:tracePt t="64498" x="2166938" y="2322513"/>
          <p14:tracePt t="64499" x="2157413" y="2322513"/>
          <p14:tracePt t="64500" x="2157413" y="2311400"/>
          <p14:tracePt t="64501" x="2146300" y="2311400"/>
          <p14:tracePt t="64504" x="2136775" y="2311400"/>
          <p14:tracePt t="64507" x="2127250" y="2311400"/>
          <p14:tracePt t="64510" x="2117725" y="2301875"/>
          <p14:tracePt t="64511" x="2108200" y="2301875"/>
          <p14:tracePt t="64515" x="2098675" y="2301875"/>
          <p14:tracePt t="64518" x="2089150" y="2301875"/>
          <p14:tracePt t="64523" x="2078038" y="2301875"/>
          <p14:tracePt t="64526" x="2068513" y="2301875"/>
          <p14:tracePt t="64528" x="2068513" y="2292350"/>
          <p14:tracePt t="64532" x="2058988" y="2292350"/>
          <p14:tracePt t="64539" x="2049463" y="2292350"/>
          <p14:tracePt t="64543" x="2039938" y="2292350"/>
          <p14:tracePt t="64544" x="2039938" y="2282825"/>
          <p14:tracePt t="64546" x="2030413" y="2282825"/>
          <p14:tracePt t="64549" x="2019300" y="2282825"/>
          <p14:tracePt t="64553" x="2009775" y="2282825"/>
          <p14:tracePt t="64556" x="2000250" y="2282825"/>
          <p14:tracePt t="64557" x="1990725" y="2282825"/>
          <p14:tracePt t="64560" x="1981200" y="2282825"/>
          <p14:tracePt t="64563" x="1971675" y="2282825"/>
          <p14:tracePt t="64565" x="1962150" y="2282825"/>
          <p14:tracePt t="64566" x="1951038" y="2273300"/>
          <p14:tracePt t="64568" x="1941513" y="2273300"/>
          <p14:tracePt t="64569" x="1931988" y="2273300"/>
          <p14:tracePt t="64571" x="1922463" y="2273300"/>
          <p14:tracePt t="64572" x="1912938" y="2273300"/>
          <p14:tracePt t="64573" x="1903413" y="2273300"/>
          <p14:tracePt t="64575" x="1893888" y="2273300"/>
          <p14:tracePt t="64576" x="1882775" y="2273300"/>
          <p14:tracePt t="64578" x="1873250" y="2273300"/>
          <p14:tracePt t="64579" x="1863725" y="2273300"/>
          <p14:tracePt t="64580" x="1854200" y="2273300"/>
          <p14:tracePt t="64581" x="1844675" y="2273300"/>
          <p14:tracePt t="64583" x="1825625" y="2273300"/>
          <p14:tracePt t="64584" x="1814513" y="2273300"/>
          <p14:tracePt t="64586" x="1795463" y="2273300"/>
          <p14:tracePt t="64588" x="1785938" y="2273300"/>
          <p14:tracePt t="64589" x="1776413" y="2273300"/>
          <p14:tracePt t="64590" x="1766888" y="2273300"/>
          <p14:tracePt t="64591" x="1757363" y="2273300"/>
          <p14:tracePt t="64592" x="1746250" y="2273300"/>
          <p14:tracePt t="64593" x="1736725" y="2273300"/>
          <p14:tracePt t="64594" x="1717675" y="2273300"/>
          <p14:tracePt t="64596" x="1708150" y="2273300"/>
          <p14:tracePt t="64597" x="1687513" y="2273300"/>
          <p14:tracePt t="64599" x="1677988" y="2273300"/>
          <p14:tracePt t="64600" x="1668463" y="2273300"/>
          <p14:tracePt t="64601" x="1658938" y="2273300"/>
          <p14:tracePt t="64602" x="1649413" y="2273300"/>
          <p14:tracePt t="64603" x="1639888" y="2273300"/>
          <p14:tracePt t="64605" x="1619250" y="2273300"/>
          <p14:tracePt t="64607" x="1609725" y="2273300"/>
          <p14:tracePt t="64608" x="1600200" y="2273300"/>
          <p14:tracePt t="64609" x="1590675" y="2273300"/>
          <p14:tracePt t="64610" x="1581150" y="2273300"/>
          <p14:tracePt t="64611" x="1571625" y="2273300"/>
          <p14:tracePt t="64612" x="1562100" y="2273300"/>
          <p14:tracePt t="64613" x="1550988" y="2273300"/>
          <p14:tracePt t="64615" x="1531938" y="2273300"/>
          <p14:tracePt t="64617" x="1522413" y="2273300"/>
          <p14:tracePt t="64618" x="1512888" y="2273300"/>
          <p14:tracePt t="64619" x="1503363" y="2273300"/>
          <p14:tracePt t="64620" x="1493838" y="2273300"/>
          <p14:tracePt t="64621" x="1482725" y="2273300"/>
          <p14:tracePt t="64622" x="1473200" y="2273300"/>
          <p14:tracePt t="64624" x="1463675" y="2273300"/>
          <p14:tracePt t="64625" x="1454150" y="2273300"/>
          <p14:tracePt t="64626" x="1444625" y="2273300"/>
          <p14:tracePt t="64627" x="1444625" y="2282825"/>
          <p14:tracePt t="64628" x="1435100" y="2282825"/>
          <p14:tracePt t="64629" x="1425575" y="2282825"/>
          <p14:tracePt t="64630" x="1425575" y="2292350"/>
          <p14:tracePt t="64631" x="1414463" y="2292350"/>
          <p14:tracePt t="64632" x="1404938" y="2292350"/>
          <p14:tracePt t="64633" x="1395413" y="2292350"/>
          <p14:tracePt t="64635" x="1385888" y="2292350"/>
          <p14:tracePt t="64637" x="1376363" y="2292350"/>
          <p14:tracePt t="64638" x="1366838" y="2292350"/>
          <p14:tracePt t="64639" x="1366838" y="2301875"/>
          <p14:tracePt t="64640" x="1355725" y="2301875"/>
          <p14:tracePt t="64641" x="1346200" y="2301875"/>
          <p14:tracePt t="64642" x="1336675" y="2301875"/>
          <p14:tracePt t="64644" x="1327150" y="2301875"/>
          <p14:tracePt t="64646" x="1327150" y="2311400"/>
          <p14:tracePt t="64647" x="1317625" y="2311400"/>
          <p14:tracePt t="64649" x="1308100" y="2311400"/>
          <p14:tracePt t="64650" x="1298575" y="2311400"/>
          <p14:tracePt t="64653" x="1287463" y="2322513"/>
          <p14:tracePt t="64655" x="1277938" y="2322513"/>
          <p14:tracePt t="64657" x="1277938" y="2332038"/>
          <p14:tracePt t="64658" x="1268413" y="2332038"/>
          <p14:tracePt t="64662" x="1258888" y="2332038"/>
          <p14:tracePt t="64663" x="1249363" y="2332038"/>
          <p14:tracePt t="64666" x="1249363" y="2341563"/>
          <p14:tracePt t="64668" x="1239838" y="2341563"/>
          <p14:tracePt t="64672" x="1230313" y="2341563"/>
          <p14:tracePt t="64674" x="1230313" y="2351088"/>
          <p14:tracePt t="64678" x="1219200" y="2351088"/>
          <p14:tracePt t="64682" x="1209675" y="2351088"/>
          <p14:tracePt t="64689" x="1200150" y="2360613"/>
          <p14:tracePt t="64699" x="1190625" y="2360613"/>
          <p14:tracePt t="64700" x="1190625" y="2370138"/>
          <p14:tracePt t="64711" x="1181100" y="2370138"/>
          <p14:tracePt t="64717" x="1171575" y="2370138"/>
          <p14:tracePt t="64720" x="1171575" y="2379663"/>
          <p14:tracePt t="64732" x="1162050" y="2390775"/>
          <p14:tracePt t="64741" x="1162050" y="2400300"/>
          <p14:tracePt t="64744" x="1162050" y="2409825"/>
          <p14:tracePt t="64750" x="1162050" y="2419350"/>
          <p14:tracePt t="64756" x="1162050" y="2428875"/>
          <p14:tracePt t="64763" x="1162050" y="2438400"/>
          <p14:tracePt t="64766" x="1162050" y="2447925"/>
          <p14:tracePt t="64772" x="1162050" y="2459038"/>
          <p14:tracePt t="64778" x="1162050" y="2468563"/>
          <p14:tracePt t="64785" x="1162050" y="2478088"/>
          <p14:tracePt t="64792" x="1162050" y="2487613"/>
          <p14:tracePt t="64795" x="1162050" y="2497138"/>
          <p14:tracePt t="64800" x="1162050" y="2506663"/>
          <p14:tracePt t="64801" x="1171575" y="2506663"/>
          <p14:tracePt t="64805" x="1181100" y="2506663"/>
          <p14:tracePt t="64806" x="1181100" y="2516188"/>
          <p14:tracePt t="64811" x="1181100" y="2527300"/>
          <p14:tracePt t="64812" x="1190625" y="2527300"/>
          <p14:tracePt t="64813" x="1190625" y="2536825"/>
          <p14:tracePt t="64818" x="1200150" y="2546350"/>
          <p14:tracePt t="64822" x="1209675" y="2555875"/>
          <p14:tracePt t="64825" x="1219200" y="2555875"/>
          <p14:tracePt t="64827" x="1219200" y="2565400"/>
          <p14:tracePt t="64829" x="1230313" y="2574925"/>
          <p14:tracePt t="64833" x="1239838" y="2574925"/>
          <p14:tracePt t="64834" x="1239838" y="2584450"/>
          <p14:tracePt t="64836" x="1249363" y="2584450"/>
          <p14:tracePt t="64838" x="1258888" y="2584450"/>
          <p14:tracePt t="64839" x="1258888" y="2595563"/>
          <p14:tracePt t="64842" x="1268413" y="2595563"/>
          <p14:tracePt t="64844" x="1268413" y="2605088"/>
          <p14:tracePt t="64846" x="1277938" y="2605088"/>
          <p14:tracePt t="64847" x="1277938" y="2614613"/>
          <p14:tracePt t="64849" x="1287463" y="2614613"/>
          <p14:tracePt t="64852" x="1287463" y="2624138"/>
          <p14:tracePt t="64853" x="1298575" y="2624138"/>
          <p14:tracePt t="64854" x="1308100" y="2624138"/>
          <p14:tracePt t="64857" x="1317625" y="2624138"/>
          <p14:tracePt t="64858" x="1317625" y="2633663"/>
          <p14:tracePt t="64860" x="1327150" y="2633663"/>
          <p14:tracePt t="64863" x="1336675" y="2643188"/>
          <p14:tracePt t="64865" x="1346200" y="2652713"/>
          <p14:tracePt t="64867" x="1355725" y="2652713"/>
          <p14:tracePt t="64870" x="1366838" y="2663825"/>
          <p14:tracePt t="64872" x="1376363" y="2663825"/>
          <p14:tracePt t="64874" x="1385888" y="2663825"/>
          <p14:tracePt t="64875" x="1395413" y="2673350"/>
          <p14:tracePt t="64877" x="1404938" y="2673350"/>
          <p14:tracePt t="64878" x="1414463" y="2682875"/>
          <p14:tracePt t="64880" x="1425575" y="2692400"/>
          <p14:tracePt t="64882" x="1435100" y="2692400"/>
          <p14:tracePt t="64885" x="1454150" y="2701925"/>
          <p14:tracePt t="64887" x="1463675" y="2701925"/>
          <p14:tracePt t="64888" x="1463675" y="2711450"/>
          <p14:tracePt t="64889" x="1482725" y="2711450"/>
          <p14:tracePt t="64890" x="1493838" y="2720975"/>
          <p14:tracePt t="64892" x="1503363" y="2720975"/>
          <p14:tracePt t="64893" x="1512888" y="2720975"/>
          <p14:tracePt t="64894" x="1512888" y="2732088"/>
          <p14:tracePt t="64895" x="1531938" y="2732088"/>
          <p14:tracePt t="64897" x="1550988" y="2741613"/>
          <p14:tracePt t="64899" x="1562100" y="2751138"/>
          <p14:tracePt t="64900" x="1571625" y="2751138"/>
          <p14:tracePt t="64901" x="1581150" y="2751138"/>
          <p14:tracePt t="64902" x="1590675" y="2751138"/>
          <p14:tracePt t="64903" x="1600200" y="2760663"/>
          <p14:tracePt t="64904" x="1609725" y="2760663"/>
          <p14:tracePt t="64905" x="1619250" y="2770188"/>
          <p14:tracePt t="64906" x="1639888" y="2770188"/>
          <p14:tracePt t="64907" x="1649413" y="2770188"/>
          <p14:tracePt t="64908" x="1658938" y="2770188"/>
          <p14:tracePt t="64909" x="1668463" y="2779713"/>
          <p14:tracePt t="64910" x="1687513" y="2789238"/>
          <p14:tracePt t="64912" x="1698625" y="2789238"/>
          <p14:tracePt t="64913" x="1708150" y="2789238"/>
          <p14:tracePt t="64914" x="1717675" y="2789238"/>
          <p14:tracePt t="64915" x="1736725" y="2800350"/>
          <p14:tracePt t="64916" x="1746250" y="2800350"/>
          <p14:tracePt t="64917" x="1757363" y="2809875"/>
          <p14:tracePt t="64918" x="1776413" y="2809875"/>
          <p14:tracePt t="64919" x="1785938" y="2809875"/>
          <p14:tracePt t="64920" x="1795463" y="2809875"/>
          <p14:tracePt t="64922" x="1804988" y="2819400"/>
          <p14:tracePt t="64923" x="1825625" y="2819400"/>
          <p14:tracePt t="64924" x="1835150" y="2819400"/>
          <p14:tracePt t="64925" x="1844675" y="2828925"/>
          <p14:tracePt t="64926" x="1854200" y="2828925"/>
          <p14:tracePt t="64927" x="1863725" y="2828925"/>
          <p14:tracePt t="64928" x="1882775" y="2828925"/>
          <p14:tracePt t="64930" x="1893888" y="2828925"/>
          <p14:tracePt t="64931" x="1912938" y="2828925"/>
          <p14:tracePt t="64932" x="1922463" y="2838450"/>
          <p14:tracePt t="64933" x="1941513" y="2838450"/>
          <p14:tracePt t="64934" x="1951038" y="2838450"/>
          <p14:tracePt t="64935" x="1971675" y="2847975"/>
          <p14:tracePt t="64937" x="1990725" y="2847975"/>
          <p14:tracePt t="64938" x="2000250" y="2847975"/>
          <p14:tracePt t="64939" x="2009775" y="2847975"/>
          <p14:tracePt t="64940" x="2019300" y="2847975"/>
          <p14:tracePt t="64941" x="2030413" y="2847975"/>
          <p14:tracePt t="64942" x="2039938" y="2847975"/>
          <p14:tracePt t="64943" x="2058988" y="2847975"/>
          <p14:tracePt t="64944" x="2068513" y="2847975"/>
          <p14:tracePt t="64946" x="2078038" y="2847975"/>
          <p14:tracePt t="64947" x="2089150" y="2847975"/>
          <p14:tracePt t="64948" x="2098675" y="2847975"/>
          <p14:tracePt t="64949" x="2108200" y="2859088"/>
          <p14:tracePt t="64950" x="2117725" y="2859088"/>
          <p14:tracePt t="64951" x="2127250" y="2859088"/>
          <p14:tracePt t="64952" x="2136775" y="2859088"/>
          <p14:tracePt t="64953" x="2146300" y="2859088"/>
          <p14:tracePt t="64954" x="2157413" y="2859088"/>
          <p14:tracePt t="64955" x="2176463" y="2859088"/>
          <p14:tracePt t="64957" x="2185988" y="2859088"/>
          <p14:tracePt t="64958" x="2195513" y="2859088"/>
          <p14:tracePt t="64959" x="2205038" y="2859088"/>
          <p14:tracePt t="64960" x="2214563" y="2859088"/>
          <p14:tracePt t="64961" x="2225675" y="2859088"/>
          <p14:tracePt t="64963" x="2235200" y="2859088"/>
          <p14:tracePt t="64964" x="2244725" y="2859088"/>
          <p14:tracePt t="64965" x="2244725" y="2868613"/>
          <p14:tracePt t="64966" x="2263775" y="2868613"/>
          <p14:tracePt t="64968" x="2273300" y="2868613"/>
          <p14:tracePt t="64969" x="2282825" y="2868613"/>
          <p14:tracePt t="64970" x="2293938" y="2868613"/>
          <p14:tracePt t="64972" x="2303463" y="2868613"/>
          <p14:tracePt t="64973" x="2312988" y="2868613"/>
          <p14:tracePt t="64974" x="2322513" y="2868613"/>
          <p14:tracePt t="64975" x="2332038" y="2868613"/>
          <p14:tracePt t="64977" x="2341563" y="2868613"/>
          <p14:tracePt t="64979" x="2351088" y="2868613"/>
          <p14:tracePt t="64980" x="2362200" y="2868613"/>
          <p14:tracePt t="64982" x="2371725" y="2868613"/>
          <p14:tracePt t="64984" x="2381250" y="2868613"/>
          <p14:tracePt t="64986" x="2400300" y="2868613"/>
          <p14:tracePt t="64989" x="2409825" y="2868613"/>
          <p14:tracePt t="64991" x="2420938" y="2868613"/>
          <p14:tracePt t="64993" x="2430463" y="2868613"/>
          <p14:tracePt t="64995" x="2439988" y="2868613"/>
          <p14:tracePt t="64997" x="2449513" y="2868613"/>
          <p14:tracePt t="65000" x="2459038" y="2868613"/>
          <p14:tracePt t="65002" x="2468563" y="2868613"/>
          <p14:tracePt t="65004" x="2478088" y="2868613"/>
          <p14:tracePt t="65008" x="2489200" y="2868613"/>
          <p14:tracePt t="65011" x="2489200" y="2859088"/>
          <p14:tracePt t="65012" x="2498725" y="2859088"/>
          <p14:tracePt t="65017" x="2508250" y="2859088"/>
          <p14:tracePt t="65020" x="2517775" y="2859088"/>
          <p14:tracePt t="65021" x="2517775" y="2847975"/>
          <p14:tracePt t="65028" x="2527300" y="2838450"/>
          <p14:tracePt t="65033" x="2527300" y="2828925"/>
          <p14:tracePt t="65036" x="2536825" y="2828925"/>
          <p14:tracePt t="65037" x="2536825" y="2819400"/>
          <p14:tracePt t="65039" x="2536825" y="2809875"/>
          <p14:tracePt t="65043" x="2536825" y="2800350"/>
          <p14:tracePt t="65044" x="2546350" y="2800350"/>
          <p14:tracePt t="65046" x="2546350" y="2789238"/>
          <p14:tracePt t="65048" x="2557463" y="2789238"/>
          <p14:tracePt t="65050" x="2557463" y="2779713"/>
          <p14:tracePt t="65051" x="2557463" y="2770188"/>
          <p14:tracePt t="65054" x="2557463" y="2760663"/>
          <p14:tracePt t="65056" x="2566988" y="2751138"/>
          <p14:tracePt t="65058" x="2566988" y="2741613"/>
          <p14:tracePt t="65060" x="2566988" y="2732088"/>
          <p14:tracePt t="65062" x="2566988" y="2720975"/>
          <p14:tracePt t="65064" x="2566988" y="2711450"/>
          <p14:tracePt t="65065" x="2576513" y="2711450"/>
          <p14:tracePt t="65067" x="2576513" y="2701925"/>
          <p14:tracePt t="65068" x="2576513" y="2692400"/>
          <p14:tracePt t="65070" x="2576513" y="2682875"/>
          <p14:tracePt t="65073" x="2576513" y="2673350"/>
          <p14:tracePt t="65075" x="2576513" y="2663825"/>
          <p14:tracePt t="65076" x="2586038" y="2652713"/>
          <p14:tracePt t="65079" x="2586038" y="2643188"/>
          <p14:tracePt t="65081" x="2586038" y="2633663"/>
          <p14:tracePt t="65083" x="2586038" y="2624138"/>
          <p14:tracePt t="65084" x="2586038" y="2614613"/>
          <p14:tracePt t="65087" x="2586038" y="2605088"/>
          <p14:tracePt t="65089" x="2586038" y="2595563"/>
          <p14:tracePt t="65091" x="2586038" y="2584450"/>
          <p14:tracePt t="65093" x="2586038" y="2574925"/>
          <p14:tracePt t="65096" x="2586038" y="2565400"/>
          <p14:tracePt t="65099" x="2586038" y="2555875"/>
          <p14:tracePt t="65102" x="2586038" y="2546350"/>
          <p14:tracePt t="65103" x="2586038" y="2536825"/>
          <p14:tracePt t="65106" x="2586038" y="2527300"/>
          <p14:tracePt t="65109" x="2586038" y="2516188"/>
          <p14:tracePt t="65111" x="2576513" y="2516188"/>
          <p14:tracePt t="65112" x="2576513" y="2506663"/>
          <p14:tracePt t="65115" x="2576513" y="2497138"/>
          <p14:tracePt t="65116" x="2566988" y="2497138"/>
          <p14:tracePt t="65117" x="2566988" y="2487613"/>
          <p14:tracePt t="65119" x="2557463" y="2478088"/>
          <p14:tracePt t="65121" x="2546350" y="2478088"/>
          <p14:tracePt t="65122" x="2546350" y="2468563"/>
          <p14:tracePt t="65124" x="2536825" y="2468563"/>
          <p14:tracePt t="65125" x="2536825" y="2459038"/>
          <p14:tracePt t="65126" x="2536825" y="2447925"/>
          <p14:tracePt t="65127" x="2527300" y="2447925"/>
          <p14:tracePt t="65129" x="2527300" y="2438400"/>
          <p14:tracePt t="65130" x="2517775" y="2438400"/>
          <p14:tracePt t="65132" x="2508250" y="2428875"/>
          <p14:tracePt t="65134" x="2498725" y="2428875"/>
          <p14:tracePt t="65135" x="2498725" y="2419350"/>
          <p14:tracePt t="65136" x="2489200" y="2409825"/>
          <p14:tracePt t="65138" x="2468563" y="2400300"/>
          <p14:tracePt t="65140" x="2459038" y="2390775"/>
          <p14:tracePt t="65142" x="2449513" y="2390775"/>
          <p14:tracePt t="65143" x="2439988" y="2379663"/>
          <p14:tracePt t="65144" x="2430463" y="2370138"/>
          <p14:tracePt t="65146" x="2420938" y="2370138"/>
          <p14:tracePt t="65147" x="2409825" y="2360613"/>
          <p14:tracePt t="65149" x="2400300" y="2360613"/>
          <p14:tracePt t="65150" x="2390775" y="2351088"/>
          <p14:tracePt t="65151" x="2381250" y="2341563"/>
          <p14:tracePt t="65152" x="2371725" y="2341563"/>
          <p14:tracePt t="65153" x="2362200" y="2341563"/>
          <p14:tracePt t="65154" x="2351088" y="2332038"/>
          <p14:tracePt t="65156" x="2341563" y="2322513"/>
          <p14:tracePt t="65157" x="2332038" y="2322513"/>
          <p14:tracePt t="65158" x="2332038" y="2311400"/>
          <p14:tracePt t="65159" x="2322513" y="2311400"/>
          <p14:tracePt t="65160" x="2312988" y="2311400"/>
          <p14:tracePt t="65161" x="2303463" y="2311400"/>
          <p14:tracePt t="65162" x="2303463" y="2301875"/>
          <p14:tracePt t="65163" x="2282825" y="2301875"/>
          <p14:tracePt t="65164" x="2263775" y="2292350"/>
          <p14:tracePt t="65166" x="2244725" y="2282825"/>
          <p14:tracePt t="65168" x="2235200" y="2282825"/>
          <p14:tracePt t="65169" x="2214563" y="2273300"/>
          <p14:tracePt t="65171" x="2205038" y="2273300"/>
          <p14:tracePt t="65172" x="2195513" y="2263775"/>
          <p14:tracePt t="65173" x="2185988" y="2263775"/>
          <p14:tracePt t="65174" x="2176463" y="2263775"/>
          <p14:tracePt t="65175" x="2166938" y="2263775"/>
          <p14:tracePt t="65176" x="2157413" y="2254250"/>
          <p14:tracePt t="65178" x="2136775" y="2254250"/>
          <p14:tracePt t="65179" x="2117725" y="2243138"/>
          <p14:tracePt t="65181" x="2098675" y="2243138"/>
          <p14:tracePt t="65182" x="2089150" y="2243138"/>
          <p14:tracePt t="65183" x="2089150" y="2233613"/>
          <p14:tracePt t="65184" x="2078038" y="2233613"/>
          <p14:tracePt t="65185" x="2068513" y="2233613"/>
          <p14:tracePt t="65186" x="2049463" y="2224088"/>
          <p14:tracePt t="65187" x="2039938" y="2224088"/>
          <p14:tracePt t="65188" x="2030413" y="2224088"/>
          <p14:tracePt t="65189" x="2009775" y="2224088"/>
          <p14:tracePt t="65191" x="2000250" y="2224088"/>
          <p14:tracePt t="65192" x="1981200" y="2214563"/>
          <p14:tracePt t="65194" x="1971675" y="2214563"/>
          <p14:tracePt t="65195" x="1962150" y="2214563"/>
          <p14:tracePt t="65196" x="1951038" y="2214563"/>
          <p14:tracePt t="65197" x="1931988" y="2214563"/>
          <p14:tracePt t="65198" x="1922463" y="2214563"/>
          <p14:tracePt t="65199" x="1912938" y="2205038"/>
          <p14:tracePt t="65200" x="1903413" y="2205038"/>
          <p14:tracePt t="65201" x="1893888" y="2205038"/>
          <p14:tracePt t="65202" x="1882775" y="2205038"/>
          <p14:tracePt t="65203" x="1873250" y="2205038"/>
          <p14:tracePt t="65204" x="1863725" y="2195513"/>
          <p14:tracePt t="65205" x="1854200" y="2195513"/>
          <p14:tracePt t="65206" x="1835150" y="2195513"/>
          <p14:tracePt t="65207" x="1825625" y="2195513"/>
          <p14:tracePt t="65208" x="1814513" y="2195513"/>
          <p14:tracePt t="65209" x="1804988" y="2195513"/>
          <p14:tracePt t="65210" x="1795463" y="2195513"/>
          <p14:tracePt t="65211" x="1785938" y="2195513"/>
          <p14:tracePt t="65212" x="1776413" y="2195513"/>
          <p14:tracePt t="65213" x="1766888" y="2195513"/>
          <p14:tracePt t="65214" x="1757363" y="2195513"/>
          <p14:tracePt t="65215" x="1736725" y="2195513"/>
          <p14:tracePt t="65216" x="1727200" y="2195513"/>
          <p14:tracePt t="65217" x="1717675" y="2195513"/>
          <p14:tracePt t="65218" x="1708150" y="2195513"/>
          <p14:tracePt t="65219" x="1687513" y="2195513"/>
          <p14:tracePt t="65220" x="1677988" y="2195513"/>
          <p14:tracePt t="65221" x="1668463" y="2195513"/>
          <p14:tracePt t="65222" x="1658938" y="2195513"/>
          <p14:tracePt t="65223" x="1649413" y="2195513"/>
          <p14:tracePt t="65224" x="1639888" y="2195513"/>
          <p14:tracePt t="65225" x="1630363" y="2195513"/>
          <p14:tracePt t="65226" x="1619250" y="2195513"/>
          <p14:tracePt t="65227" x="1609725" y="2195513"/>
          <p14:tracePt t="65228" x="1590675" y="2195513"/>
          <p14:tracePt t="65230" x="1581150" y="2195513"/>
          <p14:tracePt t="65231" x="1562100" y="2195513"/>
          <p14:tracePt t="65232" x="1541463" y="2195513"/>
          <p14:tracePt t="65234" x="1522413" y="2195513"/>
          <p14:tracePt t="65236" x="1512888" y="2195513"/>
          <p14:tracePt t="65237" x="1493838" y="2195513"/>
          <p14:tracePt t="65238" x="1482725" y="2195513"/>
          <p14:tracePt t="65239" x="1473200" y="2195513"/>
          <p14:tracePt t="65240" x="1463675" y="2195513"/>
          <p14:tracePt t="65241" x="1454150" y="2195513"/>
          <p14:tracePt t="65242" x="1444625" y="2195513"/>
          <p14:tracePt t="65243" x="1435100" y="2195513"/>
          <p14:tracePt t="65245" x="1414463" y="2195513"/>
          <p14:tracePt t="65246" x="1404938" y="2195513"/>
          <p14:tracePt t="65247" x="1385888" y="2205038"/>
          <p14:tracePt t="65248" x="1376363" y="2205038"/>
          <p14:tracePt t="65249" x="1366838" y="2205038"/>
          <p14:tracePt t="65250" x="1355725" y="2214563"/>
          <p14:tracePt t="65251" x="1346200" y="2214563"/>
          <p14:tracePt t="65253" x="1327150" y="2214563"/>
          <p14:tracePt t="65255" x="1317625" y="2224088"/>
          <p14:tracePt t="65256" x="1298575" y="2224088"/>
          <p14:tracePt t="65257" x="1298575" y="2233613"/>
          <p14:tracePt t="65258" x="1287463" y="2233613"/>
          <p14:tracePt t="65259" x="1277938" y="2233613"/>
          <p14:tracePt t="65260" x="1268413" y="2233613"/>
          <p14:tracePt t="65261" x="1258888" y="2243138"/>
          <p14:tracePt t="65263" x="1239838" y="2254250"/>
          <p14:tracePt t="65265" x="1230313" y="2254250"/>
          <p14:tracePt t="65266" x="1219200" y="2254250"/>
          <p14:tracePt t="65267" x="1209675" y="2263775"/>
          <p14:tracePt t="65268" x="1200150" y="2263775"/>
          <p14:tracePt t="65270" x="1190625" y="2273300"/>
          <p14:tracePt t="65271" x="1181100" y="2273300"/>
          <p14:tracePt t="65273" x="1171575" y="2273300"/>
          <p14:tracePt t="65274" x="1162050" y="2282825"/>
          <p14:tracePt t="65276" x="1150938" y="2292350"/>
          <p14:tracePt t="65277" x="1141413" y="2292350"/>
          <p14:tracePt t="65279" x="1131888" y="2301875"/>
          <p14:tracePt t="65282" x="1112838" y="2311400"/>
          <p14:tracePt t="65283" x="1112838" y="2322513"/>
          <p14:tracePt t="65283" x="1103313" y="2322513"/>
          <p14:tracePt t="65287" x="1092200" y="2332038"/>
          <p14:tracePt t="65288" x="1082675" y="2332038"/>
          <p14:tracePt t="65290" x="1082675" y="2341563"/>
          <p14:tracePt t="65291" x="1073150" y="2341563"/>
          <p14:tracePt t="65294" x="1063625" y="2351088"/>
          <p14:tracePt t="65298" x="1054100" y="2360613"/>
          <p14:tracePt t="65299" x="1044575" y="2360613"/>
          <p14:tracePt t="65300" x="1044575" y="2370138"/>
          <p14:tracePt t="65303" x="1035050" y="2370138"/>
          <p14:tracePt t="65304" x="1035050" y="2379663"/>
          <p14:tracePt t="65307" x="1023938" y="2379663"/>
          <p14:tracePt t="65308" x="1023938" y="2390775"/>
          <p14:tracePt t="65311" x="1014413" y="2390775"/>
          <p14:tracePt t="65312" x="1014413" y="2400300"/>
          <p14:tracePt t="65314" x="1004888" y="2409825"/>
          <p14:tracePt t="65318" x="995363" y="2419350"/>
          <p14:tracePt t="65322" x="995363" y="2428875"/>
          <p14:tracePt t="65324" x="985838" y="2428875"/>
          <p14:tracePt t="65326" x="985838" y="2438400"/>
          <p14:tracePt t="65328" x="985838" y="2447925"/>
          <p14:tracePt t="65331" x="976313" y="2447925"/>
          <p14:tracePt t="65332" x="976313" y="2459038"/>
          <p14:tracePt t="65335" x="966788" y="2459038"/>
          <p14:tracePt t="65337" x="966788" y="2468563"/>
          <p14:tracePt t="65341" x="966788" y="2478088"/>
          <p14:tracePt t="65343" x="966788" y="2487613"/>
          <p14:tracePt t="65347" x="966788" y="2497138"/>
          <p14:tracePt t="65348" x="955675" y="2497138"/>
          <p14:tracePt t="65352" x="955675" y="2506663"/>
          <p14:tracePt t="65355" x="955675" y="2516188"/>
          <p14:tracePt t="65358" x="955675" y="2527300"/>
          <p14:tracePt t="65361" x="955675" y="2536825"/>
          <p14:tracePt t="65365" x="955675" y="2546350"/>
          <p14:tracePt t="65369" x="955675" y="2555875"/>
          <p14:tracePt t="65370" x="955675" y="2565400"/>
          <p14:tracePt t="65374" x="955675" y="2574925"/>
          <p14:tracePt t="65376" x="966788" y="2574925"/>
          <p14:tracePt t="65377" x="966788" y="2584450"/>
          <p14:tracePt t="65378" x="976313" y="2584450"/>
          <p14:tracePt t="65380" x="976313" y="2595563"/>
          <p14:tracePt t="65382" x="976313" y="2605088"/>
          <p14:tracePt t="65383" x="985838" y="2605088"/>
          <p14:tracePt t="65385" x="985838" y="2614613"/>
          <p14:tracePt t="65388" x="995363" y="2624138"/>
          <p14:tracePt t="65391" x="1004888" y="2624138"/>
          <p14:tracePt t="65392" x="1004888" y="2633663"/>
          <p14:tracePt t="65393" x="1014413" y="2633663"/>
          <p14:tracePt t="65395" x="1014413" y="2643188"/>
          <p14:tracePt t="65397" x="1023938" y="2652713"/>
          <p14:tracePt t="65400" x="1023938" y="2663825"/>
          <p14:tracePt t="65401" x="1035050" y="2663825"/>
          <p14:tracePt t="65404" x="1044575" y="2673350"/>
          <p14:tracePt t="65406" x="1054100" y="2673350"/>
          <p14:tracePt t="65408" x="1054100" y="2682875"/>
          <p14:tracePt t="65409" x="1063625" y="2682875"/>
          <p14:tracePt t="65410" x="1063625" y="2692400"/>
          <p14:tracePt t="65412" x="1073150" y="2692400"/>
          <p14:tracePt t="65413" x="1073150" y="2701925"/>
          <p14:tracePt t="65415" x="1082675" y="2701925"/>
          <p14:tracePt t="65416" x="1092200" y="2701925"/>
          <p14:tracePt t="65417" x="1092200" y="2711450"/>
          <p14:tracePt t="65419" x="1103313" y="2711450"/>
          <p14:tracePt t="65421" x="1103313" y="2720975"/>
          <p14:tracePt t="65422" x="1112838" y="2720975"/>
          <p14:tracePt t="65424" x="1122363" y="2732088"/>
          <p14:tracePt t="65425" x="1131888" y="2732088"/>
          <p14:tracePt t="65428" x="1141413" y="2741613"/>
          <p14:tracePt t="65430" x="1150938" y="2741613"/>
          <p14:tracePt t="65432" x="1162050" y="2741613"/>
          <p14:tracePt t="65433" x="1171575" y="2751138"/>
          <p14:tracePt t="65435" x="1181100" y="2751138"/>
          <p14:tracePt t="65437" x="1190625" y="2751138"/>
          <p14:tracePt t="65438" x="1190625" y="2760663"/>
          <p14:tracePt t="65439" x="1200150" y="2760663"/>
          <p14:tracePt t="65440" x="1209675" y="2760663"/>
          <p14:tracePt t="65441" x="1209675" y="2770188"/>
          <p14:tracePt t="65442" x="1219200" y="2770188"/>
          <p14:tracePt t="65444" x="1239838" y="2770188"/>
          <p14:tracePt t="65446" x="1249363" y="2779713"/>
          <p14:tracePt t="65447" x="1258888" y="2779713"/>
          <p14:tracePt t="65449" x="1268413" y="2779713"/>
          <p14:tracePt t="65450" x="1277938" y="2779713"/>
          <p14:tracePt t="65451" x="1287463" y="2789238"/>
          <p14:tracePt t="65453" x="1308100" y="2789238"/>
          <p14:tracePt t="65455" x="1317625" y="2789238"/>
          <p14:tracePt t="65456" x="1336675" y="2789238"/>
          <p14:tracePt t="65458" x="1346200" y="2800350"/>
          <p14:tracePt t="65459" x="1355725" y="2800350"/>
          <p14:tracePt t="65460" x="1366838" y="2800350"/>
          <p14:tracePt t="65461" x="1376363" y="2800350"/>
          <p14:tracePt t="65463" x="1395413" y="2800350"/>
          <p14:tracePt t="65464" x="1404938" y="2809875"/>
          <p14:tracePt t="65465" x="1414463" y="2809875"/>
          <p14:tracePt t="65466" x="1435100" y="2809875"/>
          <p14:tracePt t="65468" x="1444625" y="2809875"/>
          <p14:tracePt t="65469" x="1463675" y="2809875"/>
          <p14:tracePt t="65470" x="1473200" y="2809875"/>
          <p14:tracePt t="65471" x="1493838" y="2809875"/>
          <p14:tracePt t="65472" x="1503363" y="2809875"/>
          <p14:tracePt t="65473" x="1512888" y="2809875"/>
          <p14:tracePt t="65474" x="1522413" y="2809875"/>
          <p14:tracePt t="65475" x="1531938" y="2809875"/>
          <p14:tracePt t="65476" x="1541463" y="2809875"/>
          <p14:tracePt t="65477" x="1550988" y="2809875"/>
          <p14:tracePt t="65478" x="1571625" y="2809875"/>
          <p14:tracePt t="65479" x="1581150" y="2809875"/>
          <p14:tracePt t="65480" x="1590675" y="2809875"/>
          <p14:tracePt t="65481" x="1600200" y="2809875"/>
          <p14:tracePt t="65482" x="1619250" y="2809875"/>
          <p14:tracePt t="65484" x="1630363" y="2809875"/>
          <p14:tracePt t="65485" x="1639888" y="2809875"/>
          <p14:tracePt t="65486" x="1649413" y="2809875"/>
          <p14:tracePt t="65487" x="1658938" y="2809875"/>
          <p14:tracePt t="65488" x="1677988" y="2809875"/>
          <p14:tracePt t="65489" x="1698625" y="2809875"/>
          <p14:tracePt t="65490" x="1708150" y="2809875"/>
          <p14:tracePt t="65491" x="1717675" y="2809875"/>
          <p14:tracePt t="65492" x="1727200" y="2809875"/>
          <p14:tracePt t="65493" x="1736725" y="2809875"/>
          <p14:tracePt t="65494" x="1757363" y="2809875"/>
          <p14:tracePt t="65496" x="1766888" y="2809875"/>
          <p14:tracePt t="65497" x="1785938" y="2809875"/>
          <p14:tracePt t="65499" x="1804988" y="2809875"/>
          <p14:tracePt t="65500" x="1814513" y="2809875"/>
          <p14:tracePt t="65501" x="1825625" y="2809875"/>
          <p14:tracePt t="65502" x="1835150" y="2809875"/>
          <p14:tracePt t="65503" x="1844675" y="2809875"/>
          <p14:tracePt t="65504" x="1854200" y="2809875"/>
          <p14:tracePt t="65505" x="1863725" y="2809875"/>
          <p14:tracePt t="65506" x="1882775" y="2809875"/>
          <p14:tracePt t="65508" x="1903413" y="2809875"/>
          <p14:tracePt t="65509" x="1912938" y="2809875"/>
          <p14:tracePt t="65510" x="1922463" y="2809875"/>
          <p14:tracePt t="65511" x="1931988" y="2809875"/>
          <p14:tracePt t="65512" x="1951038" y="2800350"/>
          <p14:tracePt t="65513" x="1971675" y="2800350"/>
          <p14:tracePt t="65514" x="1971675" y="2789238"/>
          <p14:tracePt t="65515" x="1981200" y="2789238"/>
          <p14:tracePt t="65516" x="2000250" y="2789238"/>
          <p14:tracePt t="65518" x="2019300" y="2789238"/>
          <p14:tracePt t="65520" x="2039938" y="2779713"/>
          <p14:tracePt t="65522" x="2049463" y="2779713"/>
          <p14:tracePt t="65523" x="2058988" y="2770188"/>
          <p14:tracePt t="65524" x="2068513" y="2770188"/>
          <p14:tracePt t="65525" x="2078038" y="2770188"/>
          <p14:tracePt t="65527" x="2089150" y="2770188"/>
          <p14:tracePt t="65528" x="2098675" y="2770188"/>
          <p14:tracePt t="65529" x="2108200" y="2760663"/>
          <p14:tracePt t="65531" x="2117725" y="2760663"/>
          <p14:tracePt t="65532" x="2127250" y="2760663"/>
          <p14:tracePt t="65534" x="2136775" y="2751138"/>
          <p14:tracePt t="65535" x="2157413" y="2751138"/>
          <p14:tracePt t="65537" x="2157413" y="2741613"/>
          <p14:tracePt t="65538" x="2166938" y="2741613"/>
          <p14:tracePt t="65540" x="2176463" y="2741613"/>
          <p14:tracePt t="65543" x="2185988" y="2741613"/>
          <p14:tracePt t="65544" x="2195513" y="2741613"/>
          <p14:tracePt t="65548" x="2205038" y="2732088"/>
          <p14:tracePt t="65553" x="2214563" y="2732088"/>
          <p14:tracePt t="73006" x="2214563" y="2741613"/>
          <p14:tracePt t="73024" x="2214563" y="2751138"/>
          <p14:tracePt t="73032" x="2214563" y="2760663"/>
          <p14:tracePt t="73046" x="2214563" y="2770188"/>
          <p14:tracePt t="73059" x="2214563" y="2779713"/>
          <p14:tracePt t="73069" x="2214563" y="2789238"/>
          <p14:tracePt t="73073" x="2214563" y="2800350"/>
          <p14:tracePt t="73081" x="2214563" y="2809875"/>
          <p14:tracePt t="73090" x="2214563" y="2819400"/>
          <p14:tracePt t="73097" x="2214563" y="2828925"/>
          <p14:tracePt t="73098" x="2225675" y="2828925"/>
          <p14:tracePt t="73099" x="2225675" y="2838450"/>
          <p14:tracePt t="73105" x="2225675" y="2847975"/>
          <p14:tracePt t="73110" x="2225675" y="2859088"/>
          <p14:tracePt t="73115" x="2225675" y="2868613"/>
          <p14:tracePt t="73118" x="2225675" y="2878138"/>
          <p14:tracePt t="73123" x="2225675" y="2887663"/>
          <p14:tracePt t="73130" x="2225675" y="2897188"/>
          <p14:tracePt t="73137" x="2225675" y="2906713"/>
          <p14:tracePt t="73140" x="2225675" y="2916238"/>
          <p14:tracePt t="73152" x="2225675" y="2927350"/>
          <p14:tracePt t="73836" x="2225675" y="2936875"/>
          <p14:tracePt t="73851" x="2225675" y="2946400"/>
          <p14:tracePt t="73859" x="2225675" y="2955925"/>
          <p14:tracePt t="73875" x="2225675" y="2965450"/>
          <p14:tracePt t="73886" x="2225675" y="2974975"/>
          <p14:tracePt t="73895" x="2225675" y="2984500"/>
          <p14:tracePt t="73899" x="2225675" y="2995613"/>
          <p14:tracePt t="73909" x="2225675" y="3005138"/>
          <p14:tracePt t="73919" x="2225675" y="3014663"/>
          <p14:tracePt t="73923" x="2214563" y="3014663"/>
          <p14:tracePt t="73928" x="2214563" y="3024188"/>
          <p14:tracePt t="73938" x="2214563" y="3033713"/>
          <p14:tracePt t="73943" x="2214563" y="3043238"/>
          <p14:tracePt t="73952" x="2214563" y="3052763"/>
          <p14:tracePt t="73955" x="2205038" y="3052763"/>
          <p14:tracePt t="73962" x="2205038" y="3063875"/>
          <p14:tracePt t="73973" x="2205038" y="3073400"/>
          <p14:tracePt t="73978" x="2205038" y="3082925"/>
          <p14:tracePt t="73987" x="2205038" y="3092450"/>
          <p14:tracePt t="73990" x="2195513" y="3092450"/>
          <p14:tracePt t="73996" x="2195513" y="3101975"/>
          <p14:tracePt t="74005" x="2195513" y="3111500"/>
          <p14:tracePt t="74009" x="2195513" y="3121025"/>
          <p14:tracePt t="74012" x="2185988" y="3121025"/>
          <p14:tracePt t="74016" x="2185988" y="3132138"/>
          <p14:tracePt t="74023" x="2185988" y="3141663"/>
          <p14:tracePt t="74029" x="2185988" y="3151188"/>
          <p14:tracePt t="74032" x="2185988" y="3160713"/>
          <p14:tracePt t="74039" x="2185988" y="3170238"/>
          <p14:tracePt t="74041" x="2176463" y="3170238"/>
          <p14:tracePt t="74045" x="2176463" y="3179763"/>
          <p14:tracePt t="74051" x="2176463" y="3189288"/>
          <p14:tracePt t="74054" x="2176463" y="3200400"/>
          <p14:tracePt t="74061" x="2176463" y="3209925"/>
          <p14:tracePt t="74067" x="2176463" y="3219450"/>
          <p14:tracePt t="74069" x="2166938" y="3219450"/>
          <p14:tracePt t="74073" x="2166938" y="3228975"/>
          <p14:tracePt t="74075" x="2166938" y="3238500"/>
          <p14:tracePt t="74081" x="2166938" y="3248025"/>
          <p14:tracePt t="74086" x="2166938" y="3257550"/>
          <p14:tracePt t="74091" x="2166938" y="3268663"/>
          <p14:tracePt t="74094" x="2166938" y="3278188"/>
          <p14:tracePt t="74099" x="2166938" y="3287713"/>
          <p14:tracePt t="74102" x="2157413" y="3287713"/>
          <p14:tracePt t="74104" x="2157413" y="3297238"/>
          <p14:tracePt t="74109" x="2157413" y="3306763"/>
          <p14:tracePt t="74111" x="2157413" y="3316288"/>
          <p14:tracePt t="74116" x="2157413" y="3325813"/>
          <p14:tracePt t="74121" x="2157413" y="3336925"/>
          <p14:tracePt t="74125" x="2157413" y="3346450"/>
          <p14:tracePt t="74128" x="2146300" y="3346450"/>
          <p14:tracePt t="74130" x="2146300" y="3355975"/>
          <p14:tracePt t="74132" x="2146300" y="3365500"/>
          <p14:tracePt t="74137" x="2146300" y="3375025"/>
          <p14:tracePt t="74143" x="2146300" y="3384550"/>
          <p14:tracePt t="74147" x="2146300" y="3394075"/>
          <p14:tracePt t="74150" x="2146300" y="3405188"/>
          <p14:tracePt t="74154" x="2146300" y="3414713"/>
          <p14:tracePt t="74159" x="2146300" y="3424238"/>
          <p14:tracePt t="74164" x="2146300" y="3433763"/>
          <p14:tracePt t="74166" x="2146300" y="3443288"/>
          <p14:tracePt t="74170" x="2146300" y="3452813"/>
          <p14:tracePt t="74174" x="2136775" y="3452813"/>
          <p14:tracePt t="74175" x="2136775" y="3463925"/>
          <p14:tracePt t="74179" x="2136775" y="3473450"/>
          <p14:tracePt t="74181" x="2136775" y="3482975"/>
          <p14:tracePt t="74186" x="2136775" y="3492500"/>
          <p14:tracePt t="74191" x="2136775" y="3502025"/>
          <p14:tracePt t="74196" x="2136775" y="3511550"/>
          <p14:tracePt t="74198" x="2136775" y="3521075"/>
          <p14:tracePt t="74203" x="2136775" y="3532188"/>
          <p14:tracePt t="74208" x="2136775" y="3541713"/>
          <p14:tracePt t="74215" x="2136775" y="3551238"/>
          <p14:tracePt t="74218" x="2136775" y="3560763"/>
          <p14:tracePt t="74227" x="2136775" y="3570288"/>
          <p14:tracePt t="74240" x="2136775" y="3579813"/>
          <p14:tracePt t="74256" x="2136775" y="3589338"/>
          <p14:tracePt t="74264" x="2136775" y="3600450"/>
          <p14:tracePt t="74275" x="2136775" y="3609975"/>
          <p14:tracePt t="74277" x="2127250" y="3609975"/>
          <p14:tracePt t="74285" x="2127250" y="3619500"/>
          <p14:tracePt t="74293" x="2127250" y="3629025"/>
          <p14:tracePt t="74296" x="2127250" y="3638550"/>
          <p14:tracePt t="74303" x="2127250" y="3648075"/>
          <p14:tracePt t="74310" x="2127250" y="3657600"/>
          <p14:tracePt t="74316" x="2127250" y="3668713"/>
          <p14:tracePt t="74322" x="2127250" y="3678238"/>
          <p14:tracePt t="74324" x="2127250" y="3687763"/>
          <p14:tracePt t="74330" x="2127250" y="3697288"/>
          <p14:tracePt t="74334" x="2127250" y="3706813"/>
          <p14:tracePt t="74338" x="2127250" y="3716338"/>
          <p14:tracePt t="74340" x="2127250" y="3725863"/>
          <p14:tracePt t="74344" x="2127250" y="3736975"/>
          <p14:tracePt t="74348" x="2127250" y="3746500"/>
          <p14:tracePt t="74351" x="2127250" y="3756025"/>
          <p14:tracePt t="74353" x="2127250" y="3765550"/>
          <p14:tracePt t="74356" x="2127250" y="3775075"/>
          <p14:tracePt t="74360" x="2127250" y="3784600"/>
          <p14:tracePt t="74364" x="2127250" y="3794125"/>
          <p14:tracePt t="74365" x="2127250" y="3805238"/>
          <p14:tracePt t="74369" x="2127250" y="3814763"/>
          <p14:tracePt t="74373" x="2127250" y="3824288"/>
          <p14:tracePt t="74376" x="2127250" y="3833813"/>
          <p14:tracePt t="74378" x="2127250" y="3843338"/>
          <p14:tracePt t="74382" x="2127250" y="3852863"/>
          <p14:tracePt t="74386" x="2127250" y="3862388"/>
          <p14:tracePt t="74389" x="2127250" y="3873500"/>
          <p14:tracePt t="74390" x="2127250" y="3883025"/>
          <p14:tracePt t="74394" x="2127250" y="3892550"/>
          <p14:tracePt t="74398" x="2127250" y="3902075"/>
          <p14:tracePt t="74401" x="2127250" y="3911600"/>
          <p14:tracePt t="74404" x="2127250" y="3921125"/>
          <p14:tracePt t="74408" x="2127250" y="3930650"/>
          <p14:tracePt t="74411" x="2127250" y="3941763"/>
          <p14:tracePt t="74415" x="2127250" y="3951288"/>
          <p14:tracePt t="74418" x="2127250" y="3960813"/>
          <p14:tracePt t="74421" x="2117725" y="3960813"/>
          <p14:tracePt t="74422" x="2117725" y="3970338"/>
          <p14:tracePt t="74433" x="2117725" y="3989388"/>
          <p14:tracePt t="74436" x="2108200" y="3989388"/>
          <p14:tracePt t="74437" x="2108200" y="3998913"/>
          <p14:tracePt t="74440" x="2108200" y="4010025"/>
          <p14:tracePt t="74444" x="2098675" y="4010025"/>
          <p14:tracePt t="74445" x="2098675" y="4019550"/>
          <p14:tracePt t="74449" x="2098675" y="4029075"/>
          <p14:tracePt t="74455" x="2098675" y="4038600"/>
          <p14:tracePt t="74456" x="2089150" y="4048125"/>
          <p14:tracePt t="74461" x="2089150" y="4057650"/>
          <p14:tracePt t="74466" x="2089150" y="4068763"/>
          <p14:tracePt t="74469" x="2078038" y="4068763"/>
          <p14:tracePt t="74471" x="2078038" y="4078288"/>
          <p14:tracePt t="74473" x="2078038" y="4087813"/>
          <p14:tracePt t="74478" x="2078038" y="4097338"/>
          <p14:tracePt t="74482" x="2068513" y="4097338"/>
          <p14:tracePt t="74483" x="2068513" y="4106863"/>
          <p14:tracePt t="74488" x="2068513" y="4116388"/>
          <p14:tracePt t="74489" x="2058988" y="4116388"/>
          <p14:tracePt t="74491" x="2058988" y="4125913"/>
          <p14:tracePt t="74496" x="2058988" y="4137025"/>
          <p14:tracePt t="74501" x="2058988" y="4146550"/>
          <p14:tracePt t="74502" x="2049463" y="4146550"/>
          <p14:tracePt t="74506" x="2049463" y="4156075"/>
          <p14:tracePt t="74509" x="2049463" y="4165600"/>
          <p14:tracePt t="74514" x="2039938" y="4175125"/>
          <p14:tracePt t="74519" x="2039938" y="4184650"/>
          <p14:tracePt t="74524" x="2039938" y="4194175"/>
          <p14:tracePt t="74525" x="2030413" y="4194175"/>
          <p14:tracePt t="74526" x="2030413" y="4205288"/>
          <p14:tracePt t="74531" x="2019300" y="4214813"/>
          <p14:tracePt t="74537" x="2019300" y="4224338"/>
          <p14:tracePt t="74541" x="2009775" y="4224338"/>
          <p14:tracePt t="74542" x="2009775" y="4233863"/>
          <p14:tracePt t="74545" x="2009775" y="4243388"/>
          <p14:tracePt t="74550" x="2000250" y="4243388"/>
          <p14:tracePt t="74551" x="2000250" y="4252913"/>
          <p14:tracePt t="74556" x="2000250" y="4262438"/>
          <p14:tracePt t="74558" x="1990725" y="4262438"/>
          <p14:tracePt t="74562" x="1981200" y="4273550"/>
          <p14:tracePt t="74567" x="1981200" y="4283075"/>
          <p14:tracePt t="74569" x="1971675" y="4292600"/>
          <p14:tracePt t="74573" x="1971675" y="4302125"/>
          <p14:tracePt t="74576" x="1962150" y="4302125"/>
          <p14:tracePt t="74578" x="1962150" y="4311650"/>
          <p14:tracePt t="74581" x="1951038" y="4321175"/>
          <p14:tracePt t="74583" x="1951038" y="4330700"/>
          <p14:tracePt t="74584" x="1941513" y="4330700"/>
          <p14:tracePt t="74587" x="1941513" y="4341813"/>
          <p14:tracePt t="74589" x="1931988" y="4341813"/>
          <p14:tracePt t="74591" x="1931988" y="4351338"/>
          <p14:tracePt t="74594" x="1922463" y="4360863"/>
          <p14:tracePt t="74597" x="1922463" y="4370388"/>
          <p14:tracePt t="74600" x="1912938" y="4370388"/>
          <p14:tracePt t="74601" x="1912938" y="4379913"/>
          <p14:tracePt t="74603" x="1903413" y="4379913"/>
          <p14:tracePt t="74606" x="1903413" y="4389438"/>
          <p14:tracePt t="74612" x="1893888" y="4398963"/>
          <p14:tracePt t="74617" x="1893888" y="4410075"/>
          <p14:tracePt t="74629" x="1893888" y="4419600"/>
          <p14:tracePt t="74631" x="1882775" y="4419600"/>
          <p14:tracePt t="74638" x="1882775" y="4429125"/>
          <p14:tracePt t="74644" x="1882775" y="4438650"/>
          <p14:tracePt t="74646" x="1882775" y="4448175"/>
          <p14:tracePt t="74650" x="1882775" y="4457700"/>
          <p14:tracePt t="74654" x="1882775" y="4467225"/>
          <p14:tracePt t="74657" x="1882775" y="4478338"/>
          <p14:tracePt t="74659" x="1882775" y="4487863"/>
          <p14:tracePt t="74661" x="1882775" y="4497388"/>
          <p14:tracePt t="74664" x="1882775" y="4506913"/>
          <p14:tracePt t="74666" x="1893888" y="4516438"/>
          <p14:tracePt t="74667" x="1893888" y="4525963"/>
          <p14:tracePt t="74670" x="1903413" y="4535488"/>
          <p14:tracePt t="74671" x="1912938" y="4535488"/>
          <p14:tracePt t="74672" x="1912938" y="4546600"/>
          <p14:tracePt t="74674" x="1922463" y="4546600"/>
          <p14:tracePt t="74675" x="1922463" y="4556125"/>
          <p14:tracePt t="74676" x="1922463" y="4565650"/>
          <p14:tracePt t="74677" x="1931988" y="4565650"/>
          <p14:tracePt t="75029" x="1931988" y="4575175"/>
          <p14:tracePt t="75066" x="1931988" y="4565650"/>
          <p14:tracePt t="75069" x="1931988" y="4556125"/>
          <p14:tracePt t="75075" x="1931988" y="4546600"/>
          <p14:tracePt t="75080" x="1931988" y="4535488"/>
          <p14:tracePt t="75081" x="1922463" y="4535488"/>
          <p14:tracePt t="75085" x="1922463" y="4525963"/>
          <p14:tracePt t="75087" x="1922463" y="4516438"/>
          <p14:tracePt t="75091" x="1912938" y="4506913"/>
          <p14:tracePt t="75095" x="1903413" y="4497388"/>
          <p14:tracePt t="75097" x="1903413" y="4487863"/>
          <p14:tracePt t="75099" x="1903413" y="4478338"/>
          <p14:tracePt t="75101" x="1903413" y="4467225"/>
          <p14:tracePt t="75103" x="1903413" y="4457700"/>
          <p14:tracePt t="75105" x="1903413" y="4448175"/>
          <p14:tracePt t="75106" x="1903413" y="4438650"/>
          <p14:tracePt t="75108" x="1903413" y="4429125"/>
          <p14:tracePt t="75109" x="1893888" y="4419600"/>
          <p14:tracePt t="75110" x="1893888" y="4410075"/>
          <p14:tracePt t="75112" x="1893888" y="4398963"/>
          <p14:tracePt t="75114" x="1893888" y="4389438"/>
          <p14:tracePt t="75115" x="1893888" y="4379913"/>
          <p14:tracePt t="75116" x="1893888" y="4370388"/>
          <p14:tracePt t="75117" x="1893888" y="4351338"/>
          <p14:tracePt t="75119" x="1893888" y="4341813"/>
          <p14:tracePt t="75120" x="1893888" y="4321175"/>
          <p14:tracePt t="75121" x="1893888" y="4311650"/>
          <p14:tracePt t="75122" x="1893888" y="4302125"/>
          <p14:tracePt t="75123" x="1893888" y="4283075"/>
          <p14:tracePt t="75124" x="1893888" y="4262438"/>
          <p14:tracePt t="75125" x="1893888" y="4243388"/>
          <p14:tracePt t="75126" x="1893888" y="4224338"/>
          <p14:tracePt t="75127" x="1893888" y="4205288"/>
          <p14:tracePt t="75128" x="1893888" y="4194175"/>
          <p14:tracePt t="75129" x="1893888" y="4175125"/>
          <p14:tracePt t="75130" x="1893888" y="4146550"/>
          <p14:tracePt t="75131" x="1893888" y="4125913"/>
          <p14:tracePt t="75132" x="1893888" y="4097338"/>
          <p14:tracePt t="75133" x="1893888" y="4078288"/>
          <p14:tracePt t="75134" x="1893888" y="4048125"/>
          <p14:tracePt t="75136" x="1893888" y="4019550"/>
          <p14:tracePt t="75137" x="1893888" y="3998913"/>
          <p14:tracePt t="75138" x="1893888" y="3960813"/>
          <p14:tracePt t="75139" x="1893888" y="3930650"/>
          <p14:tracePt t="75140" x="1893888" y="3921125"/>
          <p14:tracePt t="75141" x="1893888" y="3883025"/>
          <p14:tracePt t="75142" x="1903413" y="3824288"/>
          <p14:tracePt t="75143" x="1903413" y="3794125"/>
          <p14:tracePt t="75144" x="1903413" y="3784600"/>
          <p14:tracePt t="75145" x="1903413" y="3746500"/>
          <p14:tracePt t="75146" x="1903413" y="3697288"/>
          <p14:tracePt t="75147" x="1903413" y="3668713"/>
          <p14:tracePt t="75148" x="1903413" y="3657600"/>
          <p14:tracePt t="75149" x="1903413" y="3619500"/>
          <p14:tracePt t="75150" x="1903413" y="3589338"/>
          <p14:tracePt t="75151" x="1903413" y="3570288"/>
          <p14:tracePt t="75152" x="1903413" y="3532188"/>
          <p14:tracePt t="75153" x="1903413" y="3482975"/>
          <p14:tracePt t="75154" x="1903413" y="3452813"/>
          <p14:tracePt t="75155" x="1903413" y="3443288"/>
          <p14:tracePt t="75156" x="1893888" y="3405188"/>
          <p14:tracePt t="75157" x="1893888" y="3365500"/>
          <p14:tracePt t="75158" x="1893888" y="3316288"/>
          <p14:tracePt t="75160" x="1882775" y="3278188"/>
          <p14:tracePt t="75161" x="1873250" y="3228975"/>
          <p14:tracePt t="75162" x="1863725" y="3189288"/>
          <p14:tracePt t="75163" x="1854200" y="3179763"/>
          <p14:tracePt t="75164" x="1854200" y="3141663"/>
          <p14:tracePt t="75165" x="1844675" y="3082925"/>
          <p14:tracePt t="75166" x="1835150" y="3052763"/>
          <p14:tracePt t="75168" x="1814513" y="3005138"/>
          <p14:tracePt t="75169" x="1814513" y="2965450"/>
          <p14:tracePt t="75170" x="1804988" y="2936875"/>
          <p14:tracePt t="75171" x="1804988" y="2927350"/>
          <p14:tracePt t="75172" x="1795463" y="2887663"/>
          <p14:tracePt t="75173" x="1785938" y="2859088"/>
          <p14:tracePt t="75174" x="1785938" y="2847975"/>
          <p14:tracePt t="75175" x="1776413" y="2800350"/>
          <p14:tracePt t="75176" x="1757363" y="2760663"/>
          <p14:tracePt t="75177" x="1746250" y="2732088"/>
          <p14:tracePt t="75178" x="1746250" y="2720975"/>
          <p14:tracePt t="75179" x="1736725" y="2682875"/>
          <p14:tracePt t="75180" x="1727200" y="2633663"/>
          <p14:tracePt t="75181" x="1708150" y="2605088"/>
          <p14:tracePt t="75182" x="1708150" y="2595563"/>
          <p14:tracePt t="75183" x="1698625" y="2555875"/>
          <p14:tracePt t="75184" x="1687513" y="2527300"/>
          <p14:tracePt t="75185" x="1687513" y="2516188"/>
          <p14:tracePt t="75186" x="1668463" y="2478088"/>
          <p14:tracePt t="75187" x="1658938" y="2447925"/>
          <p14:tracePt t="75188" x="1658938" y="2428875"/>
          <p14:tracePt t="75189" x="1649413" y="2409825"/>
          <p14:tracePt t="75190" x="1649413" y="2400300"/>
          <p14:tracePt t="75191" x="1630363" y="2360613"/>
          <p14:tracePt t="75192" x="1619250" y="2322513"/>
          <p14:tracePt t="75193" x="1619250" y="2311400"/>
          <p14:tracePt t="75194" x="1609725" y="2292350"/>
          <p14:tracePt t="75195" x="1600200" y="2282825"/>
          <p14:tracePt t="75196" x="1590675" y="2233613"/>
          <p14:tracePt t="75197" x="1571625" y="2214563"/>
          <p14:tracePt t="75198" x="1562100" y="2195513"/>
          <p14:tracePt t="75199" x="1562100" y="2174875"/>
          <p14:tracePt t="75200" x="1550988" y="2146300"/>
          <p14:tracePt t="75201" x="1541463" y="2146300"/>
          <p14:tracePt t="75202" x="1541463" y="2127250"/>
          <p14:tracePt t="75203" x="1522413" y="2068513"/>
          <p14:tracePt t="75204" x="1512888" y="2047875"/>
          <p14:tracePt t="75205" x="1503363" y="2038350"/>
          <p14:tracePt t="75206" x="1503363" y="2019300"/>
          <p14:tracePt t="75207" x="1493838" y="2000250"/>
          <p14:tracePt t="75208" x="1473200" y="1979613"/>
          <p14:tracePt t="75209" x="1473200" y="1970088"/>
          <p14:tracePt t="75210" x="1454150" y="1911350"/>
          <p14:tracePt t="75211" x="1444625" y="1901825"/>
          <p14:tracePt t="75212" x="1435100" y="1882775"/>
          <p14:tracePt t="75213" x="1435100" y="1863725"/>
          <p14:tracePt t="75214" x="1425575" y="1843088"/>
          <p14:tracePt t="75215" x="1404938" y="1804988"/>
          <p14:tracePt t="75216" x="1404938" y="1785938"/>
          <p14:tracePt t="75217" x="1395413" y="1765300"/>
          <p14:tracePt t="75218" x="1376363" y="1746250"/>
          <p14:tracePt t="75219" x="1376363" y="1736725"/>
          <p14:tracePt t="75220" x="1355725" y="1687513"/>
          <p14:tracePt t="75221" x="1346200" y="1658938"/>
          <p14:tracePt t="75222" x="1336675" y="1649413"/>
          <p14:tracePt t="75223" x="1327150" y="1609725"/>
          <p14:tracePt t="75224" x="1317625" y="1590675"/>
          <p14:tracePt t="75225" x="1308100" y="1570038"/>
          <p14:tracePt t="75226" x="1298575" y="1541463"/>
          <p14:tracePt t="75228" x="1277938" y="1492250"/>
          <p14:tracePt t="75229" x="1277938" y="1473200"/>
          <p14:tracePt t="75230" x="1268413" y="1454150"/>
          <p14:tracePt t="75231" x="1249363" y="1414463"/>
          <p14:tracePt t="75232" x="1230313" y="1374775"/>
          <p14:tracePt t="75233" x="1230313" y="1346200"/>
          <p14:tracePt t="75234" x="1219200" y="1327150"/>
          <p14:tracePt t="75235" x="1200150" y="1287463"/>
          <p14:tracePt t="75236" x="1200150" y="1277938"/>
          <p14:tracePt t="75237" x="1200150" y="1258888"/>
          <p14:tracePt t="75238" x="1181100" y="1200150"/>
          <p14:tracePt t="75239" x="1162050" y="1160463"/>
          <p14:tracePt t="75240" x="1150938" y="1131888"/>
          <p14:tracePt t="75241" x="1150938" y="1122363"/>
          <p14:tracePt t="75242" x="1131888" y="1073150"/>
          <p14:tracePt t="75243" x="1131888" y="1063625"/>
          <p14:tracePt t="75244" x="1122363" y="1033463"/>
          <p14:tracePt t="75245" x="1112838" y="995363"/>
          <p14:tracePt t="75246" x="1092200" y="965200"/>
          <p14:tracePt t="75247" x="1092200" y="936625"/>
          <p14:tracePt t="75248" x="1092200" y="927100"/>
          <p14:tracePt t="75249" x="1073150" y="887413"/>
          <p14:tracePt t="75250" x="1063625" y="858838"/>
          <p14:tracePt t="75251" x="1063625" y="849313"/>
          <p14:tracePt t="75252" x="1054100" y="809625"/>
          <p14:tracePt t="75253" x="1044575" y="781050"/>
          <p14:tracePt t="75254" x="1044575" y="760413"/>
          <p14:tracePt t="75255" x="1035050" y="722313"/>
          <p14:tracePt t="75256" x="1023938" y="692150"/>
          <p14:tracePt t="75257" x="1023938" y="682625"/>
          <p14:tracePt t="75258" x="1014413" y="673100"/>
          <p14:tracePt t="75259" x="1014413" y="644525"/>
          <p14:tracePt t="75260" x="995363" y="604838"/>
          <p14:tracePt t="75261" x="985838" y="585788"/>
          <p14:tracePt t="75262" x="985838" y="565150"/>
          <p14:tracePt t="75263" x="985838" y="546100"/>
          <p14:tracePt t="75264" x="985838" y="527050"/>
          <p14:tracePt t="75265" x="976313" y="508000"/>
          <p14:tracePt t="75266" x="966788" y="487363"/>
          <p14:tracePt t="75267" x="966788" y="477838"/>
          <p14:tracePt t="75268" x="966788" y="458788"/>
          <p14:tracePt t="75269" x="966788" y="439738"/>
          <p14:tracePt t="75271" x="966788" y="419100"/>
          <p14:tracePt t="75272" x="966788" y="409575"/>
          <p14:tracePt t="75273" x="966788" y="400050"/>
          <p14:tracePt t="75274" x="966788" y="390525"/>
          <p14:tracePt t="75275" x="966788" y="371475"/>
          <p14:tracePt t="75277" x="966788" y="360363"/>
          <p14:tracePt t="75278" x="966788" y="350838"/>
          <p14:tracePt t="75279" x="966788" y="341313"/>
          <p14:tracePt t="75280" x="966788" y="331788"/>
          <p14:tracePt t="75282" x="966788" y="322263"/>
          <p14:tracePt t="75283" x="966788" y="312738"/>
          <p14:tracePt t="75286" x="966788" y="301625"/>
          <p14:tracePt t="75301" x="966788" y="292100"/>
          <p14:tracePt t="75309" x="966788" y="282575"/>
          <p14:tracePt t="75311" x="966788" y="273050"/>
          <p14:tracePt t="75314" x="966788" y="263525"/>
          <p14:tracePt t="75316" x="966788" y="254000"/>
          <p14:tracePt t="75318" x="966788" y="244475"/>
          <p14:tracePt t="75320" x="966788" y="233363"/>
          <p14:tracePt t="75321" x="966788" y="223838"/>
          <p14:tracePt t="75323" x="966788" y="214313"/>
          <p14:tracePt t="75325" x="966788" y="195263"/>
          <p14:tracePt t="75327" x="966788" y="185738"/>
          <p14:tracePt t="75329" x="966788" y="176213"/>
          <p14:tracePt t="75331" x="966788" y="155575"/>
          <p14:tracePt t="75333" x="966788" y="146050"/>
          <p14:tracePt t="75335" x="966788" y="136525"/>
          <p14:tracePt t="75336" x="966788" y="127000"/>
          <p14:tracePt t="75338" x="966788" y="117475"/>
          <p14:tracePt t="75340" x="966788" y="107950"/>
          <p14:tracePt t="75342" x="966788" y="96838"/>
          <p14:tracePt t="75344" x="966788" y="87313"/>
          <p14:tracePt t="75345" x="966788" y="77788"/>
          <p14:tracePt t="75348" x="966788" y="68263"/>
          <p14:tracePt t="75350" x="966788" y="58738"/>
          <p14:tracePt t="75353" x="966788" y="49213"/>
          <p14:tracePt t="75354" x="966788" y="39688"/>
          <p14:tracePt t="75357" x="966788" y="28575"/>
          <p14:tracePt t="75359" x="966788" y="19050"/>
          <p14:tracePt t="75362" x="966788" y="9525"/>
          <p14:tracePt t="75363" x="966788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60CA908-4FA2-0E47-7C22-E8362B3AA2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6705" y="2034205"/>
            <a:ext cx="7670590" cy="2782618"/>
          </a:xfrm>
        </p:spPr>
        <p:txBody>
          <a:bodyPr/>
          <a:lstStyle/>
          <a:p>
            <a:r>
              <a:rPr lang="en-US" dirty="0"/>
              <a:t>Output of </a:t>
            </a:r>
            <a:r>
              <a:rPr lang="en-US" b="1" dirty="0"/>
              <a:t>Combinatory</a:t>
            </a:r>
            <a:r>
              <a:rPr lang="en-US" dirty="0"/>
              <a:t> logic circuit depends only on combination of current values of input(independent) variables and output is single value of output (dependent) variable.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State</a:t>
            </a:r>
            <a:r>
              <a:rPr lang="en-US" dirty="0"/>
              <a:t> logic</a:t>
            </a:r>
            <a:r>
              <a:rPr lang="cs-CZ" dirty="0"/>
              <a:t> </a:t>
            </a:r>
            <a:r>
              <a:rPr lang="en-US" dirty="0"/>
              <a:t>(sequential) circuitry doesn’t depend only on values of input variable, but also on previous state of output variable. State logic circuit contains </a:t>
            </a:r>
            <a:r>
              <a:rPr lang="en-US" b="1" dirty="0"/>
              <a:t>memory</a:t>
            </a:r>
            <a:r>
              <a:rPr lang="en-US" dirty="0"/>
              <a:t>.</a:t>
            </a:r>
            <a:endParaRPr lang="cs-CZ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A7450B-62DD-9301-2180-C5690D7D4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Types of logic circuits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9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9"/>
    </mc:Choice>
    <mc:Fallback xmlns="">
      <p:transition spd="slow" advTm="373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YES</a:t>
                </a:r>
              </a:p>
              <a:p>
                <a:r>
                  <a:rPr lang="en-US" dirty="0"/>
                  <a:t>Repeater</a:t>
                </a:r>
              </a:p>
              <a:p>
                <a:pPr lvl="1"/>
                <a:r>
                  <a:rPr lang="en-US" dirty="0"/>
                  <a:t>Output is always same value as input</a:t>
                </a:r>
              </a:p>
              <a:p>
                <a:pPr lvl="1"/>
                <a:r>
                  <a:rPr lang="en-US" dirty="0"/>
                  <a:t>Can be used as time delay (typically ns)</a:t>
                </a:r>
              </a:p>
              <a:p>
                <a:endParaRPr lang="en-US" dirty="0"/>
              </a:p>
              <a:p>
                <a:r>
                  <a:rPr lang="en-US" dirty="0"/>
                  <a:t>Algebraic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  <a:blipFill>
                <a:blip r:embed="rId5"/>
                <a:stretch>
                  <a:fillRect l="-1986" t="-2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A1B38-765C-3A2A-603D-1C2F8725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 functions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6E399F1-A8B5-6FCB-8137-8D21CFF9F49D}"/>
              </a:ext>
            </a:extLst>
          </p:cNvPr>
          <p:cNvGrpSpPr/>
          <p:nvPr/>
        </p:nvGrpSpPr>
        <p:grpSpPr>
          <a:xfrm>
            <a:off x="839473" y="3576245"/>
            <a:ext cx="7354933" cy="1660792"/>
            <a:chOff x="839473" y="3576245"/>
            <a:chExt cx="7354933" cy="1660792"/>
          </a:xfrm>
        </p:grpSpPr>
        <p:sp>
          <p:nvSpPr>
            <p:cNvPr id="4" name="object 17">
              <a:extLst>
                <a:ext uri="{FF2B5EF4-FFF2-40B4-BE49-F238E27FC236}">
                  <a16:creationId xmlns:a16="http://schemas.microsoft.com/office/drawing/2014/main" id="{3C09A791-E498-7493-B431-F58A19AE9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473" y="3576245"/>
              <a:ext cx="7354933" cy="16607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A3B86B5-0DC3-6B35-9CA5-E0FF632CAA08}"/>
                </a:ext>
              </a:extLst>
            </p:cNvPr>
            <p:cNvSpPr txBox="1"/>
            <p:nvPr/>
          </p:nvSpPr>
          <p:spPr>
            <a:xfrm>
              <a:off x="900000" y="3665745"/>
              <a:ext cx="1083717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Truth table</a:t>
              </a:r>
              <a:endParaRPr lang="cs-CZ" sz="140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CEAF3A-26A8-E3F1-D4C0-294FC9FBB09D}"/>
                </a:ext>
              </a:extLst>
            </p:cNvPr>
            <p:cNvSpPr txBox="1"/>
            <p:nvPr/>
          </p:nvSpPr>
          <p:spPr>
            <a:xfrm>
              <a:off x="2232000" y="3664255"/>
              <a:ext cx="11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Schematics</a:t>
              </a:r>
              <a:endParaRPr lang="cs-CZ" sz="140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63DD584-616E-2D8D-A322-908F6C332A10}"/>
                </a:ext>
              </a:extLst>
            </p:cNvPr>
            <p:cNvSpPr txBox="1"/>
            <p:nvPr/>
          </p:nvSpPr>
          <p:spPr>
            <a:xfrm>
              <a:off x="3708000" y="3685529"/>
              <a:ext cx="1977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Contact logic</a:t>
              </a:r>
              <a:endParaRPr lang="cs-CZ" sz="140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B98B429-1874-C8A7-18E5-7B7308EADDD2}"/>
                </a:ext>
              </a:extLst>
            </p:cNvPr>
            <p:cNvSpPr txBox="1"/>
            <p:nvPr/>
          </p:nvSpPr>
          <p:spPr>
            <a:xfrm>
              <a:off x="6048000" y="3672000"/>
              <a:ext cx="2016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Timing diagram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34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30"/>
    </mc:Choice>
    <mc:Fallback xmlns="">
      <p:transition spd="slow" advTm="155730"/>
    </mc:Fallback>
  </mc:AlternateContent>
  <p:extLst>
    <p:ext uri="{3A86A75C-4F4B-4683-9AE1-C65F6400EC91}">
      <p14:laserTraceLst xmlns:p14="http://schemas.microsoft.com/office/powerpoint/2010/main">
        <p14:tracePtLst>
          <p14:tracePt t="23595" x="9091613" y="2867025"/>
          <p14:tracePt t="23597" x="9077325" y="2867025"/>
          <p14:tracePt t="23600" x="8985250" y="2841625"/>
          <p14:tracePt t="23601" x="8958263" y="2841625"/>
          <p14:tracePt t="23606" x="8840788" y="2814638"/>
          <p14:tracePt t="23625" x="8548688" y="2774950"/>
          <p14:tracePt t="23643" x="8443913" y="2762250"/>
          <p14:tracePt t="23661" x="8391525" y="2762250"/>
          <p14:tracePt t="23673" x="8351838" y="2762250"/>
          <p14:tracePt t="23691" x="8218488" y="2774950"/>
          <p14:tracePt t="23709" x="8059738" y="2787650"/>
          <p14:tracePt t="23722" x="7902575" y="2787650"/>
          <p14:tracePt t="23740" x="7677150" y="2787650"/>
          <p14:tracePt t="23758" x="7518400" y="2787650"/>
          <p14:tracePt t="23776" x="7386638" y="2774950"/>
          <p14:tracePt t="23788" x="7280275" y="2774950"/>
          <p14:tracePt t="23806" x="7056438" y="2774950"/>
          <p14:tracePt t="23825" x="6711950" y="2774950"/>
          <p14:tracePt t="23843" x="6421438" y="2774950"/>
          <p14:tracePt t="23855" x="6302375" y="2762250"/>
          <p14:tracePt t="23873" x="6170613" y="2747963"/>
          <p14:tracePt t="23874" x="6170613" y="2735263"/>
          <p14:tracePt t="23892" x="5986463" y="2708275"/>
          <p14:tracePt t="23910" x="5827713" y="2682875"/>
          <p14:tracePt t="23922" x="5721350" y="2668588"/>
          <p14:tracePt t="23940" x="5576888" y="2655888"/>
          <p14:tracePt t="23941" x="5562600" y="2655888"/>
          <p14:tracePt t="23958" x="5391150" y="2628900"/>
          <p14:tracePt t="23959" x="5378450" y="2616200"/>
          <p14:tracePt t="23976" x="5113338" y="2563813"/>
          <p14:tracePt t="23989" x="4941888" y="2536825"/>
          <p14:tracePt t="24007" x="4703763" y="2511425"/>
          <p14:tracePt t="24025" x="4440238" y="2511425"/>
          <p14:tracePt t="24043" x="4175125" y="2511425"/>
          <p14:tracePt t="24044" x="4149725" y="2511425"/>
          <p14:tracePt t="24055" x="4030663" y="2511425"/>
          <p14:tracePt t="24074" x="3911600" y="2484438"/>
          <p14:tracePt t="24092" x="3819525" y="2471738"/>
          <p14:tracePt t="24110" x="3779838" y="2457450"/>
          <p14:tracePt t="24122" x="3725863" y="2457450"/>
          <p14:tracePt t="24140" x="3646488" y="2457450"/>
          <p14:tracePt t="24159" x="3554413" y="2457450"/>
          <p14:tracePt t="24177" x="3475038" y="2484438"/>
          <p14:tracePt t="24189" x="3422650" y="2511425"/>
          <p14:tracePt t="24207" x="3316288" y="2563813"/>
          <p14:tracePt t="24225" x="3236913" y="2589213"/>
          <p14:tracePt t="24243" x="3184525" y="2643188"/>
          <p14:tracePt t="24256" x="3171825" y="2695575"/>
          <p14:tracePt t="24274" x="3157538" y="2801938"/>
          <p14:tracePt t="24292" x="3144838" y="2906713"/>
          <p14:tracePt t="24310" x="3144838" y="3025775"/>
          <p14:tracePt t="24322" x="3132138" y="3078163"/>
          <p14:tracePt t="24340" x="3132138" y="3132138"/>
          <p14:tracePt t="24358" x="3132138" y="3197225"/>
          <p14:tracePt t="24377" x="3132138" y="3290888"/>
          <p14:tracePt t="24389" x="3144838" y="3355975"/>
          <p14:tracePt t="24407" x="3197225" y="3462338"/>
          <p14:tracePt t="24425" x="3251200" y="3581400"/>
          <p14:tracePt t="24444" x="3290888" y="3646488"/>
          <p14:tracePt t="24456" x="3316288" y="3673475"/>
          <p14:tracePt t="24474" x="3343275" y="3700463"/>
          <p14:tracePt t="24492" x="3409950" y="3713163"/>
          <p14:tracePt t="24510" x="3487738" y="3740150"/>
          <p14:tracePt t="24522" x="3567113" y="3752850"/>
          <p14:tracePt t="24541" x="3700463" y="3752850"/>
          <p14:tracePt t="24559" x="3871913" y="3752850"/>
          <p14:tracePt t="24577" x="4016375" y="3752850"/>
          <p14:tracePt t="24577" x="4030663" y="3752850"/>
          <p14:tracePt t="24589" x="4122738" y="3740150"/>
          <p14:tracePt t="24590" x="4135438" y="3740150"/>
          <p14:tracePt t="24607" x="4294188" y="3713163"/>
          <p14:tracePt t="24626" x="4440238" y="3673475"/>
          <p14:tracePt t="24644" x="4584700" y="3621088"/>
          <p14:tracePt t="24656" x="4651375" y="3594100"/>
          <p14:tracePt t="24674" x="4691063" y="3567113"/>
          <p14:tracePt t="24674" x="4703763" y="3567113"/>
          <p14:tracePt t="24692" x="4730750" y="3554413"/>
          <p14:tracePt t="24710" x="4743450" y="3554413"/>
          <p14:tracePt t="24723" x="4757738" y="3541713"/>
          <p14:tracePt t="24751" x="4770438" y="3541713"/>
          <p14:tracePt t="24762" x="4783138" y="3541713"/>
          <p14:tracePt t="24777" x="4797425" y="3527425"/>
          <p14:tracePt t="24778" x="4810125" y="3527425"/>
          <p14:tracePt t="24789" x="4835525" y="3514725"/>
          <p14:tracePt t="24807" x="4862513" y="3487738"/>
          <p14:tracePt t="24826" x="4889500" y="3475038"/>
          <p14:tracePt t="24844" x="4889500" y="3435350"/>
          <p14:tracePt t="24856" x="4902200" y="3422650"/>
          <p14:tracePt t="24856" x="4902200" y="3409950"/>
          <p14:tracePt t="24874" x="4902200" y="3370263"/>
          <p14:tracePt t="24892" x="4889500" y="3303588"/>
          <p14:tracePt t="24911" x="4875213" y="3236913"/>
          <p14:tracePt t="24923" x="4862513" y="3197225"/>
          <p14:tracePt t="24941" x="4835525" y="3144838"/>
          <p14:tracePt t="24959" x="4783138" y="3092450"/>
          <p14:tracePt t="24977" x="4743450" y="3052763"/>
          <p14:tracePt t="24990" x="4730750" y="3025775"/>
          <p14:tracePt t="25008" x="4730750" y="2998788"/>
          <p14:tracePt t="25026" x="4691063" y="2933700"/>
          <p14:tracePt t="25038" x="4678363" y="2894013"/>
          <p14:tracePt t="25039" x="4664075" y="2894013"/>
          <p14:tracePt t="25056" x="4598988" y="2814638"/>
          <p14:tracePt t="25074" x="4519613" y="2747963"/>
          <p14:tracePt t="25093" x="4413250" y="2668588"/>
          <p14:tracePt t="25105" x="4333875" y="2616200"/>
          <p14:tracePt t="25123" x="4254500" y="2576513"/>
          <p14:tracePt t="25141" x="4214813" y="2549525"/>
          <p14:tracePt t="25159" x="4175125" y="2524125"/>
          <p14:tracePt t="25172" x="4135438" y="2511425"/>
          <p14:tracePt t="25190" x="4070350" y="2484438"/>
          <p14:tracePt t="25208" x="4016375" y="2471738"/>
          <p14:tracePt t="25226" x="3951288" y="2457450"/>
          <p14:tracePt t="25238" x="3897313" y="2457450"/>
          <p14:tracePt t="25257" x="3832225" y="2444750"/>
          <p14:tracePt t="25275" x="3752850" y="2444750"/>
          <p14:tracePt t="25293" x="3686175" y="2471738"/>
          <p14:tracePt t="25305" x="3646488" y="2471738"/>
          <p14:tracePt t="25306" x="3633788" y="2471738"/>
          <p14:tracePt t="25323" x="3567113" y="2497138"/>
          <p14:tracePt t="25341" x="3487738" y="2524125"/>
          <p14:tracePt t="25360" x="3435350" y="2536825"/>
          <p14:tracePt t="25372" x="3395663" y="2549525"/>
          <p14:tracePt t="25390" x="3355975" y="2576513"/>
          <p14:tracePt t="25408" x="3303588" y="2628900"/>
          <p14:tracePt t="25426" x="3263900" y="2655888"/>
          <p14:tracePt t="25438" x="3236913" y="2668588"/>
          <p14:tracePt t="25457" x="3211513" y="2708275"/>
          <p14:tracePt t="25475" x="3171825" y="2762250"/>
          <p14:tracePt t="25493" x="3157538" y="2827338"/>
          <p14:tracePt t="25505" x="3157538" y="2867025"/>
          <p14:tracePt t="25523" x="3157538" y="2906713"/>
          <p14:tracePt t="25542" x="3157538" y="2933700"/>
          <p14:tracePt t="25560" x="3157538" y="2960688"/>
          <p14:tracePt t="25572" x="3171825" y="2998788"/>
          <p14:tracePt t="25590" x="3236913" y="3092450"/>
          <p14:tracePt t="25608" x="3316288" y="3184525"/>
          <p14:tracePt t="25627" x="3370263" y="3236913"/>
          <p14:tracePt t="25639" x="3382963" y="3276600"/>
          <p14:tracePt t="25657" x="3395663" y="3276600"/>
          <p14:tracePt t="25734" x="3409950" y="3276600"/>
          <p14:tracePt t="25744" x="3409950" y="3290888"/>
          <p14:tracePt t="25746" x="3422650" y="3290888"/>
          <p14:tracePt t="25836" x="3435350" y="3290888"/>
          <p14:tracePt t="25843" x="3448050" y="3303588"/>
          <p14:tracePt t="25847" x="3462338" y="3303588"/>
          <p14:tracePt t="25852" x="3475038" y="3303588"/>
          <p14:tracePt t="25858" x="3487738" y="3303588"/>
          <p14:tracePt t="25875" x="3514725" y="3303588"/>
          <p14:tracePt t="25893" x="3527425" y="3303588"/>
          <p14:tracePt t="25975" x="3541713" y="3303588"/>
          <p14:tracePt t="26025" x="3554413" y="3303588"/>
          <p14:tracePt t="26042" x="3567113" y="3303588"/>
          <p14:tracePt t="26046" x="3581400" y="3303588"/>
          <p14:tracePt t="26054" x="3594100" y="3303588"/>
          <p14:tracePt t="26060" x="3606800" y="3303588"/>
          <p14:tracePt t="26076" x="3633788" y="3330575"/>
          <p14:tracePt t="26163" x="3646488" y="3330575"/>
          <p14:tracePt t="26171" x="3660775" y="3330575"/>
          <p14:tracePt t="26180" x="3673475" y="3330575"/>
          <p14:tracePt t="26220" x="3686175" y="3330575"/>
          <p14:tracePt t="26236" x="3700463" y="3330575"/>
          <p14:tracePt t="26247" x="3713163" y="3330575"/>
          <p14:tracePt t="26256" x="3725863" y="3330575"/>
          <p14:tracePt t="26265" x="3740150" y="3330575"/>
          <p14:tracePt t="26278" x="3740150" y="3343275"/>
          <p14:tracePt t="26353" x="3752850" y="3343275"/>
          <p14:tracePt t="26364" x="3765550" y="3343275"/>
          <p14:tracePt t="26371" x="3779838" y="3343275"/>
          <p14:tracePt t="26375" x="3792538" y="3343275"/>
          <p14:tracePt t="26385" x="3805238" y="3343275"/>
          <p14:tracePt t="26410" x="3819525" y="3343275"/>
          <p14:tracePt t="26482" x="3832225" y="3343275"/>
          <p14:tracePt t="26488" x="3844925" y="3343275"/>
          <p14:tracePt t="26495" x="3859213" y="3343275"/>
          <p14:tracePt t="26502" x="3871913" y="3343275"/>
          <p14:tracePt t="26508" x="3884613" y="3343275"/>
          <p14:tracePt t="26524" x="3897313" y="3343275"/>
          <p14:tracePt t="26543" x="3911600" y="3343275"/>
          <p14:tracePt t="26634" x="3924300" y="3343275"/>
          <p14:tracePt t="26644" x="3937000" y="3343275"/>
          <p14:tracePt t="26652" x="3951288" y="3355975"/>
          <p14:tracePt t="26655" x="3963988" y="3355975"/>
          <p14:tracePt t="26662" x="3976688" y="3355975"/>
          <p14:tracePt t="26676" x="3990975" y="3355975"/>
          <p14:tracePt t="26696" x="4003675" y="3355975"/>
          <p14:tracePt t="26706" x="4016375" y="3355975"/>
          <p14:tracePt t="26725" x="4056063" y="3370263"/>
          <p14:tracePt t="26743" x="4070350" y="3370263"/>
          <p14:tracePt t="26818" x="4083050" y="3370263"/>
          <p14:tracePt t="26831" x="4083050" y="3382963"/>
          <p14:tracePt t="26834" x="4095750" y="3382963"/>
          <p14:tracePt t="26836" x="4095750" y="3395663"/>
          <p14:tracePt t="26841" x="4110038" y="3395663"/>
          <p14:tracePt t="26858" x="4135438" y="3409950"/>
          <p14:tracePt t="26876" x="4149725" y="3409950"/>
          <p14:tracePt t="26894" x="4149725" y="3422650"/>
          <p14:tracePt t="28377" x="4122738" y="3422650"/>
          <p14:tracePt t="28379" x="4110038" y="3422650"/>
          <p14:tracePt t="28381" x="4095750" y="3435350"/>
          <p14:tracePt t="28393" x="4003675" y="3462338"/>
          <p14:tracePt t="28393" x="3976688" y="3462338"/>
          <p14:tracePt t="28411" x="3752850" y="3487738"/>
          <p14:tracePt t="28412" x="3740150" y="3487738"/>
          <p14:tracePt t="28429" x="3646488" y="3502025"/>
          <p14:tracePt t="28441" x="3621088" y="3502025"/>
          <p14:tracePt t="28460" x="3581400" y="3502025"/>
          <p14:tracePt t="28478" x="3514725" y="3502025"/>
          <p14:tracePt t="28496" x="3462338" y="3487738"/>
          <p14:tracePt t="28497" x="3448050" y="3487738"/>
          <p14:tracePt t="28508" x="3422650" y="3487738"/>
          <p14:tracePt t="28527" x="3395663" y="3475038"/>
          <p14:tracePt t="28621" x="3409950" y="3475038"/>
          <p14:tracePt t="28624" x="3422650" y="3475038"/>
          <p14:tracePt t="28625" x="3435350" y="3475038"/>
          <p14:tracePt t="28630" x="3448050" y="3475038"/>
          <p14:tracePt t="28642" x="3541713" y="3475038"/>
          <p14:tracePt t="28660" x="3700463" y="3475038"/>
          <p14:tracePt t="28678" x="3859213" y="3475038"/>
          <p14:tracePt t="28696" x="3976688" y="3475038"/>
          <p14:tracePt t="28708" x="4043363" y="3462338"/>
          <p14:tracePt t="28727" x="4135438" y="3435350"/>
          <p14:tracePt t="28745" x="4202113" y="3395663"/>
          <p14:tracePt t="28763" x="4281488" y="3370263"/>
          <p14:tracePt t="28775" x="4321175" y="3330575"/>
          <p14:tracePt t="28794" x="4400550" y="3276600"/>
          <p14:tracePt t="28812" x="4452938" y="3224213"/>
          <p14:tracePt t="28830" x="4465638" y="3171825"/>
          <p14:tracePt t="28842" x="4465638" y="3117850"/>
          <p14:tracePt t="28860" x="4465638" y="3038475"/>
          <p14:tracePt t="28878" x="4465638" y="2986088"/>
          <p14:tracePt t="28897" x="4465638" y="2946400"/>
          <p14:tracePt t="28909" x="4465638" y="2933700"/>
          <p14:tracePt t="28928" x="4465638" y="2921000"/>
          <p14:tracePt t="29368" x="4465638" y="2906713"/>
          <p14:tracePt t="29370" x="4465638" y="2894013"/>
          <p14:tracePt t="29371" x="4465638" y="2881313"/>
          <p14:tracePt t="29376" x="4452938" y="2841625"/>
          <p14:tracePt t="29376" x="4440238" y="2841625"/>
          <p14:tracePt t="29394" x="4308475" y="2695575"/>
          <p14:tracePt t="29394" x="4308475" y="2682875"/>
          <p14:tracePt t="29412" x="4149725" y="2603500"/>
          <p14:tracePt t="29431" x="4070350" y="2549525"/>
          <p14:tracePt t="29443" x="4030663" y="2536825"/>
          <p14:tracePt t="29461" x="3963988" y="2511425"/>
          <p14:tracePt t="29479" x="3859213" y="2511425"/>
          <p14:tracePt t="29497" x="3779838" y="2497138"/>
          <p14:tracePt t="29509" x="3725863" y="2497138"/>
          <p14:tracePt t="29528" x="3633788" y="2511425"/>
          <p14:tracePt t="29546" x="3554413" y="2524125"/>
          <p14:tracePt t="29564" x="3475038" y="2524125"/>
          <p14:tracePt t="29576" x="3448050" y="2536825"/>
          <p14:tracePt t="29594" x="3422650" y="2549525"/>
          <p14:tracePt t="29613" x="3382963" y="2563813"/>
          <p14:tracePt t="29631" x="3343275" y="2603500"/>
          <p14:tracePt t="29643" x="3316288" y="2628900"/>
          <p14:tracePt t="29662" x="3290888" y="2655888"/>
          <p14:tracePt t="29679" x="3290888" y="2668588"/>
          <p14:tracePt t="29697" x="3276600" y="2695575"/>
          <p14:tracePt t="29710" x="3276600" y="2735263"/>
          <p14:tracePt t="29728" x="3276600" y="2787650"/>
          <p14:tracePt t="29746" x="3290888" y="2801938"/>
          <p14:tracePt t="29764" x="3290888" y="2814638"/>
          <p14:tracePt t="30021" x="3303588" y="2814638"/>
          <p14:tracePt t="30025" x="3303588" y="2801938"/>
          <p14:tracePt t="30026" x="3316288" y="2801938"/>
          <p14:tracePt t="30031" x="3330575" y="2774950"/>
          <p14:tracePt t="30031" x="3330575" y="2762250"/>
          <p14:tracePt t="30043" x="3382963" y="2695575"/>
          <p14:tracePt t="30044" x="3395663" y="2695575"/>
          <p14:tracePt t="30061" x="3448050" y="2628900"/>
          <p14:tracePt t="30080" x="3487738" y="2603500"/>
          <p14:tracePt t="30098" x="3502025" y="2576513"/>
          <p14:tracePt t="30110" x="3527425" y="2563813"/>
          <p14:tracePt t="30128" x="3581400" y="2536825"/>
          <p14:tracePt t="30146" x="3594100" y="2524125"/>
          <p14:tracePt t="30164" x="3606800" y="2524125"/>
          <p14:tracePt t="30203" x="3621088" y="2524125"/>
          <p14:tracePt t="30205" x="3621088" y="2536825"/>
          <p14:tracePt t="30213" x="3633788" y="2576513"/>
          <p14:tracePt t="30231" x="3660775" y="2655888"/>
          <p14:tracePt t="30243" x="3686175" y="2695575"/>
          <p14:tracePt t="30262" x="3713163" y="2722563"/>
          <p14:tracePt t="31021" x="3713163" y="2708275"/>
          <p14:tracePt t="31023" x="3713163" y="2695575"/>
          <p14:tracePt t="31026" x="3713163" y="2682875"/>
          <p14:tracePt t="31032" x="3740150" y="2655888"/>
          <p14:tracePt t="31044" x="3740150" y="2628900"/>
          <p14:tracePt t="31045" x="3752850" y="2628900"/>
          <p14:tracePt t="31062" x="3779838" y="2589213"/>
          <p14:tracePt t="31081" x="3844925" y="2549525"/>
          <p14:tracePt t="31099" x="3884613" y="2524125"/>
          <p14:tracePt t="31111" x="3911600" y="2511425"/>
          <p14:tracePt t="31129" x="3951288" y="2497138"/>
          <p14:tracePt t="31130" x="3951288" y="2484438"/>
          <p14:tracePt t="31147" x="4016375" y="2484438"/>
          <p14:tracePt t="31166" x="4083050" y="2484438"/>
          <p14:tracePt t="31178" x="4110038" y="2497138"/>
          <p14:tracePt t="31196" x="4149725" y="2549525"/>
          <p14:tracePt t="31214" x="4175125" y="2616200"/>
          <p14:tracePt t="31232" x="4175125" y="2708275"/>
          <p14:tracePt t="31233" x="4175125" y="2722563"/>
          <p14:tracePt t="31244" x="4162425" y="2787650"/>
          <p14:tracePt t="31262" x="4149725" y="2906713"/>
          <p14:tracePt t="31281" x="4135438" y="2986088"/>
          <p14:tracePt t="31299" x="4135438" y="3038475"/>
          <p14:tracePt t="31311" x="4135438" y="3052763"/>
          <p14:tracePt t="32002" x="4122738" y="3052763"/>
          <p14:tracePt t="32003" x="4122738" y="3065463"/>
          <p14:tracePt t="32009" x="4110038" y="3065463"/>
          <p14:tracePt t="32009" x="4095750" y="3065463"/>
          <p14:tracePt t="32015" x="4083050" y="3065463"/>
          <p14:tracePt t="32033" x="3951288" y="3078163"/>
          <p14:tracePt t="32045" x="3844925" y="3065463"/>
          <p14:tracePt t="32063" x="3752850" y="3065463"/>
          <p14:tracePt t="32082" x="3740150" y="3052763"/>
          <p14:tracePt t="32103" x="3725863" y="3052763"/>
          <p14:tracePt t="32112" x="3713163" y="3052763"/>
          <p14:tracePt t="32130" x="3686175" y="3038475"/>
          <p14:tracePt t="32166" x="3673475" y="3038475"/>
          <p14:tracePt t="32179" x="3660775" y="3038475"/>
          <p14:tracePt t="32186" x="3646488" y="3038475"/>
          <p14:tracePt t="32197" x="3633788" y="3038475"/>
          <p14:tracePt t="32215" x="3567113" y="3038475"/>
          <p14:tracePt t="32233" x="3502025" y="3038475"/>
          <p14:tracePt t="32246" x="3448050" y="3038475"/>
          <p14:tracePt t="32263" x="3343275" y="3038475"/>
          <p14:tracePt t="32282" x="3211513" y="3038475"/>
          <p14:tracePt t="32300" x="3105150" y="3052763"/>
          <p14:tracePt t="32312" x="3052763" y="3065463"/>
          <p14:tracePt t="32330" x="2946400" y="3078163"/>
          <p14:tracePt t="32349" x="2841625" y="3092450"/>
          <p14:tracePt t="32367" x="2747963" y="3092450"/>
          <p14:tracePt t="32379" x="2722563" y="3092450"/>
          <p14:tracePt t="32397" x="2695575" y="3092450"/>
          <p14:tracePt t="32415" x="2603500" y="3092450"/>
          <p14:tracePt t="32434" x="2392363" y="3078163"/>
          <p14:tracePt t="32446" x="2233613" y="3052763"/>
          <p14:tracePt t="32464" x="1968500" y="3013075"/>
          <p14:tracePt t="32464" x="1955800" y="3013075"/>
          <p14:tracePt t="32482" x="1730375" y="2998788"/>
          <p14:tracePt t="32500" x="1506538" y="2973388"/>
          <p14:tracePt t="32513" x="1347788" y="2960688"/>
          <p14:tracePt t="32531" x="1109663" y="2946400"/>
          <p14:tracePt t="32549" x="977900" y="2946400"/>
          <p14:tracePt t="32567" x="885825" y="2946400"/>
          <p14:tracePt t="32579" x="846138" y="2933700"/>
          <p14:tracePt t="32597" x="766763" y="2933700"/>
          <p14:tracePt t="32615" x="687388" y="2933700"/>
          <p14:tracePt t="32634" x="660400" y="2933700"/>
          <p14:tracePt t="32776" x="660400" y="2946400"/>
          <p14:tracePt t="32777" x="660400" y="2960688"/>
          <p14:tracePt t="32779" x="660400" y="2973388"/>
          <p14:tracePt t="32785" x="660400" y="3025775"/>
          <p14:tracePt t="32797" x="687388" y="3144838"/>
          <p14:tracePt t="32816" x="712788" y="3224213"/>
          <p14:tracePt t="32834" x="739775" y="3355975"/>
          <p14:tracePt t="32846" x="752475" y="3475038"/>
          <p14:tracePt t="32846" x="752475" y="3487738"/>
          <p14:tracePt t="32864" x="779463" y="3725863"/>
          <p14:tracePt t="32882" x="779463" y="3951288"/>
          <p14:tracePt t="32901" x="727075" y="4149725"/>
          <p14:tracePt t="32913" x="700088" y="4254500"/>
          <p14:tracePt t="32931" x="647700" y="4400550"/>
          <p14:tracePt t="32949" x="635000" y="4584700"/>
          <p14:tracePt t="32968" x="647700" y="4718050"/>
          <p14:tracePt t="32980" x="687388" y="4797425"/>
          <p14:tracePt t="32998" x="739775" y="4875213"/>
          <p14:tracePt t="33016" x="779463" y="4914900"/>
          <p14:tracePt t="33034" x="792163" y="4929188"/>
          <p14:tracePt t="33046" x="792163" y="4941888"/>
          <p14:tracePt t="33064" x="806450" y="4968875"/>
          <p14:tracePt t="33083" x="806450" y="4981575"/>
          <p14:tracePt t="33219" x="806450" y="4994275"/>
          <p14:tracePt t="33223" x="806450" y="5008563"/>
          <p14:tracePt t="33230" x="806450" y="5021263"/>
          <p14:tracePt t="33240" x="806450" y="5033963"/>
          <p14:tracePt t="33246" x="819150" y="5033963"/>
          <p14:tracePt t="33265" x="819150" y="5060950"/>
          <p14:tracePt t="33283" x="831850" y="5073650"/>
          <p14:tracePt t="33301" x="846138" y="5087938"/>
          <p14:tracePt t="33313" x="858838" y="5100638"/>
          <p14:tracePt t="33331" x="871538" y="5113338"/>
          <p14:tracePt t="33350" x="885825" y="5113338"/>
          <p14:tracePt t="33462" x="885825" y="5127625"/>
          <p14:tracePt t="33472" x="885825" y="5140325"/>
          <p14:tracePt t="33477" x="885825" y="5153025"/>
          <p14:tracePt t="33483" x="885825" y="5180013"/>
          <p14:tracePt t="33501" x="898525" y="5232400"/>
          <p14:tracePt t="33513" x="898525" y="5246688"/>
          <p14:tracePt t="33532" x="911225" y="5272088"/>
          <p14:tracePt t="33550" x="911225" y="5284788"/>
          <p14:tracePt t="33715" x="911225" y="5299075"/>
          <p14:tracePt t="33724" x="911225" y="5311775"/>
          <p14:tracePt t="33797" x="911225" y="5324475"/>
          <p14:tracePt t="33804" x="911225" y="5338763"/>
          <p14:tracePt t="33812" x="911225" y="5351463"/>
          <p14:tracePt t="33817" x="898525" y="5351463"/>
          <p14:tracePt t="33829" x="885825" y="5364163"/>
          <p14:tracePt t="33920" x="885825" y="5378450"/>
          <p14:tracePt t="33927" x="871538" y="5378450"/>
          <p14:tracePt t="33943" x="858838" y="5378450"/>
          <p14:tracePt t="33955" x="846138" y="5378450"/>
          <p14:tracePt t="33967" x="831850" y="5378450"/>
          <p14:tracePt t="33980" x="819150" y="5378450"/>
          <p14:tracePt t="33990" x="806450" y="5378450"/>
          <p14:tracePt t="33999" x="806450" y="5364163"/>
          <p14:tracePt t="34017" x="792163" y="5351463"/>
          <p14:tracePt t="34080" x="792163" y="5364163"/>
          <p14:tracePt t="34084" x="792163" y="5378450"/>
          <p14:tracePt t="34085" x="792163" y="5391150"/>
          <p14:tracePt t="34096" x="819150" y="5443538"/>
          <p14:tracePt t="34114" x="831850" y="5510213"/>
          <p14:tracePt t="34115" x="846138" y="5510213"/>
          <p14:tracePt t="34132" x="858838" y="5537200"/>
          <p14:tracePt t="34133" x="871538" y="5537200"/>
          <p14:tracePt t="34150" x="885825" y="5549900"/>
          <p14:tracePt t="34163" x="898525" y="5562600"/>
          <p14:tracePt t="34181" x="925513" y="5576888"/>
          <p14:tracePt t="34199" x="938213" y="5576888"/>
          <p14:tracePt t="34217" x="965200" y="5576888"/>
          <p14:tracePt t="34231" x="977900" y="5576888"/>
          <p14:tracePt t="34248" x="990600" y="5576888"/>
          <p14:tracePt t="34266" x="1017588" y="5576888"/>
          <p14:tracePt t="34284" x="1044575" y="5576888"/>
          <p14:tracePt t="34296" x="1057275" y="5576888"/>
          <p14:tracePt t="34296" x="1069975" y="5576888"/>
          <p14:tracePt t="34314" x="1084263" y="5562600"/>
          <p14:tracePt t="34332" x="1096963" y="5549900"/>
          <p14:tracePt t="34364" x="1096963" y="5537200"/>
          <p14:tracePt t="34371" x="1096963" y="5522913"/>
          <p14:tracePt t="34381" x="1096963" y="5510213"/>
          <p14:tracePt t="34399" x="1096963" y="5497513"/>
          <p14:tracePt t="34594" x="1096963" y="5510213"/>
          <p14:tracePt t="34599" x="1084263" y="5510213"/>
          <p14:tracePt t="34606" x="1084263" y="5522913"/>
          <p14:tracePt t="34612" x="1069975" y="5522913"/>
          <p14:tracePt t="34625" x="1069975" y="5537200"/>
          <p14:tracePt t="34637" x="1069975" y="5549900"/>
          <p14:tracePt t="34649" x="1069975" y="5562600"/>
          <p14:tracePt t="34671" x="1069975" y="5576888"/>
          <p14:tracePt t="35325" x="1084263" y="5576888"/>
          <p14:tracePt t="35326" x="1084263" y="5562600"/>
          <p14:tracePt t="35329" x="1084263" y="5549900"/>
          <p14:tracePt t="35333" x="1096963" y="5549900"/>
          <p14:tracePt t="35352" x="1109663" y="5522913"/>
          <p14:tracePt t="35364" x="1136650" y="5497513"/>
          <p14:tracePt t="35382" x="1149350" y="5483225"/>
          <p14:tracePt t="35924" x="1149350" y="5470525"/>
          <p14:tracePt t="35929" x="1149350" y="5457825"/>
          <p14:tracePt t="35932" x="1149350" y="5443538"/>
          <p14:tracePt t="35934" x="1149350" y="5430838"/>
          <p14:tracePt t="35952" x="1149350" y="5324475"/>
          <p14:tracePt t="35953" x="1136650" y="5324475"/>
          <p14:tracePt t="35964" x="1123950" y="5284788"/>
          <p14:tracePt t="35983" x="1123950" y="5219700"/>
          <p14:tracePt t="36001" x="1109663" y="5100638"/>
          <p14:tracePt t="36019" x="1096963" y="4968875"/>
          <p14:tracePt t="36031" x="1084263" y="4862513"/>
          <p14:tracePt t="36032" x="1084263" y="4849813"/>
          <p14:tracePt t="36049" x="1057275" y="4718050"/>
          <p14:tracePt t="36067" x="1017588" y="4624388"/>
          <p14:tracePt t="36086" x="990600" y="4572000"/>
          <p14:tracePt t="36098" x="977900" y="4532313"/>
          <p14:tracePt t="36116" x="965200" y="4505325"/>
          <p14:tracePt t="36117" x="965200" y="4492625"/>
          <p14:tracePt t="36134" x="950913" y="4452938"/>
          <p14:tracePt t="36135" x="950913" y="4440238"/>
          <p14:tracePt t="36152" x="938213" y="4373563"/>
          <p14:tracePt t="36164" x="938213" y="4321175"/>
          <p14:tracePt t="36183" x="925513" y="4241800"/>
          <p14:tracePt t="36201" x="925513" y="4149725"/>
          <p14:tracePt t="36219" x="938213" y="4043363"/>
          <p14:tracePt t="36231" x="938213" y="3990975"/>
          <p14:tracePt t="36249" x="950913" y="3911600"/>
          <p14:tracePt t="36268" x="950913" y="3871913"/>
          <p14:tracePt t="36783" x="950913" y="3884613"/>
          <p14:tracePt t="36787" x="950913" y="3897313"/>
          <p14:tracePt t="36789" x="950913" y="3911600"/>
          <p14:tracePt t="36801" x="950913" y="3963988"/>
          <p14:tracePt t="36820" x="950913" y="4056063"/>
          <p14:tracePt t="36832" x="950913" y="4122738"/>
          <p14:tracePt t="36850" x="950913" y="4214813"/>
          <p14:tracePt t="36868" x="950913" y="4281488"/>
          <p14:tracePt t="36886" x="938213" y="4373563"/>
          <p14:tracePt t="36899" x="911225" y="4452938"/>
          <p14:tracePt t="36917" x="898525" y="4584700"/>
          <p14:tracePt t="36918" x="898525" y="4598988"/>
          <p14:tracePt t="36935" x="885825" y="4691063"/>
          <p14:tracePt t="36953" x="871538" y="4743450"/>
          <p14:tracePt t="36965" x="871538" y="4757738"/>
          <p14:tracePt t="36984" x="858838" y="4797425"/>
          <p14:tracePt t="37002" x="858838" y="4849813"/>
          <p14:tracePt t="37020" x="858838" y="4889500"/>
          <p14:tracePt t="37032" x="858838" y="4929188"/>
          <p14:tracePt t="37033" x="858838" y="4941888"/>
          <p14:tracePt t="37050" x="858838" y="4994275"/>
          <p14:tracePt t="37068" x="846138" y="5073650"/>
          <p14:tracePt t="37087" x="831850" y="5140325"/>
          <p14:tracePt t="37099" x="831850" y="5180013"/>
          <p14:tracePt t="37117" x="819150" y="5207000"/>
          <p14:tracePt t="37135" x="819150" y="5219700"/>
          <p14:tracePt t="37228" x="831850" y="5219700"/>
          <p14:tracePt t="37230" x="831850" y="5207000"/>
          <p14:tracePt t="37232" x="846138" y="5207000"/>
          <p14:tracePt t="37238" x="871538" y="5180013"/>
          <p14:tracePt t="37250" x="925513" y="5113338"/>
          <p14:tracePt t="37269" x="977900" y="4994275"/>
          <p14:tracePt t="37287" x="1004888" y="4835525"/>
          <p14:tracePt t="37299" x="1017588" y="4718050"/>
          <p14:tracePt t="37317" x="1044575" y="4519613"/>
          <p14:tracePt t="37336" x="1069975" y="4360863"/>
          <p14:tracePt t="37354" x="1096963" y="4254500"/>
          <p14:tracePt t="37366" x="1096963" y="4189413"/>
          <p14:tracePt t="37384" x="1109663" y="4122738"/>
          <p14:tracePt t="37384" x="1123950" y="4122738"/>
          <p14:tracePt t="37402" x="1123950" y="4095750"/>
          <p14:tracePt t="37420" x="1136650" y="4070350"/>
          <p14:tracePt t="37438" x="1136650" y="4056063"/>
          <p14:tracePt t="37453" x="1149350" y="4056063"/>
          <p14:tracePt t="37469" x="1162050" y="4030663"/>
          <p14:tracePt t="37487" x="1189038" y="4016375"/>
          <p14:tracePt t="37499" x="1216025" y="4003675"/>
          <p14:tracePt t="37517" x="1255713" y="3990975"/>
          <p14:tracePt t="37536" x="1281113" y="3976688"/>
          <p14:tracePt t="37570" x="1295400" y="3976688"/>
          <p14:tracePt t="37580" x="1295400" y="3990975"/>
          <p14:tracePt t="37584" x="1308100" y="4003675"/>
          <p14:tracePt t="37602" x="1320800" y="4149725"/>
          <p14:tracePt t="37621" x="1347788" y="4346575"/>
          <p14:tracePt t="37633" x="1360488" y="4505325"/>
          <p14:tracePt t="37651" x="1387475" y="4770438"/>
          <p14:tracePt t="37669" x="1387475" y="4941888"/>
          <p14:tracePt t="37687" x="1400175" y="5033963"/>
          <p14:tracePt t="37699" x="1400175" y="5060950"/>
          <p14:tracePt t="37718" x="1414463" y="5100638"/>
          <p14:tracePt t="37736" x="1414463" y="5127625"/>
          <p14:tracePt t="37754" x="1427163" y="5127625"/>
          <p14:tracePt t="38063" x="1427163" y="5140325"/>
          <p14:tracePt t="38067" x="1427163" y="5153025"/>
          <p14:tracePt t="38078" x="1427163" y="5167313"/>
          <p14:tracePt t="38093" x="1414463" y="5167313"/>
          <p14:tracePt t="38094" x="1414463" y="5180013"/>
          <p14:tracePt t="38124" x="1414463" y="5192713"/>
          <p14:tracePt t="38132" x="1414463" y="5207000"/>
          <p14:tracePt t="38159" x="1414463" y="5219700"/>
          <p14:tracePt t="38169" x="1414463" y="5232400"/>
          <p14:tracePt t="38179" x="1414463" y="5246688"/>
          <p14:tracePt t="38185" x="1414463" y="5259388"/>
          <p14:tracePt t="38203" x="1414463" y="5311775"/>
          <p14:tracePt t="38221" x="1400175" y="5338763"/>
          <p14:tracePt t="38233" x="1400175" y="5351463"/>
          <p14:tracePt t="38251" x="1400175" y="5364163"/>
          <p14:tracePt t="38554" x="1387475" y="5364163"/>
          <p14:tracePt t="38815" x="1387475" y="5378450"/>
          <p14:tracePt t="38822" x="1374775" y="5378450"/>
          <p14:tracePt t="38824" x="1360488" y="5378450"/>
          <p14:tracePt t="38834" x="1347788" y="5403850"/>
          <p14:tracePt t="38852" x="1308100" y="5430838"/>
          <p14:tracePt t="38871" x="1295400" y="5443538"/>
          <p14:tracePt t="38905" x="1295400" y="5457825"/>
          <p14:tracePt t="38966" x="1281113" y="5457825"/>
          <p14:tracePt t="38974" x="1281113" y="5470525"/>
          <p14:tracePt t="38975" x="1268413" y="5470525"/>
          <p14:tracePt t="38986" x="1241425" y="5483225"/>
          <p14:tracePt t="39004" x="1216025" y="5497513"/>
          <p14:tracePt t="41788" x="1201738" y="5497513"/>
          <p14:tracePt t="41795" x="1189038" y="5497513"/>
          <p14:tracePt t="41801" x="1189038" y="5510213"/>
          <p14:tracePt t="41807" x="1162050" y="5510213"/>
          <p14:tracePt t="41825" x="1123950" y="5510213"/>
          <p14:tracePt t="41837" x="1096963" y="5522913"/>
          <p14:tracePt t="41855" x="1069975" y="5522913"/>
          <p14:tracePt t="41874" x="1030288" y="5537200"/>
          <p14:tracePt t="41905" x="1030288" y="5549900"/>
          <p14:tracePt t="41906" x="1017588" y="5549900"/>
          <p14:tracePt t="41922" x="1004888" y="5562600"/>
          <p14:tracePt t="41940" x="977900" y="5562600"/>
          <p14:tracePt t="42499" x="977900" y="5576888"/>
          <p14:tracePt t="42501" x="965200" y="5576888"/>
          <p14:tracePt t="42505" x="965200" y="5589588"/>
          <p14:tracePt t="42511" x="950913" y="5589588"/>
          <p14:tracePt t="42522" x="950913" y="5602288"/>
          <p14:tracePt t="42736" x="950913" y="5616575"/>
          <p14:tracePt t="42741" x="950913" y="5629275"/>
          <p14:tracePt t="42742" x="950913" y="5641975"/>
          <p14:tracePt t="42753" x="977900" y="5668963"/>
          <p14:tracePt t="42771" x="1017588" y="5708650"/>
          <p14:tracePt t="42789" x="1044575" y="5721350"/>
          <p14:tracePt t="42887" x="1057275" y="5721350"/>
          <p14:tracePt t="42893" x="1069975" y="5721350"/>
          <p14:tracePt t="42894" x="1069975" y="5708650"/>
          <p14:tracePt t="42905" x="1084263" y="5695950"/>
          <p14:tracePt t="42923" x="1109663" y="5681663"/>
          <p14:tracePt t="44081" x="1096963" y="5681663"/>
          <p14:tracePt t="44085" x="1096963" y="5695950"/>
          <p14:tracePt t="44095" x="1084263" y="5695950"/>
          <p14:tracePt t="44998" x="1084263" y="5681663"/>
          <p14:tracePt t="45000" x="1084263" y="5668963"/>
          <p14:tracePt t="45004" x="1084263" y="5656263"/>
          <p14:tracePt t="45010" x="1084263" y="5629275"/>
          <p14:tracePt t="45022" x="1096963" y="5562600"/>
          <p14:tracePt t="45040" x="1123950" y="5497513"/>
          <p14:tracePt t="45059" x="1149350" y="5403850"/>
          <p14:tracePt t="45077" x="1189038" y="5299075"/>
          <p14:tracePt t="45089" x="1228725" y="5207000"/>
          <p14:tracePt t="45107" x="1241425" y="5100638"/>
          <p14:tracePt t="45125" x="1268413" y="5021263"/>
          <p14:tracePt t="45143" x="1268413" y="4929188"/>
          <p14:tracePt t="45156" x="1281113" y="4862513"/>
          <p14:tracePt t="45174" x="1335088" y="4718050"/>
          <p14:tracePt t="45192" x="1374775" y="4624388"/>
          <p14:tracePt t="45210" x="1387475" y="4559300"/>
          <p14:tracePt t="45222" x="1387475" y="4519613"/>
          <p14:tracePt t="45240" x="1387475" y="4452938"/>
          <p14:tracePt t="45259" x="1360488" y="4400550"/>
          <p14:tracePt t="45277" x="1347788" y="4333875"/>
          <p14:tracePt t="45278" x="1347788" y="4321175"/>
          <p14:tracePt t="45289" x="1347788" y="4281488"/>
          <p14:tracePt t="45307" x="1335088" y="4175125"/>
          <p14:tracePt t="45326" x="1281113" y="4083050"/>
          <p14:tracePt t="45344" x="1216025" y="4030663"/>
          <p14:tracePt t="45356" x="1176338" y="3990975"/>
          <p14:tracePt t="45374" x="1123950" y="3963988"/>
          <p14:tracePt t="45392" x="1069975" y="3963988"/>
          <p14:tracePt t="45410" x="1004888" y="3963988"/>
          <p14:tracePt t="45422" x="950913" y="4003675"/>
          <p14:tracePt t="45441" x="846138" y="4202113"/>
          <p14:tracePt t="45459" x="779463" y="4425950"/>
          <p14:tracePt t="45477" x="739775" y="4691063"/>
          <p14:tracePt t="45478" x="739775" y="4718050"/>
          <p14:tracePt t="45489" x="739775" y="4902200"/>
          <p14:tracePt t="45508" x="806450" y="5219700"/>
          <p14:tracePt t="45526" x="1030288" y="5510213"/>
          <p14:tracePt t="45544" x="1400175" y="5721350"/>
          <p14:tracePt t="45556" x="1690688" y="5761038"/>
          <p14:tracePt t="45574" x="2074863" y="5721350"/>
          <p14:tracePt t="45575" x="2087563" y="5708650"/>
          <p14:tracePt t="45592" x="2206625" y="5629275"/>
          <p14:tracePt t="45611" x="2246313" y="5549900"/>
          <p14:tracePt t="45623" x="2246313" y="5497513"/>
          <p14:tracePt t="45641" x="2259013" y="5418138"/>
          <p14:tracePt t="45659" x="2259013" y="5324475"/>
          <p14:tracePt t="45677" x="2259013" y="5219700"/>
          <p14:tracePt t="45689" x="2259013" y="5153025"/>
          <p14:tracePt t="45708" x="2259013" y="5060950"/>
          <p14:tracePt t="45726" x="2259013" y="4954588"/>
          <p14:tracePt t="45744" x="2219325" y="4822825"/>
          <p14:tracePt t="45745" x="2219325" y="4797425"/>
          <p14:tracePt t="45756" x="2154238" y="4678363"/>
          <p14:tracePt t="45757" x="2139950" y="4678363"/>
          <p14:tracePt t="45774" x="2035175" y="4452938"/>
          <p14:tracePt t="45793" x="1955800" y="4281488"/>
          <p14:tracePt t="45811" x="1928813" y="4149725"/>
          <p14:tracePt t="45823" x="1928813" y="4095750"/>
          <p14:tracePt t="45823" x="1928813" y="4083050"/>
          <p14:tracePt t="45841" x="1928813" y="4030663"/>
          <p14:tracePt t="45859" x="1928813" y="4016375"/>
          <p14:tracePt t="45903" x="1916113" y="4016375"/>
          <p14:tracePt t="45905" x="1916113" y="4030663"/>
          <p14:tracePt t="45908" x="1903413" y="4043363"/>
          <p14:tracePt t="45926" x="1757363" y="4346575"/>
          <p14:tracePt t="45926" x="1757363" y="4360863"/>
          <p14:tracePt t="45944" x="1651000" y="4718050"/>
          <p14:tracePt t="45956" x="1611313" y="4968875"/>
          <p14:tracePt t="45975" x="1585913" y="5207000"/>
          <p14:tracePt t="45993" x="1585913" y="5299075"/>
          <p14:tracePt t="46011" x="1573213" y="5378450"/>
          <p14:tracePt t="46023" x="1558925" y="5403850"/>
          <p14:tracePt t="46041" x="1558925" y="5430838"/>
          <p14:tracePt t="46059" x="1558925" y="5443538"/>
          <p14:tracePt t="47253" x="1546225" y="5443538"/>
          <p14:tracePt t="47257" x="1533525" y="5443538"/>
          <p14:tracePt t="47261" x="1519238" y="5443538"/>
          <p14:tracePt t="47262" x="1506538" y="5430838"/>
          <p14:tracePt t="47279" x="1387475" y="5324475"/>
          <p14:tracePt t="47291" x="1281113" y="5259388"/>
          <p14:tracePt t="47309" x="1136650" y="5180013"/>
          <p14:tracePt t="47327" x="990600" y="5140325"/>
          <p14:tracePt t="47346" x="898525" y="5127625"/>
          <p14:tracePt t="47358" x="858838" y="5113338"/>
          <p14:tracePt t="47376" x="831850" y="5113338"/>
          <p14:tracePt t="47410" x="819150" y="5113338"/>
          <p14:tracePt t="47420" x="806450" y="5113338"/>
          <p14:tracePt t="47425" x="792163" y="5113338"/>
          <p14:tracePt t="47443" x="752475" y="5100638"/>
          <p14:tracePt t="47461" x="727075" y="5100638"/>
          <p14:tracePt t="47495" x="712788" y="5100638"/>
          <p14:tracePt t="47557" x="712788" y="5087938"/>
          <p14:tracePt t="47560" x="712788" y="5073650"/>
          <p14:tracePt t="47564" x="700088" y="5073650"/>
          <p14:tracePt t="47576" x="674688" y="5021263"/>
          <p14:tracePt t="47594" x="635000" y="4981575"/>
          <p14:tracePt t="47612" x="595313" y="4941888"/>
          <p14:tracePt t="47625" x="568325" y="4914900"/>
          <p14:tracePt t="47643" x="568325" y="4902200"/>
          <p14:tracePt t="47824" x="568325" y="4889500"/>
          <p14:tracePt t="47830" x="581025" y="4889500"/>
          <p14:tracePt t="47832" x="581025" y="4875213"/>
          <p14:tracePt t="47843" x="608013" y="4849813"/>
          <p14:tracePt t="47844" x="620713" y="4849813"/>
          <p14:tracePt t="47861" x="660400" y="4822825"/>
          <p14:tracePt t="47879" x="700088" y="4797425"/>
          <p14:tracePt t="47892" x="727075" y="4770438"/>
          <p14:tracePt t="47910" x="806450" y="4718050"/>
          <p14:tracePt t="47928" x="898525" y="4651375"/>
          <p14:tracePt t="47946" x="990600" y="4584700"/>
          <p14:tracePt t="47958" x="1030288" y="4559300"/>
          <p14:tracePt t="47977" x="1084263" y="4519613"/>
          <p14:tracePt t="47995" x="1123950" y="4505325"/>
          <p14:tracePt t="48013" x="1176338" y="4479925"/>
          <p14:tracePt t="48013" x="1189038" y="4479925"/>
          <p14:tracePt t="48025" x="1216025" y="4465638"/>
          <p14:tracePt t="48026" x="1228725" y="4465638"/>
          <p14:tracePt t="48043" x="1268413" y="4452938"/>
          <p14:tracePt t="48061" x="1308100" y="4452938"/>
          <p14:tracePt t="48080" x="1360488" y="4452938"/>
          <p14:tracePt t="48092" x="1400175" y="4452938"/>
          <p14:tracePt t="48110" x="1519238" y="4465638"/>
          <p14:tracePt t="48111" x="1519238" y="4479925"/>
          <p14:tracePt t="48128" x="1665288" y="4492625"/>
          <p14:tracePt t="48146" x="1744663" y="4505325"/>
          <p14:tracePt t="48159" x="1784350" y="4505325"/>
          <p14:tracePt t="48207" x="1770063" y="4505325"/>
          <p14:tracePt t="48209" x="1757363" y="4505325"/>
          <p14:tracePt t="48213" x="1757363" y="4519613"/>
          <p14:tracePt t="48214" x="1744663" y="4519613"/>
          <p14:tracePt t="48225" x="1665288" y="4559300"/>
          <p14:tracePt t="48243" x="1506538" y="4638675"/>
          <p14:tracePt t="48262" x="1268413" y="4730750"/>
          <p14:tracePt t="48280" x="990600" y="4835525"/>
          <p14:tracePt t="48292" x="846138" y="4889500"/>
          <p14:tracePt t="48293" x="846138" y="4902200"/>
          <p14:tracePt t="48311" x="660400" y="4968875"/>
          <p14:tracePt t="48328" x="528638" y="5033963"/>
          <p14:tracePt t="48347" x="436563" y="5087938"/>
          <p14:tracePt t="48359" x="422275" y="5100638"/>
          <p14:tracePt t="48377" x="409575" y="5113338"/>
          <p14:tracePt t="48406" x="409575" y="5127625"/>
          <p14:tracePt t="48414" x="422275" y="5140325"/>
          <p14:tracePt t="48425" x="501650" y="5167313"/>
          <p14:tracePt t="48444" x="647700" y="5180013"/>
          <p14:tracePt t="48462" x="831850" y="5180013"/>
          <p14:tracePt t="48480" x="1044575" y="5167313"/>
          <p14:tracePt t="48492" x="1176338" y="5153025"/>
          <p14:tracePt t="48511" x="1360488" y="5140325"/>
          <p14:tracePt t="48529" x="1506538" y="5113338"/>
          <p14:tracePt t="48547" x="1585913" y="5100638"/>
          <p14:tracePt t="48559" x="1598613" y="5087938"/>
          <p14:tracePt t="48577" x="1611313" y="5087938"/>
          <p14:tracePt t="50472" x="1598613" y="5087938"/>
          <p14:tracePt t="50473" x="1585913" y="5087938"/>
          <p14:tracePt t="50476" x="1573213" y="5087938"/>
          <p14:tracePt t="50482" x="1533525" y="5127625"/>
          <p14:tracePt t="50494" x="1466850" y="5180013"/>
          <p14:tracePt t="50513" x="1439863" y="5192713"/>
          <p14:tracePt t="51911" x="1427163" y="5192713"/>
          <p14:tracePt t="52323" x="1427163" y="5207000"/>
          <p14:tracePt t="52324" x="1414463" y="5207000"/>
          <p14:tracePt t="52330" x="1414463" y="5219700"/>
          <p14:tracePt t="52332" x="1400175" y="5219700"/>
          <p14:tracePt t="52345" x="1374775" y="5232400"/>
          <p14:tracePt t="52481" x="1360488" y="5232400"/>
          <p14:tracePt t="52488" x="1347788" y="5232400"/>
          <p14:tracePt t="52490" x="1347788" y="5246688"/>
          <p14:tracePt t="52496" x="1335088" y="5246688"/>
          <p14:tracePt t="52514" x="1268413" y="5272088"/>
          <p14:tracePt t="52533" x="1241425" y="5284788"/>
          <p14:tracePt t="52545" x="1216025" y="5299075"/>
          <p14:tracePt t="52721" x="1228725" y="5299075"/>
          <p14:tracePt t="52733" x="1241425" y="5299075"/>
          <p14:tracePt t="52741" x="1255713" y="5299075"/>
          <p14:tracePt t="52748" x="1268413" y="5299075"/>
          <p14:tracePt t="52751" x="1281113" y="5299075"/>
          <p14:tracePt t="52763" x="1308100" y="5299075"/>
          <p14:tracePt t="52781" x="1347788" y="5299075"/>
          <p14:tracePt t="52804" x="1360488" y="5299075"/>
          <p14:tracePt t="53011" x="1360488" y="5284788"/>
          <p14:tracePt t="53012" x="1360488" y="5272088"/>
          <p14:tracePt t="53018" x="1360488" y="5232400"/>
          <p14:tracePt t="53019" x="1360488" y="5219700"/>
          <p14:tracePt t="53030" x="1400175" y="5073650"/>
          <p14:tracePt t="53048" x="1466850" y="4849813"/>
          <p14:tracePt t="53067" x="1598613" y="4638675"/>
          <p14:tracePt t="53079" x="1690688" y="4492625"/>
          <p14:tracePt t="53097" x="1824038" y="4308475"/>
          <p14:tracePt t="53098" x="1849438" y="4281488"/>
          <p14:tracePt t="53115" x="2035175" y="4056063"/>
          <p14:tracePt t="53116" x="2047875" y="4043363"/>
          <p14:tracePt t="53133" x="2365375" y="3752850"/>
          <p14:tracePt t="53145" x="2616200" y="3581400"/>
          <p14:tracePt t="53164" x="2933700" y="3462338"/>
          <p14:tracePt t="53182" x="3171825" y="3382963"/>
          <p14:tracePt t="53200" x="3382963" y="3303588"/>
          <p14:tracePt t="53201" x="3409950" y="3303588"/>
          <p14:tracePt t="53212" x="3554413" y="3251200"/>
          <p14:tracePt t="53231" x="3779838" y="3184525"/>
          <p14:tracePt t="53249" x="3963988" y="3144838"/>
          <p14:tracePt t="53267" x="4083050" y="3144838"/>
          <p14:tracePt t="53279" x="4149725" y="3144838"/>
          <p14:tracePt t="53297" x="4241800" y="3171825"/>
          <p14:tracePt t="53316" x="4346575" y="3197225"/>
          <p14:tracePt t="53334" x="4452938" y="3211513"/>
          <p14:tracePt t="53346" x="4519613" y="3211513"/>
          <p14:tracePt t="53364" x="4545013" y="3211513"/>
          <p14:tracePt t="53685" x="4545013" y="3224213"/>
          <p14:tracePt t="53693" x="4532313" y="3224213"/>
          <p14:tracePt t="53704" x="4519613" y="3224213"/>
          <p14:tracePt t="53710" x="4519613" y="3236913"/>
          <p14:tracePt t="53716" x="4505325" y="3236913"/>
          <p14:tracePt t="53734" x="4492625" y="3236913"/>
          <p14:tracePt t="53746" x="4465638" y="3236913"/>
          <p14:tracePt t="53764" x="4425950" y="3263900"/>
          <p14:tracePt t="53782" x="4413250" y="3263900"/>
          <p14:tracePt t="53958" x="4400550" y="3263900"/>
          <p14:tracePt t="53962" x="4386263" y="3263900"/>
          <p14:tracePt t="53965" x="4373563" y="3263900"/>
          <p14:tracePt t="53971" x="4333875" y="3263900"/>
          <p14:tracePt t="53983" x="4281488" y="3263900"/>
          <p14:tracePt t="54001" x="4254500" y="3263900"/>
          <p14:tracePt t="54024" x="4254500" y="3276600"/>
          <p14:tracePt t="54031" x="4254500" y="3290888"/>
          <p14:tracePt t="54607" x="4241800" y="3290888"/>
          <p14:tracePt t="54608" x="4241800" y="3303588"/>
          <p14:tracePt t="54614" x="4229100" y="3316288"/>
          <p14:tracePt t="54614" x="4214813" y="3316288"/>
          <p14:tracePt t="54620" x="4189413" y="3330575"/>
          <p14:tracePt t="54632" x="4135438" y="3355975"/>
          <p14:tracePt t="54650" x="3976688" y="3409950"/>
          <p14:tracePt t="54669" x="3673475" y="3448050"/>
          <p14:tracePt t="54680" x="3355975" y="3502025"/>
          <p14:tracePt t="54699" x="2854325" y="3541713"/>
          <p14:tracePt t="54699" x="2841625" y="3541713"/>
          <p14:tracePt t="54717" x="2511425" y="3567113"/>
          <p14:tracePt t="54735" x="2298700" y="3594100"/>
          <p14:tracePt t="54736" x="2286000" y="3606800"/>
          <p14:tracePt t="54747" x="2193925" y="3633788"/>
          <p14:tracePt t="54766" x="2060575" y="3713163"/>
          <p14:tracePt t="54783" x="1863725" y="3871913"/>
          <p14:tracePt t="54802" x="1625600" y="4095750"/>
          <p14:tracePt t="54814" x="1546225" y="4229100"/>
          <p14:tracePt t="54832" x="1427163" y="4425950"/>
          <p14:tracePt t="54833" x="1414463" y="4440238"/>
          <p14:tracePt t="54850" x="1308100" y="4624388"/>
          <p14:tracePt t="54868" x="1176338" y="4849813"/>
          <p14:tracePt t="54881" x="1096963" y="5033963"/>
          <p14:tracePt t="54899" x="1004888" y="5338763"/>
          <p14:tracePt t="54917" x="977900" y="5576888"/>
          <p14:tracePt t="54918" x="977900" y="5589588"/>
          <p14:tracePt t="54935" x="977900" y="5734050"/>
          <p14:tracePt t="54947" x="990600" y="5788025"/>
          <p14:tracePt t="54966" x="1004888" y="5867400"/>
          <p14:tracePt t="54984" x="1017588" y="5932488"/>
          <p14:tracePt t="55002" x="1017588" y="5986463"/>
          <p14:tracePt t="55002" x="1017588" y="5999163"/>
          <p14:tracePt t="55014" x="977900" y="6038850"/>
          <p14:tracePt t="55032" x="925513" y="6105525"/>
          <p14:tracePt t="55050" x="911225" y="6130925"/>
          <p14:tracePt t="55074" x="911225" y="6145213"/>
          <p14:tracePt t="55085" x="898525" y="6145213"/>
          <p14:tracePt t="55099" x="885825" y="6145213"/>
          <p14:tracePt t="64300" x="871538" y="6145213"/>
          <p14:tracePt t="64301" x="858838" y="6145213"/>
          <p14:tracePt t="64302" x="846138" y="6130925"/>
          <p14:tracePt t="64309" x="752475" y="6078538"/>
          <p14:tracePt t="64327" x="461963" y="5932488"/>
          <p14:tracePt t="64339" x="409575" y="5919788"/>
          <p14:tracePt t="64378" x="422275" y="5919788"/>
          <p14:tracePt t="64380" x="436563" y="5932488"/>
          <p14:tracePt t="64393" x="488950" y="5999163"/>
          <p14:tracePt t="64406" x="528638" y="6065838"/>
          <p14:tracePt t="64424" x="555625" y="6091238"/>
          <p14:tracePt t="64457" x="555625" y="6105525"/>
          <p14:tracePt t="64460" x="568325" y="6105525"/>
          <p14:tracePt t="64472" x="608013" y="6105525"/>
          <p14:tracePt t="64490" x="792163" y="6105525"/>
          <p14:tracePt t="64509" x="1004888" y="6051550"/>
          <p14:tracePt t="64527" x="1136650" y="5999163"/>
          <p14:tracePt t="64527" x="1149350" y="5986463"/>
          <p14:tracePt t="64539" x="1189038" y="5959475"/>
          <p14:tracePt t="64557" x="1228725" y="5946775"/>
          <p14:tracePt t="64575" x="1281113" y="5892800"/>
          <p14:tracePt t="64593" x="1360488" y="5788025"/>
          <p14:tracePt t="64606" x="1387475" y="5734050"/>
          <p14:tracePt t="64624" x="1439863" y="5668963"/>
          <p14:tracePt t="64642" x="1466850" y="5629275"/>
          <p14:tracePt t="64660" x="1466850" y="5589588"/>
          <p14:tracePt t="64672" x="1466850" y="5576888"/>
          <p14:tracePt t="64691" x="1466850" y="5562600"/>
          <p14:tracePt t="65493" x="1466850" y="5549900"/>
          <p14:tracePt t="65496" x="1466850" y="5537200"/>
          <p14:tracePt t="65498" x="1466850" y="5522913"/>
          <p14:tracePt t="65510" x="1454150" y="5457825"/>
          <p14:tracePt t="65528" x="1414463" y="5364163"/>
          <p14:tracePt t="65540" x="1400175" y="5338763"/>
          <p14:tracePt t="65558" x="1387475" y="5299075"/>
          <p14:tracePt t="65576" x="1387475" y="5259388"/>
          <p14:tracePt t="65595" x="1387475" y="5232400"/>
          <p14:tracePt t="65607" x="1387475" y="5207000"/>
          <p14:tracePt t="65625" x="1374775" y="5192713"/>
          <p14:tracePt t="65643" x="1374775" y="5167313"/>
          <p14:tracePt t="65662" x="1360488" y="5113338"/>
          <p14:tracePt t="65673" x="1347788" y="5060950"/>
          <p14:tracePt t="65692" x="1335088" y="4929188"/>
          <p14:tracePt t="65710" x="1268413" y="4770438"/>
          <p14:tracePt t="65728" x="1189038" y="4678363"/>
          <p14:tracePt t="65740" x="1149350" y="4638675"/>
          <p14:tracePt t="65758" x="1096963" y="4611688"/>
          <p14:tracePt t="65777" x="1057275" y="4584700"/>
          <p14:tracePt t="65795" x="1030288" y="4572000"/>
          <p14:tracePt t="65807" x="1030288" y="4559300"/>
          <p14:tracePt t="65825" x="1004888" y="4545013"/>
          <p14:tracePt t="65843" x="990600" y="4532313"/>
          <p14:tracePt t="65861" x="950913" y="4519613"/>
          <p14:tracePt t="65874" x="925513" y="4505325"/>
          <p14:tracePt t="65892" x="858838" y="4492625"/>
          <p14:tracePt t="65910" x="792163" y="4465638"/>
          <p14:tracePt t="65928" x="739775" y="4452938"/>
          <p14:tracePt t="65940" x="700088" y="4452938"/>
          <p14:tracePt t="65959" x="608013" y="4440238"/>
          <p14:tracePt t="65977" x="541338" y="4440238"/>
          <p14:tracePt t="65995" x="515938" y="4440238"/>
          <p14:tracePt t="66116" x="528638" y="4440238"/>
          <p14:tracePt t="66118" x="541338" y="4440238"/>
          <p14:tracePt t="66122" x="555625" y="4440238"/>
          <p14:tracePt t="66128" x="568325" y="4452938"/>
          <p14:tracePt t="66140" x="620713" y="4465638"/>
          <p14:tracePt t="66159" x="687388" y="4479925"/>
          <p14:tracePt t="66177" x="739775" y="4492625"/>
          <p14:tracePt t="66195" x="779463" y="4492625"/>
          <p14:tracePt t="66207" x="792163" y="4492625"/>
          <p14:tracePt t="66225" x="806450" y="4492625"/>
          <p14:tracePt t="66244" x="819150" y="4492625"/>
          <p14:tracePt t="66386" x="806450" y="4492625"/>
          <p14:tracePt t="66388" x="806450" y="4505325"/>
          <p14:tracePt t="66393" x="792163" y="4505325"/>
          <p14:tracePt t="66399" x="792163" y="4519613"/>
          <p14:tracePt t="66407" x="779463" y="4519613"/>
          <p14:tracePt t="66426" x="752475" y="4519613"/>
          <p14:tracePt t="67073" x="752475" y="4532313"/>
          <p14:tracePt t="67094" x="739775" y="4532313"/>
          <p14:tracePt t="67100" x="739775" y="4545013"/>
          <p14:tracePt t="67102" x="727075" y="4545013"/>
          <p14:tracePt t="67111" x="712788" y="4545013"/>
          <p14:tracePt t="67185" x="712788" y="4559300"/>
          <p14:tracePt t="67191" x="727075" y="4559300"/>
          <p14:tracePt t="67193" x="727075" y="4572000"/>
          <p14:tracePt t="67196" x="752475" y="4584700"/>
          <p14:tracePt t="67208" x="846138" y="4598988"/>
          <p14:tracePt t="67226" x="965200" y="4624388"/>
          <p14:tracePt t="67245" x="1044575" y="4624388"/>
          <p14:tracePt t="67263" x="1109663" y="4624388"/>
          <p14:tracePt t="67275" x="1123950" y="4624388"/>
          <p14:tracePt t="67592" x="1136650" y="4624388"/>
          <p14:tracePt t="67600" x="1149350" y="4624388"/>
          <p14:tracePt t="67624" x="1162050" y="4624388"/>
          <p14:tracePt t="67651" x="1176338" y="4624388"/>
          <p14:tracePt t="67665" x="1189038" y="4624388"/>
          <p14:tracePt t="67674" x="1201738" y="4624388"/>
          <p14:tracePt t="67683" x="1216025" y="4624388"/>
          <p14:tracePt t="67689" x="1216025" y="4638675"/>
          <p14:tracePt t="67695" x="1228725" y="4638675"/>
          <p14:tracePt t="67712" x="1228725" y="4651375"/>
          <p14:tracePt t="67734" x="1241425" y="4651375"/>
          <p14:tracePt t="67766" x="1255713" y="4651375"/>
          <p14:tracePt t="67776" x="1268413" y="4651375"/>
          <p14:tracePt t="67786" x="1281113" y="4651375"/>
          <p14:tracePt t="67794" x="1295400" y="4651375"/>
          <p14:tracePt t="67809" x="1308100" y="4651375"/>
          <p14:tracePt t="67827" x="1335088" y="4664075"/>
          <p14:tracePt t="67845" x="1360488" y="4678363"/>
          <p14:tracePt t="67858" x="1374775" y="4691063"/>
          <p14:tracePt t="67876" x="1387475" y="4703763"/>
          <p14:tracePt t="68008" x="1400175" y="4703763"/>
          <p14:tracePt t="68014" x="1414463" y="4703763"/>
          <p14:tracePt t="68023" x="1427163" y="4703763"/>
          <p14:tracePt t="68028" x="1427163" y="4691063"/>
          <p14:tracePt t="68045" x="1439863" y="4691063"/>
          <p14:tracePt t="68058" x="1466850" y="4678363"/>
          <p14:tracePt t="68076" x="1506538" y="4651375"/>
          <p14:tracePt t="68094" x="1546225" y="4624388"/>
          <p14:tracePt t="68112" x="1558925" y="4611688"/>
          <p14:tracePt t="68124" x="1585913" y="4598988"/>
          <p14:tracePt t="68143" x="1585913" y="4584700"/>
          <p14:tracePt t="68215" x="1585913" y="4572000"/>
          <p14:tracePt t="68224" x="1585913" y="4559300"/>
          <p14:tracePt t="68228" x="1585913" y="4545013"/>
          <p14:tracePt t="68234" x="1585913" y="4532313"/>
          <p14:tracePt t="68246" x="1573213" y="4492625"/>
          <p14:tracePt t="68258" x="1558925" y="4465638"/>
          <p14:tracePt t="68276" x="1546225" y="4413250"/>
          <p14:tracePt t="68294" x="1519238" y="4386263"/>
          <p14:tracePt t="68313" x="1493838" y="4360863"/>
          <p14:tracePt t="68325" x="1479550" y="4346575"/>
          <p14:tracePt t="68343" x="1466850" y="4308475"/>
          <p14:tracePt t="68361" x="1439863" y="4294188"/>
          <p14:tracePt t="68379" x="1427163" y="4268788"/>
          <p14:tracePt t="68391" x="1400175" y="4254500"/>
          <p14:tracePt t="68410" x="1374775" y="4241800"/>
          <p14:tracePt t="68428" x="1335088" y="4241800"/>
          <p14:tracePt t="68446" x="1295400" y="4229100"/>
          <p14:tracePt t="68475" x="1281113" y="4229100"/>
          <p14:tracePt t="68489" x="1268413" y="4229100"/>
          <p14:tracePt t="68496" x="1255713" y="4229100"/>
          <p14:tracePt t="68513" x="1201738" y="4229100"/>
          <p14:tracePt t="68525" x="1136650" y="4229100"/>
          <p14:tracePt t="68543" x="1069975" y="4229100"/>
          <p14:tracePt t="68561" x="1030288" y="4229100"/>
          <p14:tracePt t="68579" x="1004888" y="4241800"/>
          <p14:tracePt t="68592" x="990600" y="4241800"/>
          <p14:tracePt t="68610" x="965200" y="4254500"/>
          <p14:tracePt t="68628" x="965200" y="4268788"/>
          <p14:tracePt t="68629" x="950913" y="4268788"/>
          <p14:tracePt t="68646" x="950913" y="4281488"/>
          <p14:tracePt t="68664" x="938213" y="4321175"/>
          <p14:tracePt t="68676" x="938213" y="4360863"/>
          <p14:tracePt t="68695" x="938213" y="4452938"/>
          <p14:tracePt t="68713" x="1004888" y="4559300"/>
          <p14:tracePt t="68725" x="1069975" y="4611688"/>
          <p14:tracePt t="68743" x="1149350" y="4638675"/>
          <p14:tracePt t="68762" x="1189038" y="4638675"/>
          <p14:tracePt t="68780" x="1228725" y="4638675"/>
          <p14:tracePt t="68792" x="1255713" y="4638675"/>
          <p14:tracePt t="68810" x="1308100" y="4638675"/>
          <p14:tracePt t="68828" x="1387475" y="4638675"/>
          <p14:tracePt t="68846" x="1439863" y="4611688"/>
          <p14:tracePt t="68858" x="1466850" y="4572000"/>
          <p14:tracePt t="68877" x="1493838" y="4505325"/>
          <p14:tracePt t="68895" x="1493838" y="4413250"/>
          <p14:tracePt t="68913" x="1479550" y="4360863"/>
          <p14:tracePt t="68925" x="1466850" y="4333875"/>
          <p14:tracePt t="68943" x="1454150" y="4308475"/>
          <p14:tracePt t="68962" x="1439863" y="4294188"/>
          <p14:tracePt t="68980" x="1400175" y="4294188"/>
          <p14:tracePt t="68992" x="1387475" y="4294188"/>
          <p14:tracePt t="69014" x="1374775" y="4294188"/>
          <p14:tracePt t="69109" x="1360488" y="4294188"/>
          <p14:tracePt t="69112" x="1347788" y="4294188"/>
          <p14:tracePt t="69114" x="1335088" y="4294188"/>
          <p14:tracePt t="69125" x="1176338" y="4452938"/>
          <p14:tracePt t="69144" x="885825" y="4783138"/>
          <p14:tracePt t="69162" x="819150" y="4994275"/>
          <p14:tracePt t="69180" x="806450" y="5087938"/>
          <p14:tracePt t="69181" x="806450" y="5100638"/>
          <p14:tracePt t="69192" x="806450" y="5127625"/>
          <p14:tracePt t="69249" x="806450" y="5140325"/>
          <p14:tracePt t="69264" x="806450" y="5153025"/>
          <p14:tracePt t="69265" x="792163" y="5153025"/>
          <p14:tracePt t="69267" x="792163" y="5167313"/>
          <p14:tracePt t="69284" x="779463" y="5180013"/>
          <p14:tracePt t="69342" x="792163" y="5180013"/>
          <p14:tracePt t="69344" x="792163" y="5192713"/>
          <p14:tracePt t="69345" x="806450" y="5192713"/>
          <p14:tracePt t="69362" x="898525" y="5219700"/>
          <p14:tracePt t="69380" x="965200" y="5219700"/>
          <p14:tracePt t="69392" x="990600" y="5219700"/>
          <p14:tracePt t="69411" x="1017588" y="5219700"/>
          <p14:tracePt t="69429" x="1044575" y="5219700"/>
          <p14:tracePt t="69447" x="1069975" y="5219700"/>
          <p14:tracePt t="69459" x="1096963" y="5219700"/>
          <p14:tracePt t="69460" x="1109663" y="5219700"/>
          <p14:tracePt t="69477" x="1149350" y="5219700"/>
          <p14:tracePt t="69496" x="1201738" y="5192713"/>
          <p14:tracePt t="69514" x="1241425" y="5127625"/>
          <p14:tracePt t="69526" x="1255713" y="5048250"/>
          <p14:tracePt t="69544" x="1255713" y="4954588"/>
          <p14:tracePt t="69545" x="1255713" y="4941888"/>
          <p14:tracePt t="69562" x="1228725" y="4862513"/>
          <p14:tracePt t="69580" x="1149350" y="4770438"/>
          <p14:tracePt t="69593" x="1109663" y="4757738"/>
          <p14:tracePt t="69611" x="1057275" y="4743450"/>
          <p14:tracePt t="69629" x="965200" y="4743450"/>
          <p14:tracePt t="69647" x="846138" y="4835525"/>
          <p14:tracePt t="69659" x="792163" y="4929188"/>
          <p14:tracePt t="69678" x="739775" y="5100638"/>
          <p14:tracePt t="69696" x="752475" y="5272088"/>
          <p14:tracePt t="69714" x="846138" y="5403850"/>
          <p14:tracePt t="69726" x="898525" y="5443538"/>
          <p14:tracePt t="69727" x="911225" y="5457825"/>
          <p14:tracePt t="69744" x="990600" y="5470525"/>
          <p14:tracePt t="69762" x="1069975" y="5470525"/>
          <p14:tracePt t="69781" x="1123950" y="5457825"/>
          <p14:tracePt t="69793" x="1149350" y="5457825"/>
          <p14:tracePt t="69811" x="1162050" y="5430838"/>
          <p14:tracePt t="69829" x="1162050" y="5403850"/>
          <p14:tracePt t="69847" x="1123950" y="5378450"/>
          <p14:tracePt t="69859" x="1069975" y="5378450"/>
          <p14:tracePt t="69878" x="1004888" y="5364163"/>
          <p14:tracePt t="69896" x="977900" y="5364163"/>
          <p14:tracePt t="70171" x="990600" y="5364163"/>
          <p14:tracePt t="70183" x="1004888" y="5364163"/>
          <p14:tracePt t="70189" x="1004888" y="5351463"/>
          <p14:tracePt t="70193" x="1017588" y="5351463"/>
          <p14:tracePt t="70194" x="1017588" y="5338763"/>
          <p14:tracePt t="70211" x="1044575" y="5219700"/>
          <p14:tracePt t="70230" x="1057275" y="5100638"/>
          <p14:tracePt t="70248" x="1044575" y="4981575"/>
          <p14:tracePt t="70260" x="1017588" y="4889500"/>
          <p14:tracePt t="70261" x="1017588" y="4875213"/>
          <p14:tracePt t="70279" x="925513" y="4743450"/>
          <p14:tracePt t="70296" x="871538" y="4638675"/>
          <p14:tracePt t="70314" x="846138" y="4598988"/>
          <p14:tracePt t="70327" x="846138" y="4584700"/>
          <p14:tracePt t="70374" x="858838" y="4584700"/>
          <p14:tracePt t="70376" x="885825" y="4584700"/>
          <p14:tracePt t="70381" x="938213" y="4611688"/>
          <p14:tracePt t="70393" x="1149350" y="4718050"/>
          <p14:tracePt t="70411" x="1611313" y="4862513"/>
          <p14:tracePt t="70430" x="1928813" y="4914900"/>
          <p14:tracePt t="70449" x="2100263" y="4941888"/>
          <p14:tracePt t="70460" x="2114550" y="4941888"/>
          <p14:tracePt t="70507" x="2127250" y="4941888"/>
          <p14:tracePt t="70516" x="2139950" y="4941888"/>
          <p14:tracePt t="70521" x="2154238" y="4941888"/>
          <p14:tracePt t="70527" x="2166938" y="4941888"/>
          <p14:tracePt t="70545" x="2219325" y="4902200"/>
          <p14:tracePt t="70563" x="2246313" y="4849813"/>
          <p14:tracePt t="70581" x="2286000" y="4783138"/>
          <p14:tracePt t="70594" x="2312988" y="4730750"/>
          <p14:tracePt t="70612" x="2338388" y="4664075"/>
          <p14:tracePt t="70630" x="2338388" y="4624388"/>
          <p14:tracePt t="70648" x="2338388" y="4598988"/>
          <p14:tracePt t="70660" x="2352675" y="4584700"/>
          <p14:tracePt t="70678" x="2352675" y="4572000"/>
          <p14:tracePt t="70697" x="2352675" y="4559300"/>
          <p14:tracePt t="70715" x="2312988" y="4519613"/>
          <p14:tracePt t="70727" x="2259013" y="4479925"/>
          <p14:tracePt t="70746" x="2179638" y="4440238"/>
          <p14:tracePt t="70764" x="2114550" y="4413250"/>
          <p14:tracePt t="70782" x="2047875" y="4400550"/>
          <p14:tracePt t="70794" x="2047875" y="4386263"/>
          <p14:tracePt t="70812" x="2022475" y="4373563"/>
          <p14:tracePt t="70830" x="1995488" y="4360863"/>
          <p14:tracePt t="70848" x="1928813" y="4360863"/>
          <p14:tracePt t="70860" x="1903413" y="4346575"/>
          <p14:tracePt t="70879" x="1849438" y="4346575"/>
          <p14:tracePt t="70897" x="1809750" y="4346575"/>
          <p14:tracePt t="70898" x="1797050" y="4346575"/>
          <p14:tracePt t="70915" x="1717675" y="4360863"/>
          <p14:tracePt t="70927" x="1651000" y="4413250"/>
          <p14:tracePt t="70945" x="1598613" y="4492625"/>
          <p14:tracePt t="70964" x="1573213" y="4559300"/>
          <p14:tracePt t="70982" x="1573213" y="4638675"/>
          <p14:tracePt t="70983" x="1573213" y="4651375"/>
          <p14:tracePt t="70994" x="1558925" y="4678363"/>
          <p14:tracePt t="70994" x="1558925" y="4691063"/>
          <p14:tracePt t="71012" x="1558925" y="4743450"/>
          <p14:tracePt t="71030" x="1598613" y="4822825"/>
          <p14:tracePt t="71049" x="1704975" y="4875213"/>
          <p14:tracePt t="71061" x="1757363" y="4889500"/>
          <p14:tracePt t="71079" x="1849438" y="4902200"/>
          <p14:tracePt t="71097" x="1889125" y="4902200"/>
          <p14:tracePt t="71116" x="1955800" y="4862513"/>
          <p14:tracePt t="71127" x="2008188" y="4783138"/>
          <p14:tracePt t="71146" x="2060575" y="4703763"/>
          <p14:tracePt t="71164" x="2114550" y="4584700"/>
          <p14:tracePt t="71182" x="2139950" y="4492625"/>
          <p14:tracePt t="71194" x="2154238" y="4465638"/>
          <p14:tracePt t="71212" x="2154238" y="4440238"/>
          <p14:tracePt t="71231" x="2139950" y="4425950"/>
          <p14:tracePt t="71249" x="2074863" y="4413250"/>
          <p14:tracePt t="71261" x="2008188" y="4400550"/>
          <p14:tracePt t="71279" x="1916113" y="4400550"/>
          <p14:tracePt t="71298" x="1849438" y="4425950"/>
          <p14:tracePt t="71316" x="1849438" y="4440238"/>
          <p14:tracePt t="71328" x="1836738" y="4440238"/>
          <p14:tracePt t="71471" x="1836738" y="4452938"/>
          <p14:tracePt t="71473" x="1824038" y="4452938"/>
          <p14:tracePt t="71478" x="1824038" y="4465638"/>
          <p14:tracePt t="71483" x="1824038" y="4479925"/>
          <p14:tracePt t="71498" x="1824038" y="4492625"/>
          <p14:tracePt t="71516" x="1824038" y="4505325"/>
          <p14:tracePt t="71554" x="1824038" y="4519613"/>
          <p14:tracePt t="71628" x="1824038" y="4532313"/>
          <p14:tracePt t="71635" x="1824038" y="4545013"/>
          <p14:tracePt t="71637" x="1824038" y="4559300"/>
          <p14:tracePt t="71651" x="1809750" y="4638675"/>
          <p14:tracePt t="71662" x="1797050" y="4718050"/>
          <p14:tracePt t="71680" x="1770063" y="4797425"/>
          <p14:tracePt t="71698" x="1757363" y="4849813"/>
          <p14:tracePt t="71716" x="1744663" y="4849813"/>
          <p14:tracePt t="71752" x="1730375" y="4849813"/>
          <p14:tracePt t="71753" x="1717675" y="4862513"/>
          <p14:tracePt t="71764" x="1690688" y="4862513"/>
          <p14:tracePt t="71783" x="1598613" y="4862513"/>
          <p14:tracePt t="71795" x="1506538" y="4849813"/>
          <p14:tracePt t="71813" x="1414463" y="4810125"/>
          <p14:tracePt t="71831" x="1347788" y="4770438"/>
          <p14:tracePt t="71849" x="1320800" y="4743450"/>
          <p14:tracePt t="71861" x="1308100" y="4730750"/>
          <p14:tracePt t="71880" x="1308100" y="4703763"/>
          <p14:tracePt t="71898" x="1308100" y="4678363"/>
          <p14:tracePt t="71916" x="1295400" y="4651375"/>
          <p14:tracePt t="71928" x="1281113" y="4638675"/>
          <p14:tracePt t="71946" x="1268413" y="4624388"/>
          <p14:tracePt t="71965" x="1255713" y="4611688"/>
          <p14:tracePt t="71983" x="1216025" y="4598988"/>
          <p14:tracePt t="71995" x="1176338" y="4584700"/>
          <p14:tracePt t="72013" x="1149350" y="4584700"/>
          <p14:tracePt t="72014" x="1136650" y="4584700"/>
          <p14:tracePt t="72031" x="1123950" y="4572000"/>
          <p14:tracePt t="72092" x="1136650" y="4572000"/>
          <p14:tracePt t="72094" x="1149350" y="4572000"/>
          <p14:tracePt t="72098" x="1189038" y="4572000"/>
          <p14:tracePt t="72104" x="1268413" y="4572000"/>
          <p14:tracePt t="72116" x="1506538" y="4572000"/>
          <p14:tracePt t="72128" x="1757363" y="4572000"/>
          <p14:tracePt t="72147" x="2008188" y="4559300"/>
          <p14:tracePt t="72165" x="2074863" y="4532313"/>
          <p14:tracePt t="72231" x="2060575" y="4532313"/>
          <p14:tracePt t="72234" x="2047875" y="4532313"/>
          <p14:tracePt t="72238" x="2035175" y="4545013"/>
          <p14:tracePt t="72250" x="1968500" y="4584700"/>
          <p14:tracePt t="72262" x="1916113" y="4638675"/>
          <p14:tracePt t="72280" x="1849438" y="4718050"/>
          <p14:tracePt t="72299" x="1797050" y="4797425"/>
          <p14:tracePt t="72317" x="1770063" y="4835525"/>
          <p14:tracePt t="72329" x="1744663" y="4862513"/>
          <p14:tracePt t="72347" x="1730375" y="4902200"/>
          <p14:tracePt t="72365" x="1717675" y="4941888"/>
          <p14:tracePt t="72383" x="1717675" y="5008563"/>
          <p14:tracePt t="72396" x="1730375" y="5048250"/>
          <p14:tracePt t="72414" x="1757363" y="5100638"/>
          <p14:tracePt t="72432" x="1770063" y="5153025"/>
          <p14:tracePt t="72450" x="1784350" y="5192713"/>
          <p14:tracePt t="72462" x="1784350" y="5207000"/>
          <p14:tracePt t="72880" x="1784350" y="5219700"/>
          <p14:tracePt t="72891" x="1784350" y="5232400"/>
          <p14:tracePt t="72894" x="1784350" y="5246688"/>
          <p14:tracePt t="72899" x="1784350" y="5272088"/>
          <p14:tracePt t="72900" x="1784350" y="5284788"/>
          <p14:tracePt t="72917" x="1717675" y="5378450"/>
          <p14:tracePt t="73231" x="1704975" y="5378450"/>
          <p14:tracePt t="73782" x="1704975" y="5391150"/>
          <p14:tracePt t="73783" x="1717675" y="5391150"/>
          <p14:tracePt t="73785" x="1730375" y="5391150"/>
          <p14:tracePt t="73797" x="1916113" y="5562600"/>
          <p14:tracePt t="73815" x="2444750" y="5892800"/>
          <p14:tracePt t="73816" x="2471738" y="5892800"/>
          <p14:tracePt t="73833" x="3144838" y="6157913"/>
          <p14:tracePt t="73851" x="3700463" y="6302375"/>
          <p14:tracePt t="73864" x="3990975" y="6381750"/>
          <p14:tracePt t="73882" x="4122738" y="6435725"/>
          <p14:tracePt t="73900" x="4149725" y="6448425"/>
          <p14:tracePt t="73918" x="4202113" y="6448425"/>
          <p14:tracePt t="73930" x="4254500" y="6435725"/>
          <p14:tracePt t="73949" x="4333875" y="6356350"/>
          <p14:tracePt t="73967" x="4346575" y="6289675"/>
          <p14:tracePt t="73985" x="4333875" y="6237288"/>
          <p14:tracePt t="73985" x="4333875" y="6223000"/>
          <p14:tracePt t="73997" x="4281488" y="6183313"/>
          <p14:tracePt t="73998" x="4268788" y="6183313"/>
          <p14:tracePt t="74015" x="4189413" y="6118225"/>
          <p14:tracePt t="74033" x="4122738" y="6051550"/>
          <p14:tracePt t="74052" x="4016375" y="5932488"/>
          <p14:tracePt t="74064" x="3884613" y="5788025"/>
          <p14:tracePt t="74082" x="3673475" y="5549900"/>
          <p14:tracePt t="74083" x="3660775" y="5537200"/>
          <p14:tracePt t="74100" x="3541713" y="5403850"/>
          <p14:tracePt t="74101" x="3527425" y="5403850"/>
          <p14:tracePt t="74119" x="3502025" y="5338763"/>
          <p14:tracePt t="74130" x="3475038" y="5311775"/>
          <p14:tracePt t="74149" x="3462338" y="5272088"/>
          <p14:tracePt t="74167" x="3462338" y="5259388"/>
          <p14:tracePt t="74185" x="3462338" y="5232400"/>
          <p14:tracePt t="74197" x="3487738" y="5219700"/>
          <p14:tracePt t="74215" x="3554413" y="5192713"/>
          <p14:tracePt t="74234" x="3621088" y="5192713"/>
          <p14:tracePt t="74252" x="3621088" y="5207000"/>
          <p14:tracePt t="74268" x="3621088" y="5219700"/>
          <p14:tracePt t="74282" x="3621088" y="5259388"/>
          <p14:tracePt t="74300" x="3554413" y="5299075"/>
          <p14:tracePt t="74399" x="3554413" y="5284788"/>
          <p14:tracePt t="74401" x="3554413" y="5272088"/>
          <p14:tracePt t="74404" x="3541713" y="5246688"/>
          <p14:tracePt t="74416" x="3527425" y="5021263"/>
          <p14:tracePt t="74434" x="3527425" y="4730750"/>
          <p14:tracePt t="74452" x="3594100" y="4598988"/>
          <p14:tracePt t="74453" x="3606800" y="4584700"/>
          <p14:tracePt t="74464" x="3646488" y="4519613"/>
          <p14:tracePt t="74483" x="3686175" y="4373563"/>
          <p14:tracePt t="74501" x="3686175" y="4202113"/>
          <p14:tracePt t="74519" x="3660775" y="4016375"/>
          <p14:tracePt t="74531" x="3633788" y="3884613"/>
          <p14:tracePt t="74532" x="3633788" y="3871913"/>
          <p14:tracePt t="74549" x="3621088" y="3740150"/>
          <p14:tracePt t="74567" x="3606800" y="3673475"/>
          <p14:tracePt t="74586" x="3594100" y="3594100"/>
          <p14:tracePt t="74598" x="3567113" y="3541713"/>
          <p14:tracePt t="74616" x="3502025" y="3475038"/>
          <p14:tracePt t="74634" x="3448050" y="3422650"/>
          <p14:tracePt t="74652" x="3382963" y="3382963"/>
          <p14:tracePt t="74664" x="3355975" y="3355975"/>
          <p14:tracePt t="74683" x="3276600" y="3316288"/>
          <p14:tracePt t="74701" x="3184525" y="3276600"/>
          <p14:tracePt t="74702" x="3171825" y="3263900"/>
          <p14:tracePt t="74719" x="3078163" y="3236913"/>
          <p14:tracePt t="74731" x="3038475" y="3211513"/>
          <p14:tracePt t="74750" x="2960688" y="3211513"/>
          <p14:tracePt t="74767" x="2881313" y="3197225"/>
          <p14:tracePt t="74786" x="2735263" y="3211513"/>
          <p14:tracePt t="74798" x="2643188" y="3236913"/>
          <p14:tracePt t="74816" x="2511425" y="3276600"/>
          <p14:tracePt t="74834" x="2392363" y="3303588"/>
          <p14:tracePt t="74852" x="2312988" y="3330575"/>
          <p14:tracePt t="74865" x="2259013" y="3355975"/>
          <p14:tracePt t="74883" x="2179638" y="3475038"/>
          <p14:tracePt t="74901" x="2087563" y="3713163"/>
          <p14:tracePt t="74919" x="1968500" y="4043363"/>
          <p14:tracePt t="74931" x="1928813" y="4241800"/>
          <p14:tracePt t="74950" x="1928813" y="4440238"/>
          <p14:tracePt t="74968" x="1982788" y="4559300"/>
          <p14:tracePt t="74986" x="2008188" y="4651375"/>
          <p14:tracePt t="74987" x="2008188" y="4664075"/>
          <p14:tracePt t="74998" x="2035175" y="4757738"/>
          <p14:tracePt t="75016" x="2074863" y="4954588"/>
          <p14:tracePt t="75035" x="2114550" y="5180013"/>
          <p14:tracePt t="75053" x="2139950" y="5378450"/>
          <p14:tracePt t="75065" x="2139950" y="5443538"/>
          <p14:tracePt t="75083" x="2154238" y="5457825"/>
          <p14:tracePt t="75207" x="2166938" y="5457825"/>
          <p14:tracePt t="75214" x="2166938" y="5470525"/>
          <p14:tracePt t="75216" x="2179638" y="5470525"/>
          <p14:tracePt t="75224" x="2179638" y="5483225"/>
          <p14:tracePt t="75235" x="2193925" y="5483225"/>
          <p14:tracePt t="75253" x="2219325" y="5497513"/>
          <p14:tracePt t="75265" x="2233613" y="5497513"/>
          <p14:tracePt t="75292" x="2246313" y="5497513"/>
          <p14:tracePt t="75323" x="2259013" y="5497513"/>
          <p14:tracePt t="75327" x="2259013" y="5510213"/>
          <p14:tracePt t="75332" x="2273300" y="5510213"/>
          <p14:tracePt t="75350" x="2286000" y="5510213"/>
          <p14:tracePt t="75351" x="2298700" y="5510213"/>
          <p14:tracePt t="75368" x="2325688" y="5537200"/>
          <p14:tracePt t="75387" x="2352675" y="5537200"/>
          <p14:tracePt t="75398" x="2365375" y="5549900"/>
          <p14:tracePt t="75417" x="2378075" y="5549900"/>
          <p14:tracePt t="75435" x="2405063" y="5549900"/>
          <p14:tracePt t="75453" x="2432050" y="5549900"/>
          <p14:tracePt t="75454" x="2444750" y="5549900"/>
          <p14:tracePt t="75466" x="2457450" y="5549900"/>
          <p14:tracePt t="75483" x="2471738" y="5537200"/>
          <p14:tracePt t="75612" x="2484438" y="5537200"/>
          <p14:tracePt t="75616" x="2497138" y="5537200"/>
          <p14:tracePt t="75618" x="2497138" y="5522913"/>
          <p14:tracePt t="75623" x="2511425" y="5522913"/>
          <p14:tracePt t="75635" x="2524125" y="5522913"/>
          <p14:tracePt t="75653" x="2576513" y="5522913"/>
          <p14:tracePt t="75665" x="2603500" y="5510213"/>
          <p14:tracePt t="75684" x="2643188" y="5510213"/>
          <p14:tracePt t="75702" x="2695575" y="5510213"/>
          <p14:tracePt t="75720" x="2747963" y="5510213"/>
          <p14:tracePt t="75721" x="2762250" y="5510213"/>
          <p14:tracePt t="75732" x="2787650" y="5497513"/>
          <p14:tracePt t="75750" x="2827338" y="5497513"/>
          <p14:tracePt t="75898" x="2841625" y="5497513"/>
          <p14:tracePt t="75915" x="2854325" y="5497513"/>
          <p14:tracePt t="75934" x="2867025" y="5497513"/>
          <p14:tracePt t="75951" x="2881313" y="5497513"/>
          <p14:tracePt t="76006" x="2894013" y="5497513"/>
          <p14:tracePt t="76012" x="2906713" y="5497513"/>
          <p14:tracePt t="76015" x="2921000" y="5497513"/>
          <p14:tracePt t="76017" x="2933700" y="5497513"/>
          <p14:tracePt t="76036" x="2986088" y="5497513"/>
          <p14:tracePt t="76048" x="3013075" y="5497513"/>
          <p14:tracePt t="76066" x="3052763" y="5510213"/>
          <p14:tracePt t="76084" x="3052763" y="5522913"/>
          <p14:tracePt t="76085" x="3065463" y="5522913"/>
          <p14:tracePt t="76102" x="3065463" y="5537200"/>
          <p14:tracePt t="76114" x="3092450" y="5549900"/>
          <p14:tracePt t="76133" x="3105150" y="5562600"/>
          <p14:tracePt t="76151" x="3132138" y="5562600"/>
          <p14:tracePt t="76174" x="3144838" y="5562600"/>
          <p14:tracePt t="76297" x="3157538" y="5549900"/>
          <p14:tracePt t="76299" x="3157538" y="5537200"/>
          <p14:tracePt t="76303" x="3157538" y="5522913"/>
          <p14:tracePt t="76315" x="3171825" y="5443538"/>
          <p14:tracePt t="76333" x="3171825" y="5378450"/>
          <p14:tracePt t="76351" x="3171825" y="5299075"/>
          <p14:tracePt t="76369" x="3157538" y="5232400"/>
          <p14:tracePt t="76381" x="3144838" y="5219700"/>
          <p14:tracePt t="76399" x="3144838" y="5192713"/>
          <p14:tracePt t="76418" x="3144838" y="5113338"/>
          <p14:tracePt t="76436" x="3236913" y="4994275"/>
          <p14:tracePt t="76449" x="3303588" y="4902200"/>
          <p14:tracePt t="76467" x="3370263" y="4757738"/>
          <p14:tracePt t="76484" x="3409950" y="4624388"/>
          <p14:tracePt t="76503" x="3422650" y="4572000"/>
          <p14:tracePt t="76515" x="3422650" y="4559300"/>
          <p14:tracePt t="76533" x="3422650" y="4545013"/>
          <p14:tracePt t="76587" x="3422650" y="4532313"/>
          <p14:tracePt t="76590" x="3422650" y="4519613"/>
          <p14:tracePt t="76595" x="3422650" y="4505325"/>
          <p14:tracePt t="76600" x="3422650" y="4492625"/>
          <p14:tracePt t="76618" x="3422650" y="4452938"/>
          <p14:tracePt t="76636" x="3422650" y="4413250"/>
          <p14:tracePt t="76648" x="3422650" y="4386263"/>
          <p14:tracePt t="76666" x="3422650" y="4333875"/>
          <p14:tracePt t="76685" x="3422650" y="4254500"/>
          <p14:tracePt t="76703" x="3422650" y="4189413"/>
          <p14:tracePt t="76715" x="3370263" y="4135438"/>
          <p14:tracePt t="76733" x="3316288" y="4083050"/>
          <p14:tracePt t="76734" x="3303588" y="4070350"/>
          <p14:tracePt t="76751" x="3251200" y="4016375"/>
          <p14:tracePt t="76770" x="3197225" y="3963988"/>
          <p14:tracePt t="76782" x="3171825" y="3937000"/>
          <p14:tracePt t="76800" x="3117850" y="3897313"/>
          <p14:tracePt t="76818" x="3013075" y="3844925"/>
          <p14:tracePt t="76819" x="2998788" y="3844925"/>
          <p14:tracePt t="76836" x="2854325" y="3805238"/>
          <p14:tracePt t="76848" x="2774950" y="3792538"/>
          <p14:tracePt t="76867" x="2682875" y="3792538"/>
          <p14:tracePt t="76885" x="2603500" y="3779838"/>
          <p14:tracePt t="76903" x="2536825" y="3779838"/>
          <p14:tracePt t="76915" x="2484438" y="3779838"/>
          <p14:tracePt t="76934" x="2405063" y="3779838"/>
          <p14:tracePt t="76952" x="2352675" y="3779838"/>
          <p14:tracePt t="76970" x="2298700" y="3779838"/>
          <p14:tracePt t="76982" x="2259013" y="3779838"/>
          <p14:tracePt t="77000" x="2219325" y="3792538"/>
          <p14:tracePt t="77018" x="2206625" y="3805238"/>
          <p14:tracePt t="77037" x="2179638" y="3859213"/>
          <p14:tracePt t="77049" x="2179638" y="3911600"/>
          <p14:tracePt t="77067" x="2193925" y="4016375"/>
          <p14:tracePt t="77085" x="2219325" y="4110038"/>
          <p14:tracePt t="77103" x="2246313" y="4175125"/>
          <p14:tracePt t="77116" x="2259013" y="4229100"/>
          <p14:tracePt t="77134" x="2259013" y="4308475"/>
          <p14:tracePt t="77152" x="2259013" y="4386263"/>
          <p14:tracePt t="77170" x="2233613" y="4465638"/>
          <p14:tracePt t="77171" x="2233613" y="4479925"/>
          <p14:tracePt t="77182" x="2233613" y="4505325"/>
          <p14:tracePt t="77200" x="2219325" y="4545013"/>
          <p14:tracePt t="77232" x="2219325" y="4559300"/>
          <p14:tracePt t="77248" x="2219325" y="4572000"/>
          <p14:tracePt t="77252" x="2219325" y="4584700"/>
          <p14:tracePt t="77267" x="2219325" y="4598988"/>
          <p14:tracePt t="77285" x="2219325" y="4624388"/>
          <p14:tracePt t="77303" x="2219325" y="4664075"/>
          <p14:tracePt t="77316" x="2246313" y="4678363"/>
          <p14:tracePt t="77334" x="2273300" y="4703763"/>
          <p14:tracePt t="77352" x="2298700" y="4718050"/>
          <p14:tracePt t="77353" x="2298700" y="4730750"/>
          <p14:tracePt t="77370" x="2312988" y="4730750"/>
          <p14:tracePt t="77382" x="2325688" y="4730750"/>
          <p14:tracePt t="77495" x="2338388" y="4730750"/>
          <p14:tracePt t="77513" x="2352675" y="4730750"/>
          <p14:tracePt t="77563" x="2365375" y="4730750"/>
          <p14:tracePt t="77622" x="2378075" y="4730750"/>
          <p14:tracePt t="77734" x="2392363" y="4730750"/>
          <p14:tracePt t="77751" x="2405063" y="4730750"/>
          <p14:tracePt t="77855" x="2417763" y="4730750"/>
          <p14:tracePt t="77908" x="2432050" y="4730750"/>
          <p14:tracePt t="77923" x="2444750" y="4730750"/>
          <p14:tracePt t="77940" x="2457450" y="4730750"/>
          <p14:tracePt t="77962" x="2471738" y="4730750"/>
          <p14:tracePt t="77982" x="2484438" y="4730750"/>
          <p14:tracePt t="77989" x="2497138" y="4730750"/>
          <p14:tracePt t="77996" x="2511425" y="4730750"/>
          <p14:tracePt t="78002" x="2524125" y="4730750"/>
          <p14:tracePt t="78019" x="2524125" y="4743450"/>
          <p14:tracePt t="78149" x="2536825" y="4743450"/>
          <p14:tracePt t="78164" x="2549525" y="4743450"/>
          <p14:tracePt t="78168" x="2549525" y="4757738"/>
          <p14:tracePt t="78172" x="2563813" y="4757738"/>
          <p14:tracePt t="78183" x="2576513" y="4757738"/>
          <p14:tracePt t="78201" x="2603500" y="4757738"/>
          <p14:tracePt t="78220" x="2643188" y="4770438"/>
          <p14:tracePt t="78238" x="2668588" y="4783138"/>
          <p14:tracePt t="78250" x="2682875" y="4783138"/>
          <p14:tracePt t="78268" x="2695575" y="4783138"/>
          <p14:tracePt t="78341" x="2708275" y="4783138"/>
          <p14:tracePt t="78349" x="2722563" y="4783138"/>
          <p14:tracePt t="78354" x="2735263" y="4797425"/>
          <p14:tracePt t="78361" x="2747963" y="4797425"/>
          <p14:tracePt t="78516" x="2747963" y="4810125"/>
          <p14:tracePt t="78520" x="2735263" y="4810125"/>
          <p14:tracePt t="78523" x="2722563" y="4810125"/>
          <p14:tracePt t="78535" x="2628900" y="4835525"/>
          <p14:tracePt t="78536" x="2616200" y="4849813"/>
          <p14:tracePt t="78553" x="2536825" y="4875213"/>
          <p14:tracePt t="92620" x="2524125" y="4875213"/>
          <p14:tracePt t="92621" x="2524125" y="4889500"/>
          <p14:tracePt t="92622" x="2524125" y="4914900"/>
          <p14:tracePt t="92634" x="2628900" y="5113338"/>
          <p14:tracePt t="92647" x="2814638" y="5364163"/>
          <p14:tracePt t="92665" x="3078163" y="5788025"/>
          <p14:tracePt t="92683" x="3197225" y="6105525"/>
          <p14:tracePt t="92701" x="3276600" y="6580188"/>
          <p14:tracePt t="92702" x="3290888" y="6607175"/>
          <p14:tracePt t="93091" x="2854325" y="6831013"/>
          <p14:tracePt t="93093" x="2827338" y="6831013"/>
          <p14:tracePt t="93095" x="2774950" y="6778625"/>
          <p14:tracePt t="93101" x="2708275" y="6726238"/>
          <p14:tracePt t="93113" x="2643188" y="6659563"/>
          <p14:tracePt t="93132" x="2643188" y="6646863"/>
          <p14:tracePt t="93150" x="2668588" y="6607175"/>
          <p14:tracePt t="93162" x="2682875" y="6567488"/>
          <p14:tracePt t="93163" x="2695575" y="6567488"/>
          <p14:tracePt t="93180" x="2735263" y="6448425"/>
          <p14:tracePt t="93199" x="2735263" y="6329363"/>
          <p14:tracePt t="93217" x="2747963" y="6223000"/>
          <p14:tracePt t="93229" x="2787650" y="6170613"/>
          <p14:tracePt t="93229" x="2787650" y="6157913"/>
          <p14:tracePt t="93236" x="2814638" y="6118225"/>
          <p14:tracePt t="93249" x="2894013" y="6051550"/>
          <p14:tracePt t="93265" x="2946400" y="5959475"/>
          <p14:tracePt t="93283" x="2946400" y="5907088"/>
          <p14:tracePt t="93295" x="2946400" y="5892800"/>
          <p14:tracePt t="93329" x="2946400" y="5880100"/>
          <p14:tracePt t="93332" x="2946400" y="5867400"/>
          <p14:tracePt t="93350" x="2960688" y="5788025"/>
          <p14:tracePt t="93362" x="2973388" y="5748338"/>
          <p14:tracePt t="93380" x="2973388" y="5734050"/>
          <p14:tracePt t="93403" x="2986088" y="5734050"/>
          <p14:tracePt t="93417" x="3013075" y="5695950"/>
          <p14:tracePt t="93430" x="3078163" y="5656263"/>
          <p14:tracePt t="93447" x="3157538" y="5576888"/>
          <p14:tracePt t="93465" x="3224213" y="5510213"/>
          <p14:tracePt t="93484" x="3303588" y="5470525"/>
          <p14:tracePt t="93496" x="3355975" y="5430838"/>
          <p14:tracePt t="93514" x="3435350" y="5391150"/>
          <p14:tracePt t="93532" x="3502025" y="5324475"/>
          <p14:tracePt t="93550" x="3554413" y="5259388"/>
          <p14:tracePt t="93563" x="3567113" y="5232400"/>
          <p14:tracePt t="93581" x="3606800" y="5180013"/>
          <p14:tracePt t="93599" x="3606800" y="5113338"/>
          <p14:tracePt t="93617" x="3606800" y="5033963"/>
          <p14:tracePt t="93629" x="3606800" y="4994275"/>
          <p14:tracePt t="93647" x="3606800" y="4981575"/>
          <p14:tracePt t="93666" x="3606800" y="4941888"/>
          <p14:tracePt t="93684" x="3606800" y="4875213"/>
          <p14:tracePt t="93696" x="3606800" y="4849813"/>
          <p14:tracePt t="93697" x="3594100" y="4849813"/>
          <p14:tracePt t="93714" x="3567113" y="4810125"/>
          <p14:tracePt t="93732" x="3514725" y="4770438"/>
          <p14:tracePt t="93751" x="3462338" y="4757738"/>
          <p14:tracePt t="93763" x="3422650" y="4743450"/>
          <p14:tracePt t="93781" x="3382963" y="4730750"/>
          <p14:tracePt t="93799" x="3355975" y="4718050"/>
          <p14:tracePt t="93817" x="3343275" y="4703763"/>
          <p14:tracePt t="93829" x="3316288" y="4691063"/>
          <p14:tracePt t="93848" x="3276600" y="4651375"/>
          <p14:tracePt t="93866" x="3184525" y="4584700"/>
          <p14:tracePt t="93884" x="3092450" y="4559300"/>
          <p14:tracePt t="93896" x="3038475" y="4559300"/>
          <p14:tracePt t="93915" x="2998788" y="4559300"/>
          <p14:tracePt t="93933" x="2973388" y="4559300"/>
          <p14:tracePt t="93951" x="2946400" y="4559300"/>
          <p14:tracePt t="93964" x="2933700" y="4559300"/>
          <p14:tracePt t="93981" x="2906713" y="4559300"/>
          <p14:tracePt t="93999" x="2867025" y="4559300"/>
          <p14:tracePt t="94017" x="2827338" y="4559300"/>
          <p14:tracePt t="94030" x="2801938" y="4559300"/>
          <p14:tracePt t="94048" x="2747963" y="4559300"/>
          <p14:tracePt t="94066" x="2708275" y="4559300"/>
          <p14:tracePt t="94084" x="2668588" y="4559300"/>
          <p14:tracePt t="94096" x="2643188" y="4559300"/>
          <p14:tracePt t="94115" x="2589213" y="4559300"/>
          <p14:tracePt t="94133" x="2524125" y="4559300"/>
          <p14:tracePt t="94151" x="2484438" y="4559300"/>
          <p14:tracePt t="94197" x="2471738" y="4559300"/>
          <p14:tracePt t="94206" x="2457450" y="4559300"/>
          <p14:tracePt t="94216" x="2444750" y="4559300"/>
          <p14:tracePt t="94218" x="2432050" y="4559300"/>
          <p14:tracePt t="94230" x="2417763" y="4572000"/>
          <p14:tracePt t="94248" x="2405063" y="4572000"/>
          <p14:tracePt t="94266" x="2365375" y="4584700"/>
          <p14:tracePt t="94284" x="2312988" y="4598988"/>
          <p14:tracePt t="94297" x="2298700" y="4611688"/>
          <p14:tracePt t="94315" x="2273300" y="4638675"/>
          <p14:tracePt t="94333" x="2259013" y="4651375"/>
          <p14:tracePt t="94351" x="2246313" y="4691063"/>
          <p14:tracePt t="94363" x="2233613" y="4718050"/>
          <p14:tracePt t="94381" x="2219325" y="4770438"/>
          <p14:tracePt t="94400" x="2193925" y="4810125"/>
          <p14:tracePt t="94418" x="2193925" y="4835525"/>
          <p14:tracePt t="94436" x="2179638" y="4849813"/>
          <p14:tracePt t="94448" x="2179638" y="4875213"/>
          <p14:tracePt t="94466" x="2166938" y="4914900"/>
          <p14:tracePt t="94485" x="2154238" y="4968875"/>
          <p14:tracePt t="94497" x="2154238" y="4994275"/>
          <p14:tracePt t="94515" x="2154238" y="5021263"/>
          <p14:tracePt t="94533" x="2154238" y="5033963"/>
          <p14:tracePt t="94551" x="2154238" y="5060950"/>
          <p14:tracePt t="94563" x="2154238" y="5073650"/>
          <p14:tracePt t="94582" x="2166938" y="5127625"/>
          <p14:tracePt t="94600" x="2179638" y="5167313"/>
          <p14:tracePt t="94618" x="2206625" y="5219700"/>
          <p14:tracePt t="94618" x="2206625" y="5232400"/>
          <p14:tracePt t="94630" x="2233613" y="5246688"/>
          <p14:tracePt t="94648" x="2259013" y="5284788"/>
          <p14:tracePt t="94667" x="2298700" y="5311775"/>
          <p14:tracePt t="94685" x="2325688" y="5351463"/>
          <p14:tracePt t="94697" x="2338388" y="5378450"/>
          <p14:tracePt t="94698" x="2352675" y="5391150"/>
          <p14:tracePt t="94715" x="2405063" y="5430838"/>
          <p14:tracePt t="94734" x="2457450" y="5470525"/>
          <p14:tracePt t="94752" x="2511425" y="5497513"/>
          <p14:tracePt t="94764" x="2563813" y="5510213"/>
          <p14:tracePt t="94782" x="2603500" y="5510213"/>
          <p14:tracePt t="94800" x="2628900" y="5522913"/>
          <p14:tracePt t="94818" x="2668588" y="5522913"/>
          <p14:tracePt t="94830" x="2695575" y="5537200"/>
          <p14:tracePt t="94849" x="2762250" y="5562600"/>
          <p14:tracePt t="94867" x="2827338" y="5589588"/>
          <p14:tracePt t="94885" x="2894013" y="5602288"/>
          <p14:tracePt t="94897" x="2921000" y="5602288"/>
          <p14:tracePt t="94915" x="2946400" y="5602288"/>
          <p14:tracePt t="94934" x="2960688" y="5602288"/>
          <p14:tracePt t="94952" x="2998788" y="5602288"/>
          <p14:tracePt t="94964" x="3013075" y="5602288"/>
          <p14:tracePt t="94964" x="3025775" y="5602288"/>
          <p14:tracePt t="94982" x="3052763" y="5602288"/>
          <p14:tracePt t="95000" x="3078163" y="5602288"/>
          <p14:tracePt t="95018" x="3105150" y="5602288"/>
          <p14:tracePt t="95031" x="3117850" y="5602288"/>
          <p14:tracePt t="95049" x="3132138" y="5602288"/>
          <p14:tracePt t="95067" x="3157538" y="5602288"/>
          <p14:tracePt t="95085" x="3184525" y="5602288"/>
          <p14:tracePt t="95099" x="3197225" y="5602288"/>
          <p14:tracePt t="95116" x="3211513" y="5602288"/>
          <p14:tracePt t="95181" x="3224213" y="5602288"/>
          <p14:tracePt t="95190" x="3236913" y="5602288"/>
          <p14:tracePt t="95218" x="3251200" y="5602288"/>
          <p14:tracePt t="95226" x="3263900" y="5602288"/>
          <p14:tracePt t="95241" x="3276600" y="5602288"/>
          <p14:tracePt t="95252" x="3290888" y="5602288"/>
          <p14:tracePt t="95263" x="3290888" y="5589588"/>
          <p14:tracePt t="95267" x="3303588" y="5589588"/>
          <p14:tracePt t="95285" x="3330575" y="5589588"/>
          <p14:tracePt t="95300" x="3343275" y="5589588"/>
          <p14:tracePt t="95316" x="3355975" y="5589588"/>
          <p14:tracePt t="95334" x="3370263" y="5576888"/>
          <p14:tracePt t="95352" x="3409950" y="5576888"/>
          <p14:tracePt t="95364" x="3435350" y="5549900"/>
          <p14:tracePt t="95383" x="3448050" y="5549900"/>
          <p14:tracePt t="95401" x="3475038" y="5549900"/>
          <p14:tracePt t="95419" x="3502025" y="5549900"/>
          <p14:tracePt t="95432" x="3502025" y="5537200"/>
          <p14:tracePt t="95450" x="3514725" y="5537200"/>
          <p14:tracePt t="95468" x="3527425" y="5522913"/>
          <p14:tracePt t="95486" x="3541713" y="5522913"/>
          <p14:tracePt t="95498" x="3554413" y="5522913"/>
          <p14:tracePt t="95531" x="3554413" y="5510213"/>
          <p14:tracePt t="95536" x="3567113" y="5510213"/>
          <p14:tracePt t="95552" x="3581400" y="5483225"/>
          <p14:tracePt t="95565" x="3594100" y="5470525"/>
          <p14:tracePt t="95583" x="3606800" y="5457825"/>
          <p14:tracePt t="95601" x="3606800" y="5430838"/>
          <p14:tracePt t="95619" x="3606800" y="5391150"/>
          <p14:tracePt t="95631" x="3606800" y="5324475"/>
          <p14:tracePt t="95655" x="3633788" y="5192713"/>
          <p14:tracePt t="95668" x="3646488" y="5153025"/>
          <p14:tracePt t="95686" x="3673475" y="5100638"/>
          <p14:tracePt t="95698" x="3673475" y="5073650"/>
          <p14:tracePt t="95699" x="3673475" y="5060950"/>
          <p14:tracePt t="95716" x="3700463" y="4994275"/>
          <p14:tracePt t="95734" x="3700463" y="4914900"/>
          <p14:tracePt t="95753" x="3700463" y="4835525"/>
          <p14:tracePt t="95765" x="3700463" y="4783138"/>
          <p14:tracePt t="95783" x="3686175" y="4718050"/>
          <p14:tracePt t="95783" x="3673475" y="4718050"/>
          <p14:tracePt t="95801" x="3633788" y="4664075"/>
          <p14:tracePt t="95802" x="3621088" y="4664075"/>
          <p14:tracePt t="95819" x="3567113" y="4638675"/>
          <p14:tracePt t="95831" x="3514725" y="4611688"/>
          <p14:tracePt t="95850" x="3355975" y="4572000"/>
          <p14:tracePt t="95868" x="3065463" y="4479925"/>
          <p14:tracePt t="95886" x="2762250" y="4386263"/>
          <p14:tracePt t="95887" x="2735263" y="4386263"/>
          <p14:tracePt t="95898" x="2603500" y="4333875"/>
          <p14:tracePt t="95916" x="2524125" y="4321175"/>
          <p14:tracePt t="95935" x="2511425" y="4308475"/>
          <p14:tracePt t="95976" x="2497138" y="4308475"/>
          <p14:tracePt t="95980" x="2484438" y="4308475"/>
          <p14:tracePt t="95983" x="2471738" y="4308475"/>
          <p14:tracePt t="96001" x="2392363" y="4308475"/>
          <p14:tracePt t="96020" x="2312988" y="4308475"/>
          <p14:tracePt t="96032" x="2286000" y="4308475"/>
          <p14:tracePt t="96050" x="2233613" y="4308475"/>
          <p14:tracePt t="96068" x="2179638" y="4308475"/>
          <p14:tracePt t="96086" x="2114550" y="4346575"/>
          <p14:tracePt t="96099" x="2060575" y="4400550"/>
          <p14:tracePt t="96117" x="2008188" y="4440238"/>
          <p14:tracePt t="96135" x="1982788" y="4479925"/>
          <p14:tracePt t="96153" x="1982788" y="4532313"/>
          <p14:tracePt t="96165" x="1968500" y="4584700"/>
          <p14:tracePt t="96166" x="1968500" y="4598988"/>
          <p14:tracePt t="96184" x="1968500" y="4730750"/>
          <p14:tracePt t="96202" x="1995488" y="4835525"/>
          <p14:tracePt t="96220" x="2047875" y="4929188"/>
          <p14:tracePt t="96232" x="2074863" y="4954588"/>
          <p14:tracePt t="96250" x="2114550" y="4994275"/>
          <p14:tracePt t="96268" x="2139950" y="5021263"/>
          <p14:tracePt t="96286" x="2179638" y="5048250"/>
          <p14:tracePt t="96299" x="2219325" y="5060950"/>
          <p14:tracePt t="96317" x="2273300" y="5087938"/>
          <p14:tracePt t="96335" x="2312988" y="5100638"/>
          <p14:tracePt t="96336" x="2325688" y="5100638"/>
          <p14:tracePt t="96353" x="2352675" y="5100638"/>
          <p14:tracePt t="96386" x="2365375" y="5100638"/>
          <p14:tracePt t="96401" x="2378075" y="5100638"/>
          <p14:tracePt t="98073" x="2392363" y="5100638"/>
          <p14:tracePt t="98074" x="2392363" y="5113338"/>
          <p14:tracePt t="98075" x="2405063" y="5113338"/>
          <p14:tracePt t="98076" x="2417763" y="5113338"/>
          <p14:tracePt t="98076" x="2432050" y="5113338"/>
          <p14:tracePt t="98088" x="2628900" y="5180013"/>
          <p14:tracePt t="98100" x="2986088" y="5246688"/>
          <p14:tracePt t="98119" x="3621088" y="5324475"/>
          <p14:tracePt t="98137" x="4122738" y="5391150"/>
          <p14:tracePt t="98155" x="4425950" y="5443538"/>
          <p14:tracePt t="98156" x="4452938" y="5457825"/>
          <p14:tracePt t="98167" x="4559300" y="5497513"/>
          <p14:tracePt t="98185" x="4624388" y="5537200"/>
          <p14:tracePt t="98204" x="4664075" y="5562600"/>
          <p14:tracePt t="98222" x="4691063" y="5562600"/>
          <p14:tracePt t="98234" x="4703763" y="5562600"/>
          <p14:tracePt t="98252" x="4770438" y="5549900"/>
          <p14:tracePt t="98270" x="4849813" y="5549900"/>
          <p14:tracePt t="98289" x="4968875" y="5576888"/>
          <p14:tracePt t="98301" x="5048250" y="5589588"/>
          <p14:tracePt t="98319" x="5127625" y="5589588"/>
          <p14:tracePt t="98337" x="5180013" y="5589588"/>
          <p14:tracePt t="98356" x="5207000" y="5589588"/>
          <p14:tracePt t="98367" x="5232400" y="5549900"/>
          <p14:tracePt t="98386" x="5299075" y="5510213"/>
          <p14:tracePt t="98404" x="5418138" y="5443538"/>
          <p14:tracePt t="98422" x="5537200" y="5364163"/>
          <p14:tracePt t="98422" x="5549900" y="5351463"/>
          <p14:tracePt t="98434" x="5602288" y="5324475"/>
          <p14:tracePt t="98452" x="5656263" y="5284788"/>
          <p14:tracePt t="98471" x="5708650" y="5246688"/>
          <p14:tracePt t="98489" x="5748338" y="5219700"/>
          <p14:tracePt t="98501" x="5761038" y="5207000"/>
          <p14:tracePt t="98569" x="5773738" y="5207000"/>
          <p14:tracePt t="98570" x="5773738" y="5192713"/>
          <p14:tracePt t="98574" x="5773738" y="5180013"/>
          <p14:tracePt t="98586" x="5813425" y="5127625"/>
          <p14:tracePt t="98604" x="5892800" y="5033963"/>
          <p14:tracePt t="98605" x="5892800" y="5021263"/>
          <p14:tracePt t="98623" x="5946775" y="4954588"/>
          <p14:tracePt t="98634" x="5972175" y="4929188"/>
          <p14:tracePt t="98659" x="6011863" y="4875213"/>
          <p14:tracePt t="98671" x="6038850" y="4835525"/>
          <p14:tracePt t="98689" x="6065838" y="4783138"/>
          <p14:tracePt t="98701" x="6078538" y="4730750"/>
          <p14:tracePt t="98702" x="6091238" y="4730750"/>
          <p14:tracePt t="98719" x="6105525" y="4651375"/>
          <p14:tracePt t="98737" x="6118225" y="4572000"/>
          <p14:tracePt t="98756" x="6145213" y="4479925"/>
          <p14:tracePt t="98768" x="6145213" y="4425950"/>
          <p14:tracePt t="98786" x="6157913" y="4308475"/>
          <p14:tracePt t="98804" x="6170613" y="4202113"/>
          <p14:tracePt t="98823" x="6183313" y="4095750"/>
          <p14:tracePt t="98835" x="6197600" y="4043363"/>
          <p14:tracePt t="98853" x="6210300" y="3937000"/>
          <p14:tracePt t="98871" x="6210300" y="3832225"/>
          <p14:tracePt t="98889" x="6210300" y="3752850"/>
          <p14:tracePt t="98890" x="6210300" y="3740150"/>
          <p14:tracePt t="98902" x="6183313" y="3673475"/>
          <p14:tracePt t="98920" x="6145213" y="3594100"/>
          <p14:tracePt t="98937" x="6091238" y="3527425"/>
          <p14:tracePt t="98956" x="6038850" y="3462338"/>
          <p14:tracePt t="98968" x="5986463" y="3409950"/>
          <p14:tracePt t="98968" x="5972175" y="3395663"/>
          <p14:tracePt t="98986" x="5840413" y="3276600"/>
          <p14:tracePt t="99005" x="5656263" y="3157538"/>
          <p14:tracePt t="99023" x="5430838" y="3078163"/>
          <p14:tracePt t="99035" x="5259388" y="3038475"/>
          <p14:tracePt t="99053" x="5100638" y="2998788"/>
          <p14:tracePt t="99071" x="5033963" y="2998788"/>
          <p14:tracePt t="99089" x="5021263" y="2998788"/>
          <p14:tracePt t="99326" x="5008563" y="2998788"/>
          <p14:tracePt t="99329" x="4994275" y="2998788"/>
          <p14:tracePt t="99332" x="4981575" y="2998788"/>
          <p14:tracePt t="99338" x="4929188" y="3038475"/>
          <p14:tracePt t="99357" x="4783138" y="3117850"/>
          <p14:tracePt t="99368" x="4730750" y="3157538"/>
          <p14:tracePt t="99387" x="4678363" y="3184525"/>
          <p14:tracePt t="99405" x="4664075" y="3197225"/>
          <p14:tracePt t="99423" x="4624388" y="3211513"/>
          <p14:tracePt t="99435" x="4572000" y="3236913"/>
          <p14:tracePt t="99453" x="4479925" y="3276600"/>
          <p14:tracePt t="99472" x="4400550" y="3303588"/>
          <p14:tracePt t="99490" x="4346575" y="3343275"/>
          <p14:tracePt t="99502" x="4308475" y="3355975"/>
          <p14:tracePt t="99520" x="4281488" y="3395663"/>
          <p14:tracePt t="99520" x="4268788" y="3395663"/>
          <p14:tracePt t="99538" x="4241800" y="3409950"/>
          <p14:tracePt t="99587" x="4229100" y="3409950"/>
          <p14:tracePt t="99590" x="4229100" y="3422650"/>
          <p14:tracePt t="99598" x="4214813" y="3422650"/>
          <p14:tracePt t="99605" x="4202113" y="3435350"/>
          <p14:tracePt t="99623" x="4162425" y="3462338"/>
          <p14:tracePt t="99635" x="4135438" y="3475038"/>
          <p14:tracePt t="99654" x="4095750" y="3502025"/>
          <p14:tracePt t="99672" x="4083050" y="3502025"/>
          <p14:tracePt t="99719" x="4070350" y="3502025"/>
          <p14:tracePt t="99725" x="4070350" y="3514725"/>
          <p14:tracePt t="99732" x="4056063" y="3527425"/>
          <p14:tracePt t="99738" x="4043363" y="3541713"/>
          <p14:tracePt t="99757" x="4030663" y="3606800"/>
          <p14:tracePt t="99769" x="4016375" y="3633788"/>
          <p14:tracePt t="99787" x="3990975" y="3660775"/>
          <p14:tracePt t="99805" x="3976688" y="3673475"/>
          <p14:tracePt t="99829" x="3976688" y="3686175"/>
          <p14:tracePt t="99926" x="3976688" y="3700463"/>
          <p14:tracePt t="99931" x="3976688" y="3713163"/>
          <p14:tracePt t="99941" x="3976688" y="3725863"/>
          <p14:tracePt t="99952" x="3976688" y="3740150"/>
          <p14:tracePt t="100477" x="3976688" y="3752850"/>
          <p14:tracePt t="100482" x="3976688" y="3765550"/>
          <p14:tracePt t="100486" x="3976688" y="3779838"/>
          <p14:tracePt t="100491" x="3976688" y="3792538"/>
          <p14:tracePt t="100503" x="3976688" y="3871913"/>
          <p14:tracePt t="100521" x="3990975" y="3937000"/>
          <p14:tracePt t="100539" x="4003675" y="3976688"/>
          <p14:tracePt t="100558" x="4003675" y="3990975"/>
          <p14:tracePt t="100570" x="4003675" y="4003675"/>
          <p14:tracePt t="100588" x="4003675" y="4016375"/>
          <p14:tracePt t="102136" x="4003675" y="4030663"/>
          <p14:tracePt t="102140" x="4003675" y="4043363"/>
          <p14:tracePt t="102143" x="4003675" y="4056063"/>
          <p14:tracePt t="102153" x="3990975" y="4095750"/>
          <p14:tracePt t="102153" x="3990975" y="4110038"/>
          <p14:tracePt t="102171" x="3951288" y="4175125"/>
          <p14:tracePt t="102189" x="3897313" y="4214813"/>
          <p14:tracePt t="102208" x="3871913" y="4254500"/>
          <p14:tracePt t="102220" x="3859213" y="4268788"/>
          <p14:tracePt t="102238" x="3844925" y="4308475"/>
          <p14:tracePt t="102256" x="3819525" y="4386263"/>
          <p14:tracePt t="102275" x="3792538" y="4479925"/>
          <p14:tracePt t="102287" x="3779838" y="4545013"/>
          <p14:tracePt t="102305" x="3765550" y="4624388"/>
          <p14:tracePt t="102323" x="3765550" y="4730750"/>
          <p14:tracePt t="102341" x="3752850" y="4835525"/>
          <p14:tracePt t="102353" x="3740150" y="4914900"/>
          <p14:tracePt t="102372" x="3700463" y="5048250"/>
          <p14:tracePt t="102390" x="3660775" y="5219700"/>
          <p14:tracePt t="102408" x="3606800" y="5403850"/>
          <p14:tracePt t="102420" x="3581400" y="5522913"/>
          <p14:tracePt t="102420" x="3581400" y="5537200"/>
          <p14:tracePt t="102438" x="3581400" y="5668963"/>
          <p14:tracePt t="102456" x="3581400" y="5761038"/>
          <p14:tracePt t="102474" x="3606800" y="5840413"/>
          <p14:tracePt t="102487" x="3633788" y="5892800"/>
          <p14:tracePt t="102505" x="3686175" y="5946775"/>
          <p14:tracePt t="102523" x="3725863" y="5972175"/>
          <p14:tracePt t="102541" x="3752850" y="5972175"/>
          <p14:tracePt t="102542" x="3765550" y="5972175"/>
          <p14:tracePt t="102565" x="3779838" y="5972175"/>
          <p14:tracePt t="102591" x="3792538" y="5972175"/>
          <p14:tracePt t="102598" x="3805238" y="5972175"/>
          <p14:tracePt t="102608" x="3832225" y="5972175"/>
          <p14:tracePt t="102620" x="3871913" y="5972175"/>
          <p14:tracePt t="102638" x="3937000" y="5972175"/>
          <p14:tracePt t="102657" x="3990975" y="5972175"/>
          <p14:tracePt t="102675" x="4043363" y="5972175"/>
          <p14:tracePt t="102687" x="4110038" y="5972175"/>
          <p14:tracePt t="102705" x="4189413" y="5946775"/>
          <p14:tracePt t="102723" x="4254500" y="5919788"/>
          <p14:tracePt t="102741" x="4294188" y="5880100"/>
          <p14:tracePt t="102753" x="4321175" y="5853113"/>
          <p14:tracePt t="102772" x="4360863" y="5813425"/>
          <p14:tracePt t="102790" x="4386263" y="5734050"/>
          <p14:tracePt t="102791" x="4400550" y="5734050"/>
          <p14:tracePt t="102809" x="4440238" y="5616575"/>
          <p14:tracePt t="102820" x="4465638" y="5510213"/>
          <p14:tracePt t="102839" x="4479925" y="5364163"/>
          <p14:tracePt t="102857" x="4479925" y="5272088"/>
          <p14:tracePt t="102875" x="4479925" y="5192713"/>
          <p14:tracePt t="102887" x="4479925" y="5140325"/>
          <p14:tracePt t="102905" x="4532313" y="4954588"/>
          <p14:tracePt t="102924" x="4611688" y="4718050"/>
          <p14:tracePt t="102942" x="4624388" y="4545013"/>
          <p14:tracePt t="102954" x="4624388" y="4479925"/>
          <p14:tracePt t="102972" x="4624388" y="4440238"/>
          <p14:tracePt t="102990" x="4624388" y="4425950"/>
          <p14:tracePt t="103137" x="4611688" y="4425950"/>
          <p14:tracePt t="103138" x="4611688" y="4440238"/>
          <p14:tracePt t="103142" x="4598988" y="4452938"/>
          <p14:tracePt t="103154" x="4584700" y="4505325"/>
          <p14:tracePt t="103172" x="4572000" y="4519613"/>
          <p14:tracePt t="103249" x="4572000" y="4532313"/>
          <p14:tracePt t="103251" x="4584700" y="4532313"/>
          <p14:tracePt t="103254" x="4598988" y="4532313"/>
          <p14:tracePt t="103257" x="4611688" y="4545013"/>
          <p14:tracePt t="103275" x="4757738" y="4584700"/>
          <p14:tracePt t="103288" x="4822825" y="4611688"/>
          <p14:tracePt t="103306" x="4835525" y="4611688"/>
          <p14:tracePt t="103387" x="4849813" y="4611688"/>
          <p14:tracePt t="103398" x="4862513" y="4611688"/>
          <p14:tracePt t="103406" x="4875213" y="4611688"/>
          <p14:tracePt t="103414" x="4889500" y="4611688"/>
          <p14:tracePt t="103421" x="4889500" y="4598988"/>
          <p14:tracePt t="103421" x="4902200" y="4598988"/>
          <p14:tracePt t="103439" x="4914900" y="4572000"/>
          <p14:tracePt t="103457" x="4929188" y="4532313"/>
          <p14:tracePt t="103476" x="4929188" y="4519613"/>
          <p14:tracePt t="103488" x="4941888" y="4492625"/>
          <p14:tracePt t="103506" x="4941888" y="4452938"/>
          <p14:tracePt t="103507" x="4941888" y="4440238"/>
          <p14:tracePt t="103524" x="4954588" y="4400550"/>
          <p14:tracePt t="103543" x="4954588" y="4373563"/>
          <p14:tracePt t="103554" x="4954588" y="4360863"/>
          <p14:tracePt t="103596" x="4954588" y="4346575"/>
          <p14:tracePt t="103617" x="4954588" y="4333875"/>
          <p14:tracePt t="103622" x="4954588" y="4321175"/>
          <p14:tracePt t="103629" x="4954588" y="4308475"/>
          <p14:tracePt t="103639" x="4954588" y="4294188"/>
          <p14:tracePt t="103658" x="4954588" y="4281488"/>
          <p14:tracePt t="103676" x="4954588" y="4268788"/>
          <p14:tracePt t="103749" x="4954588" y="4254500"/>
          <p14:tracePt t="103754" x="4954588" y="4241800"/>
          <p14:tracePt t="103756" x="4941888" y="4241800"/>
          <p14:tracePt t="103761" x="4941888" y="4214813"/>
          <p14:tracePt t="103773" x="4902200" y="4175125"/>
          <p14:tracePt t="103791" x="4875213" y="4135438"/>
          <p14:tracePt t="103809" x="4862513" y="4135438"/>
          <p14:tracePt t="103821" x="4862513" y="4122738"/>
          <p14:tracePt t="103840" x="4835525" y="4122738"/>
          <p14:tracePt t="103858" x="4783138" y="4122738"/>
          <p14:tracePt t="103876" x="4730750" y="4135438"/>
          <p14:tracePt t="103888" x="4703763" y="4149725"/>
          <p14:tracePt t="103906" x="4664075" y="4175125"/>
          <p14:tracePt t="103925" x="4584700" y="4214813"/>
          <p14:tracePt t="103943" x="4519613" y="4281488"/>
          <p14:tracePt t="103955" x="4479925" y="4308475"/>
          <p14:tracePt t="103973" x="4440238" y="4360863"/>
          <p14:tracePt t="103991" x="4413250" y="4400550"/>
          <p14:tracePt t="104009" x="4400550" y="4413250"/>
          <p14:tracePt t="104053" x="4400550" y="4425950"/>
          <p14:tracePt t="104063" x="4400550" y="4440238"/>
          <p14:tracePt t="104066" x="4400550" y="4452938"/>
          <p14:tracePt t="104076" x="4400550" y="4479925"/>
          <p14:tracePt t="104088" x="4400550" y="4505325"/>
          <p14:tracePt t="104107" x="4400550" y="4559300"/>
          <p14:tracePt t="104125" x="4400550" y="4584700"/>
          <p14:tracePt t="104143" x="4400550" y="4611688"/>
          <p14:tracePt t="104155" x="4400550" y="4624388"/>
          <p14:tracePt t="104173" x="4400550" y="4664075"/>
          <p14:tracePt t="104191" x="4400550" y="4718050"/>
          <p14:tracePt t="104210" x="4425950" y="4743450"/>
          <p14:tracePt t="104222" x="4425950" y="4770438"/>
          <p14:tracePt t="104240" x="4452938" y="4797425"/>
          <p14:tracePt t="104258" x="4465638" y="4810125"/>
          <p14:tracePt t="104277" x="4492625" y="4822825"/>
          <p14:tracePt t="104288" x="4505325" y="4835525"/>
          <p14:tracePt t="104307" x="4519613" y="4835525"/>
          <p14:tracePt t="104325" x="4545013" y="4849813"/>
          <p14:tracePt t="104343" x="4572000" y="4862513"/>
          <p14:tracePt t="104363" x="4584700" y="4862513"/>
          <p14:tracePt t="104470" x="4598988" y="4862513"/>
          <p14:tracePt t="104510" x="4611688" y="4862513"/>
          <p14:tracePt t="104585" x="4624388" y="4862513"/>
          <p14:tracePt t="104588" x="4624388" y="4849813"/>
          <p14:tracePt t="104599" x="4638675" y="4849813"/>
          <p14:tracePt t="104611" x="4651375" y="4849813"/>
          <p14:tracePt t="104614" x="4651375" y="4835525"/>
          <p14:tracePt t="104627" x="4664075" y="4835525"/>
          <p14:tracePt t="104641" x="4678363" y="4810125"/>
          <p14:tracePt t="104658" x="4718050" y="4797425"/>
          <p14:tracePt t="104677" x="4757738" y="4783138"/>
          <p14:tracePt t="104689" x="4783138" y="4783138"/>
          <p14:tracePt t="104707" x="4797425" y="4770438"/>
          <p14:tracePt t="104725" x="4810125" y="4757738"/>
          <p14:tracePt t="104744" x="4822825" y="4757738"/>
          <p14:tracePt t="104757" x="4822825" y="4743450"/>
          <p14:tracePt t="104774" x="4835525" y="4730750"/>
          <p14:tracePt t="104792" x="4862513" y="4703763"/>
          <p14:tracePt t="104810" x="4862513" y="4678363"/>
          <p14:tracePt t="104822" x="4875213" y="4651375"/>
          <p14:tracePt t="104841" x="4875213" y="4638675"/>
          <p14:tracePt t="104870" x="4875213" y="4624388"/>
          <p14:tracePt t="104877" x="4889500" y="4624388"/>
          <p14:tracePt t="104889" x="4889500" y="4584700"/>
          <p14:tracePt t="104907" x="4889500" y="4519613"/>
          <p14:tracePt t="104926" x="4902200" y="4479925"/>
          <p14:tracePt t="104944" x="4902200" y="4440238"/>
          <p14:tracePt t="104959" x="4902200" y="4425950"/>
          <p14:tracePt t="104974" x="4902200" y="4413250"/>
          <p14:tracePt t="104992" x="4902200" y="4373563"/>
          <p14:tracePt t="105011" x="4902200" y="4321175"/>
          <p14:tracePt t="105023" x="4902200" y="4294188"/>
          <p14:tracePt t="105041" x="4902200" y="4254500"/>
          <p14:tracePt t="105059" x="4902200" y="4241800"/>
          <p14:tracePt t="105208" x="4889500" y="4241800"/>
          <p14:tracePt t="105218" x="4875213" y="4241800"/>
          <p14:tracePt t="105224" x="4862513" y="4241800"/>
          <p14:tracePt t="105227" x="4849813" y="4241800"/>
          <p14:tracePt t="105241" x="4835525" y="4229100"/>
          <p14:tracePt t="105259" x="4822825" y="4214813"/>
          <p14:tracePt t="105277" x="4783138" y="4214813"/>
          <p14:tracePt t="105290" x="4770438" y="4214813"/>
          <p14:tracePt t="105308" x="4743450" y="4202113"/>
          <p14:tracePt t="105326" x="4730750" y="4202113"/>
          <p14:tracePt t="105348" x="4718050" y="4202113"/>
          <p14:tracePt t="105358" x="4703763" y="4202113"/>
          <p14:tracePt t="105375" x="4678363" y="4202113"/>
          <p14:tracePt t="105393" x="4664075" y="4202113"/>
          <p14:tracePt t="105411" x="4638675" y="4202113"/>
          <p14:tracePt t="105424" x="4624388" y="4202113"/>
          <p14:tracePt t="105441" x="4611688" y="4214813"/>
          <p14:tracePt t="105459" x="4572000" y="4241800"/>
          <p14:tracePt t="105478" x="4532313" y="4268788"/>
          <p14:tracePt t="105490" x="4519613" y="4281488"/>
          <p14:tracePt t="105508" x="4505325" y="4294188"/>
          <p14:tracePt t="105526" x="4479925" y="4321175"/>
          <p14:tracePt t="105544" x="4465638" y="4360863"/>
          <p14:tracePt t="105556" x="4452938" y="4386263"/>
          <p14:tracePt t="105575" x="4425950" y="4425950"/>
          <p14:tracePt t="105593" x="4413250" y="4465638"/>
          <p14:tracePt t="105611" x="4413250" y="4492625"/>
          <p14:tracePt t="105623" x="4413250" y="4505325"/>
          <p14:tracePt t="105766" x="4413250" y="4519613"/>
          <p14:tracePt t="105776" x="4413250" y="4532313"/>
          <p14:tracePt t="105782" x="4413250" y="4545013"/>
          <p14:tracePt t="105785" x="4413250" y="4559300"/>
          <p14:tracePt t="105793" x="4413250" y="4572000"/>
          <p14:tracePt t="105811" x="4425950" y="4584700"/>
          <p14:tracePt t="105824" x="4440238" y="4598988"/>
          <p14:tracePt t="105842" x="4440238" y="4611688"/>
          <p14:tracePt t="105860" x="4452938" y="4611688"/>
          <p14:tracePt t="105878" x="4452938" y="4624388"/>
          <p14:tracePt t="105890" x="4465638" y="4624388"/>
          <p14:tracePt t="105908" x="4479925" y="4638675"/>
          <p14:tracePt t="105927" x="4492625" y="4638675"/>
          <p14:tracePt t="106139" x="4505325" y="4638675"/>
          <p14:tracePt t="106149" x="4519613" y="4638675"/>
          <p14:tracePt t="106156" x="4532313" y="4638675"/>
          <p14:tracePt t="106162" x="4545013" y="4638675"/>
          <p14:tracePt t="106175" x="4559300" y="4638675"/>
          <p14:tracePt t="106194" x="4572000" y="4638675"/>
          <p14:tracePt t="106248" x="4584700" y="4638675"/>
          <p14:tracePt t="106257" x="4598988" y="4638675"/>
          <p14:tracePt t="106266" x="4611688" y="4638675"/>
          <p14:tracePt t="106276" x="4624388" y="4638675"/>
          <p14:tracePt t="106288" x="4638675" y="4638675"/>
          <p14:tracePt t="106297" x="4651375" y="4638675"/>
          <p14:tracePt t="106350" x="4664075" y="4638675"/>
          <p14:tracePt t="106525" x="4678363" y="4638675"/>
          <p14:tracePt t="106534" x="4691063" y="4651375"/>
          <p14:tracePt t="106538" x="4703763" y="4651375"/>
          <p14:tracePt t="106545" x="4703763" y="4664075"/>
          <p14:tracePt t="106558" x="4718050" y="4664075"/>
          <p14:tracePt t="106583" x="4730750" y="4664075"/>
          <p14:tracePt t="106602" x="4743450" y="4664075"/>
          <p14:tracePt t="106612" x="4757738" y="4664075"/>
          <p14:tracePt t="106624" x="4770438" y="4664075"/>
          <p14:tracePt t="106642" x="4797425" y="4664075"/>
          <p14:tracePt t="106661" x="4810125" y="4651375"/>
          <p14:tracePt t="106679" x="4822825" y="4651375"/>
          <p14:tracePt t="106951" x="4822825" y="4638675"/>
          <p14:tracePt t="106957" x="4835525" y="4638675"/>
          <p14:tracePt t="106966" x="4835525" y="4624388"/>
          <p14:tracePt t="106970" x="4849813" y="4624388"/>
          <p14:tracePt t="106976" x="4849813" y="4611688"/>
          <p14:tracePt t="107387" x="4835525" y="4611688"/>
          <p14:tracePt t="107390" x="4822825" y="4611688"/>
          <p14:tracePt t="107395" x="4797425" y="4624388"/>
          <p14:tracePt t="107401" x="4757738" y="4638675"/>
          <p14:tracePt t="107401" x="4743450" y="4651375"/>
          <p14:tracePt t="107413" x="4691063" y="4664075"/>
          <p14:tracePt t="107425" x="4678363" y="4678363"/>
          <p14:tracePt t="107443" x="4664075" y="4678363"/>
          <p14:tracePt t="107462" x="4611688" y="4678363"/>
          <p14:tracePt t="107480" x="4559300" y="4678363"/>
          <p14:tracePt t="107492" x="4532313" y="4678363"/>
          <p14:tracePt t="107510" x="4492625" y="4678363"/>
          <p14:tracePt t="107510" x="4479925" y="4678363"/>
          <p14:tracePt t="107528" x="4425950" y="4718050"/>
          <p14:tracePt t="107546" x="4400550" y="4730750"/>
          <p14:tracePt t="107610" x="4400550" y="4743450"/>
          <p14:tracePt t="107616" x="4413250" y="4743450"/>
          <p14:tracePt t="107618" x="4425950" y="4757738"/>
          <p14:tracePt t="107625" x="4452938" y="4770438"/>
          <p14:tracePt t="107644" x="4519613" y="4797425"/>
          <p14:tracePt t="107662" x="4545013" y="4797425"/>
          <p14:tracePt t="107680" x="4559300" y="4797425"/>
          <p14:tracePt t="107692" x="4572000" y="4810125"/>
          <p14:tracePt t="107710" x="4611688" y="4835525"/>
          <p14:tracePt t="107728" x="4664075" y="4875213"/>
          <p14:tracePt t="107747" x="4718050" y="4902200"/>
          <p14:tracePt t="107759" x="4757738" y="4914900"/>
          <p14:tracePt t="107777" x="4810125" y="4929188"/>
          <p14:tracePt t="107795" x="4862513" y="4954588"/>
          <p14:tracePt t="107813" x="4902200" y="4981575"/>
          <p14:tracePt t="107826" x="4914900" y="4994275"/>
          <p14:tracePt t="107844" x="4929188" y="5008563"/>
          <p14:tracePt t="107886" x="4941888" y="5008563"/>
          <p14:tracePt t="107897" x="4941888" y="5021263"/>
          <p14:tracePt t="107900" x="4954588" y="5021263"/>
          <p14:tracePt t="107910" x="4968875" y="5021263"/>
          <p14:tracePt t="107929" x="4981575" y="5021263"/>
          <p14:tracePt t="107947" x="4994275" y="5021263"/>
          <p14:tracePt t="107981" x="5008563" y="5021263"/>
          <p14:tracePt t="107999" x="5021263" y="5021263"/>
          <p14:tracePt t="108003" x="5033963" y="5021263"/>
          <p14:tracePt t="108014" x="5048250" y="5021263"/>
          <p14:tracePt t="108026" x="5100638" y="5021263"/>
          <p14:tracePt t="108044" x="5153025" y="5008563"/>
          <p14:tracePt t="108062" x="5167313" y="5008563"/>
          <p14:tracePt t="108277" x="5180013" y="5008563"/>
          <p14:tracePt t="108279" x="5180013" y="4994275"/>
          <p14:tracePt t="108299" x="5192713" y="4994275"/>
          <p14:tracePt t="108314" x="5192713" y="4981575"/>
          <p14:tracePt t="108321" x="5207000" y="4981575"/>
          <p14:tracePt t="108340" x="5219700" y="4981575"/>
          <p14:tracePt t="108347" x="5219700" y="4968875"/>
          <p14:tracePt t="108359" x="5232400" y="4954588"/>
          <p14:tracePt t="108378" x="5259388" y="4941888"/>
          <p14:tracePt t="108396" x="5259388" y="4929188"/>
          <p14:tracePt t="108414" x="5259388" y="4902200"/>
          <p14:tracePt t="108426" x="5259388" y="4875213"/>
          <p14:tracePt t="108444" x="5259388" y="4862513"/>
          <p14:tracePt t="108463" x="5272088" y="4822825"/>
          <p14:tracePt t="108481" x="5272088" y="4783138"/>
          <p14:tracePt t="108493" x="5284788" y="4743450"/>
          <p14:tracePt t="108511" x="5299075" y="4703763"/>
          <p14:tracePt t="108529" x="5299075" y="4691063"/>
          <p14:tracePt t="108547" x="5311775" y="4678363"/>
          <p14:tracePt t="108566" x="5311775" y="4664075"/>
          <p14:tracePt t="108585" x="5311775" y="4651375"/>
          <p14:tracePt t="108622" x="5311775" y="4638675"/>
          <p14:tracePt t="108653" x="5311775" y="4624388"/>
          <p14:tracePt t="108772" x="5311775" y="4611688"/>
          <p14:tracePt t="108775" x="5311775" y="4598988"/>
          <p14:tracePt t="108787" x="5311775" y="4584700"/>
          <p14:tracePt t="108863" x="5311775" y="4572000"/>
          <p14:tracePt t="108871" x="5311775" y="4559300"/>
          <p14:tracePt t="108875" x="5311775" y="4545013"/>
          <p14:tracePt t="108889" x="5311775" y="4532313"/>
          <p14:tracePt t="108897" x="5299075" y="4532313"/>
          <p14:tracePt t="108936" x="5284788" y="4532313"/>
          <p14:tracePt t="108937" x="5284788" y="4519613"/>
          <p14:tracePt t="108948" x="5272088" y="4519613"/>
          <p14:tracePt t="108960" x="5259388" y="4519613"/>
          <p14:tracePt t="108978" x="5232400" y="4519613"/>
          <p14:tracePt t="108996" x="5219700" y="4519613"/>
          <p14:tracePt t="109015" x="5192713" y="4519613"/>
          <p14:tracePt t="109027" x="5167313" y="4519613"/>
          <p14:tracePt t="109045" x="5153025" y="4519613"/>
          <p14:tracePt t="109063" x="5113338" y="4519613"/>
          <p14:tracePt t="109082" x="5073650" y="4532313"/>
          <p14:tracePt t="109093" x="5048250" y="4545013"/>
          <p14:tracePt t="109112" x="5021263" y="4572000"/>
          <p14:tracePt t="109130" x="5008563" y="4584700"/>
          <p14:tracePt t="109154" x="4994275" y="4584700"/>
          <p14:tracePt t="109160" x="4994275" y="4598988"/>
          <p14:tracePt t="109178" x="4981575" y="4624388"/>
          <p14:tracePt t="109197" x="4968875" y="4651375"/>
          <p14:tracePt t="109215" x="4968875" y="4678363"/>
          <p14:tracePt t="109228" x="4968875" y="4691063"/>
          <p14:tracePt t="109245" x="4968875" y="4703763"/>
          <p14:tracePt t="109263" x="4968875" y="4730750"/>
          <p14:tracePt t="109282" x="4968875" y="4743450"/>
          <p14:tracePt t="109294" x="4968875" y="4770438"/>
          <p14:tracePt t="109312" x="4981575" y="4797425"/>
          <p14:tracePt t="109330" x="4981575" y="4822825"/>
          <p14:tracePt t="109331" x="4981575" y="4835525"/>
          <p14:tracePt t="109348" x="4994275" y="4862513"/>
          <p14:tracePt t="109361" x="4994275" y="4889500"/>
          <p14:tracePt t="109379" x="4994275" y="4941888"/>
          <p14:tracePt t="109397" x="5008563" y="4954588"/>
          <p14:tracePt t="109415" x="5021263" y="4968875"/>
          <p14:tracePt t="109438" x="5033963" y="4968875"/>
          <p14:tracePt t="109445" x="5048250" y="4968875"/>
          <p14:tracePt t="109464" x="5060950" y="4968875"/>
          <p14:tracePt t="109482" x="5100638" y="4968875"/>
          <p14:tracePt t="109494" x="5113338" y="4968875"/>
          <p14:tracePt t="109512" x="5153025" y="4954588"/>
          <p14:tracePt t="109531" x="5192713" y="4929188"/>
          <p14:tracePt t="109548" x="5219700" y="4902200"/>
          <p14:tracePt t="109561" x="5246688" y="4902200"/>
          <p14:tracePt t="109579" x="5272088" y="4875213"/>
          <p14:tracePt t="109597" x="5284788" y="4862513"/>
          <p14:tracePt t="109615" x="5311775" y="4849813"/>
          <p14:tracePt t="109635" x="5324475" y="4849813"/>
          <p14:tracePt t="109646" x="5324475" y="4835525"/>
          <p14:tracePt t="109664" x="5338763" y="4835525"/>
          <p14:tracePt t="109682" x="5338763" y="4822825"/>
          <p14:tracePt t="109694" x="5338763" y="4810125"/>
          <p14:tracePt t="109712" x="5351463" y="4797425"/>
          <p14:tracePt t="109731" x="5351463" y="4770438"/>
          <p14:tracePt t="109749" x="5351463" y="4743450"/>
          <p14:tracePt t="109761" x="5351463" y="4730750"/>
          <p14:tracePt t="109779" x="5351463" y="4703763"/>
          <p14:tracePt t="109797" x="5351463" y="4678363"/>
          <p14:tracePt t="109815" x="5351463" y="4638675"/>
          <p14:tracePt t="109828" x="5351463" y="4624388"/>
          <p14:tracePt t="110402" x="5338763" y="4624388"/>
          <p14:tracePt t="110410" x="5324475" y="4624388"/>
          <p14:tracePt t="110415" x="5311775" y="4624388"/>
          <p14:tracePt t="110418" x="5299075" y="4624388"/>
          <p14:tracePt t="110428" x="5284788" y="4624388"/>
          <p14:tracePt t="110446" x="5284788" y="4638675"/>
          <p14:tracePt t="110596" x="5272088" y="4638675"/>
          <p14:tracePt t="110612" x="5259388" y="4638675"/>
          <p14:tracePt t="110629" x="5246688" y="4638675"/>
          <p14:tracePt t="110630" x="5246688" y="4651375"/>
          <p14:tracePt t="110642" x="5232400" y="4651375"/>
          <p14:tracePt t="110648" x="5232400" y="4664075"/>
          <p14:tracePt t="110665" x="5219700" y="4664075"/>
          <p14:tracePt t="110677" x="5219700" y="4678363"/>
          <p14:tracePt t="110781" x="5207000" y="4678363"/>
          <p14:tracePt t="110794" x="5207000" y="4691063"/>
          <p14:tracePt t="110798" x="5192713" y="4691063"/>
          <p14:tracePt t="110818" x="5180013" y="4691063"/>
          <p14:tracePt t="110834" x="5167313" y="4691063"/>
          <p14:tracePt t="110838" x="5167313" y="4703763"/>
          <p14:tracePt t="110848" x="5167313" y="4718050"/>
          <p14:tracePt t="110865" x="5153025" y="4730750"/>
          <p14:tracePt t="110865" x="5140325" y="4730750"/>
          <p14:tracePt t="110877" x="5127625" y="4743450"/>
          <p14:tracePt t="110895" x="5127625" y="4757738"/>
          <p14:tracePt t="110913" x="5113338" y="4757738"/>
          <p14:tracePt t="110972" x="5113338" y="4770438"/>
          <p14:tracePt t="110993" x="5100638" y="4770438"/>
          <p14:tracePt t="111001" x="5100638" y="4783138"/>
          <p14:tracePt t="111015" x="5087938" y="4783138"/>
          <p14:tracePt t="111025" x="5073650" y="4783138"/>
          <p14:tracePt t="111037" x="5073650" y="4797425"/>
          <p14:tracePt t="111047" x="5060950" y="4797425"/>
          <p14:tracePt t="111065" x="5048250" y="4822825"/>
          <p14:tracePt t="111077" x="5048250" y="4835525"/>
          <p14:tracePt t="111096" x="5048250" y="4862513"/>
          <p14:tracePt t="111114" x="5048250" y="4889500"/>
          <p14:tracePt t="111144" x="5048250" y="4902200"/>
          <p14:tracePt t="111145" x="5060950" y="4902200"/>
          <p14:tracePt t="111162" x="5100638" y="4902200"/>
          <p14:tracePt t="111181" x="5167313" y="4902200"/>
          <p14:tracePt t="111199" x="5259388" y="4862513"/>
          <p14:tracePt t="111211" x="5299075" y="4835525"/>
          <p14:tracePt t="111229" x="5338763" y="4810125"/>
          <p14:tracePt t="111247" x="5351463" y="4797425"/>
          <p14:tracePt t="111265" x="5364163" y="4757738"/>
          <p14:tracePt t="111277" x="5378450" y="4743450"/>
          <p14:tracePt t="111296" x="5391150" y="4703763"/>
          <p14:tracePt t="111314" x="5403850" y="4664075"/>
          <p14:tracePt t="111332" x="5418138" y="4651375"/>
          <p14:tracePt t="111432" x="5418138" y="4638675"/>
          <p14:tracePt t="111439" x="5403850" y="4638675"/>
          <p14:tracePt t="111440" x="5403850" y="4624388"/>
          <p14:tracePt t="111447" x="5391150" y="4611688"/>
          <p14:tracePt t="111466" x="5338763" y="4572000"/>
          <p14:tracePt t="111478" x="5324475" y="4545013"/>
          <p14:tracePt t="111496" x="5284788" y="4545013"/>
          <p14:tracePt t="111514" x="5232400" y="4532313"/>
          <p14:tracePt t="111532" x="5180013" y="4532313"/>
          <p14:tracePt t="111544" x="5153025" y="4532313"/>
          <p14:tracePt t="111563" x="5127625" y="4532313"/>
          <p14:tracePt t="111581" x="5100638" y="4559300"/>
          <p14:tracePt t="111599" x="5060950" y="4611688"/>
          <p14:tracePt t="111611" x="5021263" y="4664075"/>
          <p14:tracePt t="111629" x="4981575" y="4730750"/>
          <p14:tracePt t="111648" x="4954588" y="4783138"/>
          <p14:tracePt t="111666" x="4954588" y="4810125"/>
          <p14:tracePt t="111691" x="4954588" y="4822825"/>
          <p14:tracePt t="111753" x="4954588" y="4835525"/>
          <p14:tracePt t="111759" x="4954588" y="4849813"/>
          <p14:tracePt t="111765" x="4968875" y="4849813"/>
          <p14:tracePt t="111766" x="4968875" y="4862513"/>
          <p14:tracePt t="111781" x="4981575" y="4889500"/>
          <p14:tracePt t="111799" x="4994275" y="4914900"/>
          <p14:tracePt t="111811" x="4994275" y="4941888"/>
          <p14:tracePt t="111830" x="4994275" y="4954588"/>
          <p14:tracePt t="111848" x="5008563" y="4981575"/>
          <p14:tracePt t="111866" x="5008563" y="5008563"/>
          <p14:tracePt t="111878" x="5008563" y="5048250"/>
          <p14:tracePt t="111897" x="5008563" y="5087938"/>
          <p14:tracePt t="111915" x="5008563" y="5113338"/>
          <p14:tracePt t="111933" x="5008563" y="5127625"/>
          <p14:tracePt t="111981" x="5008563" y="5140325"/>
          <p14:tracePt t="112000" x="5021263" y="5140325"/>
          <p14:tracePt t="112054" x="5033963" y="5140325"/>
          <p14:tracePt t="112062" x="5048250" y="5127625"/>
          <p14:tracePt t="112067" x="5060950" y="5113338"/>
          <p14:tracePt t="112072" x="5073650" y="5100638"/>
          <p14:tracePt t="112078" x="5087938" y="5087938"/>
          <p14:tracePt t="112097" x="5140325" y="5033963"/>
          <p14:tracePt t="112115" x="5153025" y="5021263"/>
          <p14:tracePt t="112133" x="5153025" y="5008563"/>
          <p14:tracePt t="112157" x="5153025" y="4994275"/>
          <p14:tracePt t="112163" x="5167313" y="4981575"/>
          <p14:tracePt t="112181" x="5180013" y="4941888"/>
          <p14:tracePt t="112200" x="5207000" y="4902200"/>
          <p14:tracePt t="112212" x="5219700" y="4875213"/>
          <p14:tracePt t="112230" x="5246688" y="4862513"/>
          <p14:tracePt t="112248" x="5246688" y="4835525"/>
          <p14:tracePt t="112266" x="5246688" y="4822825"/>
          <p14:tracePt t="112279" x="5246688" y="4810125"/>
          <p14:tracePt t="112297" x="5259388" y="4783138"/>
          <p14:tracePt t="112315" x="5259388" y="4743450"/>
          <p14:tracePt t="112333" x="5259388" y="4703763"/>
          <p14:tracePt t="112345" x="5259388" y="4691063"/>
          <p14:tracePt t="112363" x="5259388" y="4678363"/>
          <p14:tracePt t="112383" x="5259388" y="4664075"/>
          <p14:tracePt t="112400" x="5259388" y="4651375"/>
          <p14:tracePt t="112412" x="5272088" y="4638675"/>
          <p14:tracePt t="112430" x="5272088" y="4598988"/>
          <p14:tracePt t="112457" x="5272088" y="4584700"/>
          <p14:tracePt t="112517" x="5272088" y="4572000"/>
          <p14:tracePt t="113376" x="5259388" y="4572000"/>
          <p14:tracePt t="113379" x="5246688" y="4572000"/>
          <p14:tracePt t="113383" x="5232400" y="4572000"/>
          <p14:tracePt t="113383" x="5219700" y="4572000"/>
          <p14:tracePt t="113389" x="5192713" y="4572000"/>
          <p14:tracePt t="113401" x="5127625" y="4559300"/>
          <p14:tracePt t="113413" x="5113338" y="4545013"/>
          <p14:tracePt t="113413" x="5100638" y="4545013"/>
          <p14:tracePt t="113431" x="5087938" y="4545013"/>
          <p14:tracePt t="113449" x="5073650" y="4545013"/>
          <p14:tracePt t="113468" x="5060950" y="4545013"/>
          <p14:tracePt t="113480" x="5048250" y="4545013"/>
          <p14:tracePt t="113498" x="5021263" y="4545013"/>
          <p14:tracePt t="113516" x="5008563" y="4532313"/>
          <p14:tracePt t="113534" x="4994275" y="4532313"/>
          <p14:tracePt t="113546" x="4994275" y="4519613"/>
          <p14:tracePt t="113565" x="4981575" y="4519613"/>
          <p14:tracePt t="113599" x="4994275" y="4519613"/>
          <p14:tracePt t="113601" x="5008563" y="4519613"/>
          <p14:tracePt t="113613" x="5140325" y="4572000"/>
          <p14:tracePt t="113631" x="5338763" y="4611688"/>
          <p14:tracePt t="113650" x="5457825" y="4624388"/>
          <p14:tracePt t="113668" x="5497513" y="4624388"/>
          <p14:tracePt t="113668" x="5510213" y="4624388"/>
          <p14:tracePt t="113680" x="5510213" y="4611688"/>
          <p14:tracePt t="113711" x="5510213" y="4598988"/>
          <p14:tracePt t="113717" x="5483225" y="4584700"/>
          <p14:tracePt t="113735" x="5284788" y="4532313"/>
          <p14:tracePt t="113747" x="5113338" y="4505325"/>
          <p14:tracePt t="113765" x="4889500" y="4492625"/>
          <p14:tracePt t="113783" x="4849813" y="4492625"/>
          <p14:tracePt t="113829" x="4862513" y="4492625"/>
          <p14:tracePt t="113831" x="4875213" y="4492625"/>
          <p14:tracePt t="113835" x="4889500" y="4492625"/>
          <p14:tracePt t="113850" x="4954588" y="4492625"/>
          <p14:tracePt t="113868" x="5033963" y="4492625"/>
          <p14:tracePt t="113868" x="5048250" y="4492625"/>
          <p14:tracePt t="113880" x="5100638" y="4492625"/>
          <p14:tracePt t="113898" x="5167313" y="4492625"/>
          <p14:tracePt t="113917" x="5180013" y="4492625"/>
          <p14:tracePt t="113935" x="5192713" y="4492625"/>
          <p14:tracePt t="113997" x="5180013" y="4492625"/>
          <p14:tracePt t="113999" x="5180013" y="4505325"/>
          <p14:tracePt t="114001" x="5167313" y="4505325"/>
          <p14:tracePt t="114014" x="5113338" y="4559300"/>
          <p14:tracePt t="114032" x="5073650" y="4598988"/>
          <p14:tracePt t="114050" x="5073650" y="4651375"/>
          <p14:tracePt t="114068" x="5073650" y="4678363"/>
          <p14:tracePt t="114080" x="5100638" y="4703763"/>
          <p14:tracePt t="114099" x="5219700" y="4718050"/>
          <p14:tracePt t="114117" x="5378450" y="4718050"/>
          <p14:tracePt t="114135" x="5483225" y="4691063"/>
          <p14:tracePt t="114147" x="5510213" y="4651375"/>
          <p14:tracePt t="114165" x="5522913" y="4559300"/>
          <p14:tracePt t="114184" x="5497513" y="4479925"/>
          <p14:tracePt t="114202" x="5391150" y="4452938"/>
          <p14:tracePt t="114214" x="5284788" y="4440238"/>
          <p14:tracePt t="114232" x="5113338" y="4440238"/>
          <p14:tracePt t="114250" x="4994275" y="4440238"/>
          <p14:tracePt t="114268" x="4941888" y="4492625"/>
          <p14:tracePt t="114281" x="4929188" y="4532313"/>
          <p14:tracePt t="114299" x="4929188" y="4611688"/>
          <p14:tracePt t="114317" x="4981575" y="4678363"/>
          <p14:tracePt t="114335" x="5033963" y="4718050"/>
          <p14:tracePt t="114347" x="5087938" y="4730750"/>
          <p14:tracePt t="114365" x="5180013" y="4743450"/>
          <p14:tracePt t="114384" x="5272088" y="4730750"/>
          <p14:tracePt t="114402" x="5338763" y="4703763"/>
          <p14:tracePt t="114414" x="5364163" y="4691063"/>
          <p14:tracePt t="114432" x="5378450" y="4678363"/>
          <p14:tracePt t="114458" x="5364163" y="4678363"/>
          <p14:tracePt t="114469" x="5299075" y="4664075"/>
          <p14:tracePt t="114481" x="5192713" y="4664075"/>
          <p14:tracePt t="114499" x="5021263" y="4664075"/>
          <p14:tracePt t="114517" x="4968875" y="4691063"/>
          <p14:tracePt t="114535" x="4968875" y="4718050"/>
          <p14:tracePt t="114547" x="5008563" y="4770438"/>
          <p14:tracePt t="114566" x="5140325" y="4822825"/>
          <p14:tracePt t="114584" x="5246688" y="4835525"/>
          <p14:tracePt t="114584" x="5259388" y="4835525"/>
          <p14:tracePt t="114602" x="5324475" y="4835525"/>
          <p14:tracePt t="114614" x="5351463" y="4835525"/>
          <p14:tracePt t="114632" x="5391150" y="4835525"/>
          <p14:tracePt t="114651" x="5418138" y="4822825"/>
          <p14:tracePt t="114669" x="5430838" y="4783138"/>
          <p14:tracePt t="114681" x="5430838" y="4770438"/>
          <p14:tracePt t="114699" x="5430838" y="4757738"/>
          <p14:tracePt t="114717" x="5430838" y="4743450"/>
          <p14:tracePt t="114743" x="5418138" y="4743450"/>
          <p14:tracePt t="114757" x="5403850" y="4743450"/>
          <p14:tracePt t="115023" x="5418138" y="4743450"/>
          <p14:tracePt t="115027" x="5430838" y="4743450"/>
          <p14:tracePt t="115028" x="5430838" y="4757738"/>
          <p14:tracePt t="115033" x="5457825" y="4757738"/>
          <p14:tracePt t="115051" x="5549900" y="4770438"/>
          <p14:tracePt t="115069" x="5629275" y="4770438"/>
          <p14:tracePt t="115081" x="5641975" y="4770438"/>
          <p14:tracePt t="115100" x="5668963" y="4770438"/>
          <p14:tracePt t="115118" x="5656263" y="4718050"/>
          <p14:tracePt t="115136" x="5457825" y="4638675"/>
          <p14:tracePt t="115136" x="5430838" y="4638675"/>
          <p14:tracePt t="115148" x="5284788" y="4611688"/>
          <p14:tracePt t="115166" x="5113338" y="4611688"/>
          <p14:tracePt t="115185" x="5060950" y="4638675"/>
          <p14:tracePt t="115203" x="5048250" y="4703763"/>
          <p14:tracePt t="115215" x="5060950" y="4770438"/>
          <p14:tracePt t="115233" x="5246688" y="4889500"/>
          <p14:tracePt t="115233" x="5272088" y="4902200"/>
          <p14:tracePt t="115251" x="5549900" y="4981575"/>
          <p14:tracePt t="115270" x="5681663" y="5008563"/>
          <p14:tracePt t="115282" x="5708650" y="5008563"/>
          <p14:tracePt t="115304" x="5708650" y="4994275"/>
          <p14:tracePt t="115318" x="5668963" y="4929188"/>
          <p14:tracePt t="115319" x="5668963" y="4914900"/>
          <p14:tracePt t="115336" x="5483225" y="4835525"/>
          <p14:tracePt t="115348" x="5311775" y="4783138"/>
          <p14:tracePt t="115367" x="5073650" y="4743450"/>
          <p14:tracePt t="115385" x="4981575" y="4743450"/>
          <p14:tracePt t="115408" x="4981575" y="4757738"/>
          <p14:tracePt t="115415" x="5033963" y="4783138"/>
          <p14:tracePt t="115415" x="5048250" y="4783138"/>
          <p14:tracePt t="115433" x="5299075" y="4849813"/>
          <p14:tracePt t="115452" x="5549900" y="4862513"/>
          <p14:tracePt t="115470" x="5681663" y="4835525"/>
          <p14:tracePt t="115482" x="5721350" y="4797425"/>
          <p14:tracePt t="115482" x="5721350" y="4783138"/>
          <p14:tracePt t="115500" x="5734050" y="4703763"/>
          <p14:tracePt t="115500" x="5734050" y="4691063"/>
          <p14:tracePt t="115518" x="5656263" y="4584700"/>
          <p14:tracePt t="115536" x="5537200" y="4532313"/>
          <p14:tracePt t="115549" x="5483225" y="4505325"/>
          <p14:tracePt t="115567" x="5457825" y="4505325"/>
          <p14:tracePt t="115616" x="5457825" y="4492625"/>
          <p14:tracePt t="115618" x="5470525" y="4492625"/>
          <p14:tracePt t="115623" x="5470525" y="4479925"/>
          <p14:tracePt t="115636" x="5483225" y="4452938"/>
          <p14:tracePt t="115652" x="5497513" y="4440238"/>
          <p14:tracePt t="115707" x="5483225" y="4440238"/>
          <p14:tracePt t="115709" x="5483225" y="4452938"/>
          <p14:tracePt t="115712" x="5457825" y="4465638"/>
          <p14:tracePt t="115719" x="5430838" y="4505325"/>
          <p14:tracePt t="115737" x="5364163" y="4611688"/>
          <p14:tracePt t="115749" x="5324475" y="4691063"/>
          <p14:tracePt t="115767" x="5311775" y="4797425"/>
          <p14:tracePt t="115767" x="5299075" y="4797425"/>
          <p14:tracePt t="115785" x="5284788" y="4835525"/>
          <p14:tracePt t="115804" x="5284788" y="4875213"/>
          <p14:tracePt t="115815" x="5272088" y="4902200"/>
          <p14:tracePt t="115834" x="5246688" y="4968875"/>
          <p14:tracePt t="115852" x="5192713" y="5048250"/>
          <p14:tracePt t="115870" x="5127625" y="5167313"/>
          <p14:tracePt t="115882" x="5087938" y="5232400"/>
          <p14:tracePt t="115900" x="5073650" y="5284788"/>
          <p14:tracePt t="115919" x="5073650" y="5311775"/>
          <p14:tracePt t="115937" x="5073650" y="5324475"/>
          <p14:tracePt t="116041" x="5073650" y="5311775"/>
          <p14:tracePt t="116048" x="5087938" y="5311775"/>
          <p14:tracePt t="116049" x="5087938" y="5299075"/>
          <p14:tracePt t="116054" x="5087938" y="5284788"/>
          <p14:tracePt t="116070" x="5127625" y="5246688"/>
          <p14:tracePt t="116082" x="5153025" y="5219700"/>
          <p14:tracePt t="116101" x="5153025" y="5207000"/>
          <p14:tracePt t="116181" x="5167313" y="5219700"/>
          <p14:tracePt t="116184" x="5167313" y="5232400"/>
          <p14:tracePt t="116189" x="5167313" y="5246688"/>
          <p14:tracePt t="116204" x="5192713" y="5259388"/>
          <p14:tracePt t="116216" x="5207000" y="5259388"/>
          <p14:tracePt t="116234" x="5232400" y="5259388"/>
          <p14:tracePt t="116252" x="5272088" y="5232400"/>
          <p14:tracePt t="116270" x="5311775" y="5153025"/>
          <p14:tracePt t="116283" x="5324475" y="5113338"/>
          <p14:tracePt t="116301" x="5324475" y="5100638"/>
          <p14:tracePt t="116319" x="5338763" y="5100638"/>
          <p14:tracePt t="116452" x="5324475" y="5100638"/>
          <p14:tracePt t="116455" x="5311775" y="5100638"/>
          <p14:tracePt t="116459" x="5299075" y="5100638"/>
          <p14:tracePt t="116471" x="5259388" y="5100638"/>
          <p14:tracePt t="116483" x="5246688" y="5100638"/>
          <p14:tracePt t="116573" x="5232400" y="5100638"/>
          <p14:tracePt t="116581" x="5232400" y="5113338"/>
          <p14:tracePt t="116582" x="5219700" y="5113338"/>
          <p14:tracePt t="116586" x="5219700" y="5127625"/>
          <p14:tracePt t="116604" x="5180013" y="5153025"/>
          <p14:tracePt t="116623" x="5180013" y="5167313"/>
          <p14:tracePt t="116637" x="5180013" y="5180013"/>
          <p14:tracePt t="116692" x="5180013" y="5192713"/>
          <p14:tracePt t="116696" x="5180013" y="5207000"/>
          <p14:tracePt t="116698" x="5180013" y="5219700"/>
          <p14:tracePt t="116701" x="5180013" y="5246688"/>
          <p14:tracePt t="116719" x="5113338" y="5364163"/>
          <p14:tracePt t="116738" x="4941888" y="5443538"/>
          <p14:tracePt t="116750" x="4810125" y="5430838"/>
          <p14:tracePt t="116768" x="4783138" y="5430838"/>
          <p14:tracePt t="117256" x="4770438" y="5430838"/>
          <p14:tracePt t="117258" x="4757738" y="5430838"/>
          <p14:tracePt t="117262" x="4743450" y="5430838"/>
          <p14:tracePt t="117272" x="4691063" y="5430838"/>
          <p14:tracePt t="117284" x="4638675" y="5418138"/>
          <p14:tracePt t="117302" x="4624388" y="5418138"/>
          <p14:tracePt t="117478" x="4624388" y="5403850"/>
          <p14:tracePt t="117482" x="4624388" y="5391150"/>
          <p14:tracePt t="117484" x="4638675" y="5378450"/>
          <p14:tracePt t="117490" x="4664075" y="5351463"/>
          <p14:tracePt t="117502" x="4691063" y="5299075"/>
          <p14:tracePt t="117502" x="4691063" y="5284788"/>
          <p14:tracePt t="117520" x="4718050" y="5246688"/>
          <p14:tracePt t="117538" x="4718050" y="5219700"/>
          <p14:tracePt t="117551" x="4718050" y="5207000"/>
          <p14:tracePt t="117569" x="4730750" y="5192713"/>
          <p14:tracePt t="117600" x="4730750" y="5180013"/>
          <p14:tracePt t="117615" x="4730750" y="5167313"/>
          <p14:tracePt t="117622" x="4730750" y="5153025"/>
          <p14:tracePt t="117642" x="4743450" y="5153025"/>
          <p14:tracePt t="117718" x="4743450" y="5140325"/>
          <p14:tracePt t="117725" x="4743450" y="5127625"/>
          <p14:tracePt t="117730" x="4743450" y="5113338"/>
          <p14:tracePt t="117739" x="4743450" y="5100638"/>
          <p14:tracePt t="117751" x="4743450" y="5087938"/>
          <p14:tracePt t="117956" x="4730750" y="5087938"/>
          <p14:tracePt t="117969" x="4718050" y="5087938"/>
          <p14:tracePt t="117980" x="4718050" y="5100638"/>
          <p14:tracePt t="118131" x="4718050" y="5087938"/>
          <p14:tracePt t="118135" x="4718050" y="5073650"/>
          <p14:tracePt t="118136" x="4730750" y="5073650"/>
          <p14:tracePt t="118139" x="4730750" y="5060950"/>
          <p14:tracePt t="118152" x="4743450" y="5033963"/>
          <p14:tracePt t="118170" x="4743450" y="5021263"/>
          <p14:tracePt t="118188" x="4757738" y="4994275"/>
          <p14:tracePt t="118206" x="4757738" y="4981575"/>
          <p14:tracePt t="118218" x="4757738" y="4968875"/>
          <p14:tracePt t="120709" x="4770438" y="4968875"/>
          <p14:tracePt t="120710" x="4770438" y="4954588"/>
          <p14:tracePt t="120712" x="4783138" y="4941888"/>
          <p14:tracePt t="120724" x="4835525" y="4914900"/>
          <p14:tracePt t="120736" x="4889500" y="4875213"/>
          <p14:tracePt t="120754" x="4981575" y="4797425"/>
          <p14:tracePt t="120772" x="5073650" y="4718050"/>
          <p14:tracePt t="120790" x="5100638" y="4678363"/>
          <p14:tracePt t="120802" x="5100638" y="4664075"/>
          <p14:tracePt t="120827" x="5087938" y="4664075"/>
          <p14:tracePt t="120839" x="5048250" y="4664075"/>
          <p14:tracePt t="120857" x="4994275" y="4664075"/>
          <p14:tracePt t="120881" x="4994275" y="4651375"/>
          <p14:tracePt t="120913" x="4994275" y="4638675"/>
          <p14:tracePt t="120920" x="4994275" y="4624388"/>
          <p14:tracePt t="120924" x="4994275" y="4611688"/>
          <p14:tracePt t="121054" x="4994275" y="4598988"/>
          <p14:tracePt t="121055" x="4981575" y="4598988"/>
          <p14:tracePt t="121058" x="4968875" y="4598988"/>
          <p14:tracePt t="121069" x="4954588" y="4598988"/>
          <p14:tracePt t="121088" x="4914900" y="4598988"/>
          <p14:tracePt t="121106" x="4902200" y="4598988"/>
          <p14:tracePt t="121124" x="4889500" y="4598988"/>
          <p14:tracePt t="121224" x="4875213" y="4598988"/>
          <p14:tracePt t="121228" x="4862513" y="4598988"/>
          <p14:tracePt t="121231" x="4862513" y="4584700"/>
          <p14:tracePt t="121239" x="4835525" y="4584700"/>
          <p14:tracePt t="121257" x="4797425" y="4559300"/>
          <p14:tracePt t="121270" x="4770438" y="4545013"/>
          <p14:tracePt t="121288" x="4743450" y="4532313"/>
          <p14:tracePt t="121306" x="4703763" y="4505325"/>
          <p14:tracePt t="121324" x="4678363" y="4492625"/>
          <p14:tracePt t="121336" x="4664075" y="4492625"/>
          <p14:tracePt t="121366" x="4651375" y="4492625"/>
          <p14:tracePt t="122892" x="4638675" y="4492625"/>
          <p14:tracePt t="122896" x="4624388" y="4492625"/>
          <p14:tracePt t="122901" x="4611688" y="4492625"/>
          <p14:tracePt t="122908" x="4598988" y="4492625"/>
          <p14:tracePt t="122926" x="4572000" y="4519613"/>
          <p14:tracePt t="122938" x="4559300" y="4519613"/>
          <p14:tracePt t="122956" x="4545013" y="4532313"/>
          <p14:tracePt t="122974" x="4519613" y="4532313"/>
          <p14:tracePt t="122992" x="4492625" y="4559300"/>
          <p14:tracePt t="123005" x="4479925" y="4572000"/>
          <p14:tracePt t="123023" x="4465638" y="4584700"/>
          <p14:tracePt t="123057" x="4465638" y="4598988"/>
          <p14:tracePt t="123059" x="4452938" y="4598988"/>
          <p14:tracePt t="123087" x="4440238" y="4611688"/>
          <p14:tracePt t="123092" x="4425950" y="4624388"/>
          <p14:tracePt t="123108" x="4425950" y="4638675"/>
          <p14:tracePt t="123126" x="4413250" y="4651375"/>
          <p14:tracePt t="123138" x="4400550" y="4678363"/>
          <p14:tracePt t="123156" x="4400550" y="4691063"/>
          <p14:tracePt t="123175" x="4386263" y="4703763"/>
          <p14:tracePt t="123193" x="4373563" y="4703763"/>
          <p14:tracePt t="123333" x="4373563" y="4718050"/>
          <p14:tracePt t="123337" x="4373563" y="4730750"/>
          <p14:tracePt t="123345" x="4360863" y="4730750"/>
          <p14:tracePt t="123347" x="4360863" y="4743450"/>
          <p14:tracePt t="123363" x="4360863" y="4757738"/>
          <p14:tracePt t="123379" x="4360863" y="4770438"/>
          <p14:tracePt t="123393" x="4360863" y="4783138"/>
          <p14:tracePt t="123405" x="4360863" y="4797425"/>
          <p14:tracePt t="123423" x="4360863" y="4822825"/>
          <p14:tracePt t="123441" x="4346575" y="4822825"/>
          <p14:tracePt t="123573" x="4360863" y="4822825"/>
          <p14:tracePt t="123992" x="4373563" y="4822825"/>
          <p14:tracePt t="123997" x="4386263" y="4822825"/>
          <p14:tracePt t="124006" x="4400550" y="4822825"/>
          <p14:tracePt t="124019" x="4413250" y="4822825"/>
          <p14:tracePt t="124046" x="4425950" y="4822825"/>
          <p14:tracePt t="124074" x="4440238" y="4822825"/>
          <p14:tracePt t="124172" x="4425950" y="4822825"/>
          <p14:tracePt t="124174" x="4413250" y="4822825"/>
          <p14:tracePt t="124178" x="4400550" y="4822825"/>
          <p14:tracePt t="124194" x="4214813" y="4770438"/>
          <p14:tracePt t="124206" x="4056063" y="4743450"/>
          <p14:tracePt t="124224" x="3884613" y="4730750"/>
          <p14:tracePt t="124242" x="3832225" y="4730750"/>
          <p14:tracePt t="124302" x="3844925" y="4730750"/>
          <p14:tracePt t="124303" x="3859213" y="4718050"/>
          <p14:tracePt t="124309" x="3897313" y="4703763"/>
          <p14:tracePt t="124315" x="3963988" y="4703763"/>
          <p14:tracePt t="124327" x="4110038" y="4664075"/>
          <p14:tracePt t="124339" x="4294188" y="4624388"/>
          <p14:tracePt t="124358" x="4440238" y="4584700"/>
          <p14:tracePt t="124376" x="4492625" y="4572000"/>
          <p14:tracePt t="124434" x="4479925" y="4572000"/>
          <p14:tracePt t="124437" x="4479925" y="4584700"/>
          <p14:tracePt t="124438" x="4465638" y="4584700"/>
          <p14:tracePt t="124442" x="4440238" y="4611688"/>
          <p14:tracePt t="124461" x="4346575" y="4678363"/>
          <p14:tracePt t="124473" x="4281488" y="4718050"/>
          <p14:tracePt t="124491" x="4214813" y="4743450"/>
          <p14:tracePt t="124491" x="4202113" y="4743450"/>
          <p14:tracePt t="124509" x="4175125" y="4770438"/>
          <p14:tracePt t="124528" x="4149725" y="4783138"/>
          <p14:tracePt t="124539" x="4149725" y="4797425"/>
          <p14:tracePt t="124558" x="4149725" y="4835525"/>
          <p14:tracePt t="124576" x="4162425" y="4862513"/>
          <p14:tracePt t="124594" x="4202113" y="4889500"/>
          <p14:tracePt t="124606" x="4229100" y="4902200"/>
          <p14:tracePt t="124625" x="4281488" y="4929188"/>
          <p14:tracePt t="124643" x="4346575" y="4941888"/>
          <p14:tracePt t="124661" x="4425950" y="4941888"/>
          <p14:tracePt t="124673" x="4479925" y="4929188"/>
          <p14:tracePt t="124692" x="4572000" y="4875213"/>
          <p14:tracePt t="124692" x="4584700" y="4862513"/>
          <p14:tracePt t="124709" x="4624388" y="4849813"/>
          <p14:tracePt t="124762" x="4611688" y="4849813"/>
          <p14:tracePt t="124764" x="4598988" y="4862513"/>
          <p14:tracePt t="124766" x="4598988" y="4875213"/>
          <p14:tracePt t="124776" x="4559300" y="4889500"/>
          <p14:tracePt t="124794" x="4532313" y="4914900"/>
          <p14:tracePt t="124816" x="4519613" y="4914900"/>
          <p14:tracePt t="124831" x="4519613" y="4929188"/>
          <p14:tracePt t="124855" x="4519613" y="4941888"/>
          <p14:tracePt t="125082" x="4519613" y="4929188"/>
          <p14:tracePt t="125089" x="4519613" y="4914900"/>
          <p14:tracePt t="125110" x="4519613" y="4902200"/>
          <p14:tracePt t="125217" x="4519613" y="4889500"/>
          <p14:tracePt t="125223" x="4519613" y="4875213"/>
          <p14:tracePt t="125227" x="4519613" y="4862513"/>
          <p14:tracePt t="125237" x="4519613" y="4849813"/>
          <p14:tracePt t="125249" x="4532313" y="4849813"/>
          <p14:tracePt t="125262" x="4532313" y="4822825"/>
          <p14:tracePt t="125274" x="4559300" y="4810125"/>
          <p14:tracePt t="125292" x="4559300" y="4783138"/>
          <p14:tracePt t="125310" x="4572000" y="4757738"/>
          <p14:tracePt t="125328" x="4572000" y="4743450"/>
          <p14:tracePt t="125344" x="4584700" y="4743450"/>
          <p14:tracePt t="125362" x="4584700" y="4730750"/>
          <p14:tracePt t="125384" x="4598988" y="4730750"/>
          <p14:tracePt t="125395" x="4598988" y="4718050"/>
          <p14:tracePt t="125395" x="4598988" y="4703763"/>
          <p14:tracePt t="125407" x="4611688" y="4703763"/>
          <p14:tracePt t="125480" x="4624388" y="4703763"/>
          <p14:tracePt t="125485" x="4624388" y="4691063"/>
          <p14:tracePt t="125490" x="4638675" y="4691063"/>
          <p14:tracePt t="125497" x="4651375" y="4691063"/>
          <p14:tracePt t="125510" x="4678363" y="4691063"/>
          <p14:tracePt t="125528" x="4703763" y="4678363"/>
          <p14:tracePt t="125540" x="4718050" y="4664075"/>
          <p14:tracePt t="125559" x="4730750" y="4651375"/>
          <p14:tracePt t="125577" x="4743450" y="4651375"/>
          <p14:tracePt t="125595" x="4757738" y="4651375"/>
          <p14:tracePt t="125596" x="4757738" y="4638675"/>
          <p14:tracePt t="125607" x="4783138" y="4638675"/>
          <p14:tracePt t="125626" x="4797425" y="4624388"/>
          <p14:tracePt t="125644" x="4810125" y="4611688"/>
          <p14:tracePt t="125663" x="4810125" y="4584700"/>
          <p14:tracePt t="125674" x="4822825" y="4584700"/>
          <p14:tracePt t="125692" x="4835525" y="4584700"/>
          <p14:tracePt t="125885" x="4822825" y="4584700"/>
          <p14:tracePt t="125888" x="4810125" y="4584700"/>
          <p14:tracePt t="125891" x="4797425" y="4584700"/>
          <p14:tracePt t="125894" x="4783138" y="4584700"/>
          <p14:tracePt t="125911" x="4703763" y="4584700"/>
          <p14:tracePt t="125929" x="4638675" y="4598988"/>
          <p14:tracePt t="125941" x="4598988" y="4598988"/>
          <p14:tracePt t="125959" x="4519613" y="4598988"/>
          <p14:tracePt t="125978" x="4452938" y="4598988"/>
          <p14:tracePt t="125996" x="4440238" y="4598988"/>
          <p14:tracePt t="126086" x="4452938" y="4598988"/>
          <p14:tracePt t="126088" x="4452938" y="4584700"/>
          <p14:tracePt t="126093" x="4465638" y="4584700"/>
          <p14:tracePt t="126093" x="4479925" y="4584700"/>
          <p14:tracePt t="126099" x="4505325" y="4572000"/>
          <p14:tracePt t="126111" x="4559300" y="4559300"/>
          <p14:tracePt t="126129" x="4638675" y="4545013"/>
          <p14:tracePt t="126141" x="4703763" y="4532313"/>
          <p14:tracePt t="126159" x="4783138" y="4532313"/>
          <p14:tracePt t="126178" x="4835525" y="4532313"/>
          <p14:tracePt t="126196" x="4849813" y="4532313"/>
          <p14:tracePt t="126208" x="4862513" y="4532313"/>
          <p14:tracePt t="126301" x="4849813" y="4532313"/>
          <p14:tracePt t="126302" x="4835525" y="4532313"/>
          <p14:tracePt t="126305" x="4822825" y="4532313"/>
          <p14:tracePt t="126311" x="4757738" y="4532313"/>
          <p14:tracePt t="126329" x="4559300" y="4532313"/>
          <p14:tracePt t="126342" x="4479925" y="4519613"/>
          <p14:tracePt t="126360" x="4425950" y="4519613"/>
          <p14:tracePt t="126378" x="4413250" y="4519613"/>
          <p14:tracePt t="126426" x="4425950" y="4519613"/>
          <p14:tracePt t="126429" x="4440238" y="4519613"/>
          <p14:tracePt t="126432" x="4452938" y="4519613"/>
          <p14:tracePt t="126445" x="4545013" y="4532313"/>
          <p14:tracePt t="126463" x="4678363" y="4545013"/>
          <p14:tracePt t="126475" x="4743450" y="4545013"/>
          <p14:tracePt t="126493" x="4783138" y="4545013"/>
          <p14:tracePt t="126512" x="4797425" y="4545013"/>
          <p14:tracePt t="126560" x="4783138" y="4545013"/>
          <p14:tracePt t="126561" x="4770438" y="4545013"/>
          <p14:tracePt t="126566" x="4743450" y="4545013"/>
          <p14:tracePt t="126578" x="4572000" y="4545013"/>
          <p14:tracePt t="126578" x="4559300" y="4545013"/>
          <p14:tracePt t="126596" x="4413250" y="4545013"/>
          <p14:tracePt t="126610" x="4400550" y="4545013"/>
          <p14:tracePt t="126666" x="4413250" y="4545013"/>
          <p14:tracePt t="126671" x="4425950" y="4545013"/>
          <p14:tracePt t="126673" x="4440238" y="4545013"/>
          <p14:tracePt t="126675" x="4452938" y="4545013"/>
          <p14:tracePt t="126693" x="4505325" y="4545013"/>
          <p14:tracePt t="126711" x="4532313" y="4545013"/>
          <p14:tracePt t="126730" x="4572000" y="4532313"/>
          <p14:tracePt t="126742" x="4611688" y="4532313"/>
          <p14:tracePt t="126760" x="4664075" y="4519613"/>
          <p14:tracePt t="126778" x="4691063" y="4519613"/>
          <p14:tracePt t="126991" x="4691063" y="4532313"/>
          <p14:tracePt t="126993" x="4691063" y="4545013"/>
          <p14:tracePt t="126997" x="4691063" y="4572000"/>
          <p14:tracePt t="126997" x="4703763" y="4598988"/>
          <p14:tracePt t="127009" x="4730750" y="4691063"/>
          <p14:tracePt t="127027" x="4810125" y="4770438"/>
          <p14:tracePt t="127045" x="4862513" y="4835525"/>
          <p14:tracePt t="127063" x="4889500" y="4862513"/>
          <p14:tracePt t="127218" x="4902200" y="4862513"/>
          <p14:tracePt t="127229" x="4914900" y="4862513"/>
          <p14:tracePt t="127233" x="4929188" y="4862513"/>
          <p14:tracePt t="127235" x="4941888" y="4862513"/>
          <p14:tracePt t="127245" x="4968875" y="4835525"/>
          <p14:tracePt t="127264" x="5033963" y="4783138"/>
          <p14:tracePt t="127276" x="5073650" y="4757738"/>
          <p14:tracePt t="127294" x="5140325" y="4691063"/>
          <p14:tracePt t="127312" x="5167313" y="4638675"/>
          <p14:tracePt t="127330" x="5180013" y="4598988"/>
          <p14:tracePt t="127342" x="5180013" y="4584700"/>
          <p14:tracePt t="127361" x="5180013" y="4572000"/>
          <p14:tracePt t="127379" x="5192713" y="4559300"/>
          <p14:tracePt t="127397" x="5219700" y="4545013"/>
          <p14:tracePt t="127397" x="5219700" y="4532313"/>
          <p14:tracePt t="127496" x="5207000" y="4532313"/>
          <p14:tracePt t="127500" x="5207000" y="4545013"/>
          <p14:tracePt t="127501" x="5192713" y="4545013"/>
          <p14:tracePt t="127512" x="5167313" y="4572000"/>
          <p14:tracePt t="127524" x="5127625" y="4624388"/>
          <p14:tracePt t="127543" x="5073650" y="4730750"/>
          <p14:tracePt t="127561" x="5048250" y="4810125"/>
          <p14:tracePt t="127579" x="5033963" y="4835525"/>
          <p14:tracePt t="127644" x="5033963" y="4822825"/>
          <p14:tracePt t="127647" x="5033963" y="4810125"/>
          <p14:tracePt t="127652" x="5033963" y="4783138"/>
          <p14:tracePt t="127658" x="5048250" y="4757738"/>
          <p14:tracePt t="127658" x="5048250" y="4743450"/>
          <p14:tracePt t="127676" x="5060950" y="4664075"/>
          <p14:tracePt t="127694" x="5073650" y="4611688"/>
          <p14:tracePt t="127767" x="5073650" y="4624388"/>
          <p14:tracePt t="127777" x="5073650" y="4638675"/>
          <p14:tracePt t="127786" x="5073650" y="4651375"/>
          <p14:tracePt t="127789" x="5060950" y="4651375"/>
          <p14:tracePt t="127793" x="5060950" y="4664075"/>
          <p14:tracePt t="127809" x="5060950" y="4703763"/>
          <p14:tracePt t="127828" x="5060950" y="4757738"/>
          <p14:tracePt t="127846" x="5060950" y="4797425"/>
          <p14:tracePt t="127846" x="5060950" y="4810125"/>
          <p14:tracePt t="130861" x="5060950" y="4797425"/>
          <p14:tracePt t="130862" x="5060950" y="4783138"/>
          <p14:tracePt t="130867" x="5060950" y="4757738"/>
          <p14:tracePt t="130879" x="5073650" y="4730750"/>
          <p14:tracePt t="130911" x="5073650" y="4718050"/>
          <p14:tracePt t="131092" x="5073650" y="4703763"/>
          <p14:tracePt t="131100" x="5073650" y="4691063"/>
          <p14:tracePt t="131106" x="5073650" y="4678363"/>
          <p14:tracePt t="131133" x="5073650" y="4664075"/>
          <p14:tracePt t="131141" x="5060950" y="4664075"/>
          <p14:tracePt t="131359" x="5060950" y="4651375"/>
          <p14:tracePt t="131367" x="5060950" y="4638675"/>
          <p14:tracePt t="131371" x="5060950" y="4624388"/>
          <p14:tracePt t="131383" x="5048250" y="4598988"/>
          <p14:tracePt t="131383" x="5033963" y="4598988"/>
          <p14:tracePt t="131395" x="5021263" y="4572000"/>
          <p14:tracePt t="131413" x="4981575" y="4519613"/>
          <p14:tracePt t="131431" x="4929188" y="4465638"/>
          <p14:tracePt t="131450" x="4902200" y="4440238"/>
          <p14:tracePt t="131462" x="4902200" y="4425950"/>
          <p14:tracePt t="131480" x="4875213" y="4400550"/>
          <p14:tracePt t="131498" x="4862513" y="4386263"/>
          <p14:tracePt t="131516" x="4849813" y="4386263"/>
          <p14:tracePt t="131542" x="4835525" y="4386263"/>
          <p14:tracePt t="131553" x="4822825" y="4386263"/>
          <p14:tracePt t="131565" x="4810125" y="4386263"/>
          <p14:tracePt t="131583" x="4770438" y="4360863"/>
          <p14:tracePt t="131595" x="4730750" y="4346575"/>
          <p14:tracePt t="131613" x="4691063" y="4321175"/>
          <p14:tracePt t="131632" x="4678363" y="4321175"/>
          <p14:tracePt t="131771" x="4664075" y="4321175"/>
          <p14:tracePt t="131781" x="4651375" y="4321175"/>
          <p14:tracePt t="131793" x="4638675" y="4321175"/>
          <p14:tracePt t="131800" x="4624388" y="4321175"/>
          <p14:tracePt t="131806" x="4611688" y="4321175"/>
          <p14:tracePt t="131814" x="4598988" y="4321175"/>
          <p14:tracePt t="131832" x="4572000" y="4321175"/>
          <p14:tracePt t="132590" x="4584700" y="4321175"/>
          <p14:tracePt t="132594" x="4598988" y="4321175"/>
          <p14:tracePt t="132597" x="4611688" y="4321175"/>
          <p14:tracePt t="132604" x="4624388" y="4321175"/>
          <p14:tracePt t="132614" x="4624388" y="4308475"/>
          <p14:tracePt t="132667" x="4638675" y="4308475"/>
          <p14:tracePt t="132682" x="4651375" y="4308475"/>
          <p14:tracePt t="132697" x="4664075" y="4308475"/>
          <p14:tracePt t="132702" x="4664075" y="4321175"/>
          <p14:tracePt t="132712" x="4678363" y="4321175"/>
          <p14:tracePt t="132718" x="4678363" y="4333875"/>
          <p14:tracePt t="132730" x="4678363" y="4360863"/>
          <p14:tracePt t="132748" x="4678363" y="4425950"/>
          <p14:tracePt t="132766" x="4678363" y="4465638"/>
          <p14:tracePt t="132784" x="4678363" y="4479925"/>
          <p14:tracePt t="133709" x="4691063" y="4492625"/>
          <p14:tracePt t="133713" x="4703763" y="4492625"/>
          <p14:tracePt t="133714" x="4703763" y="4505325"/>
          <p14:tracePt t="133719" x="4730750" y="4519613"/>
          <p14:tracePt t="133731" x="4757738" y="4545013"/>
          <p14:tracePt t="133731" x="4770438" y="4545013"/>
          <p14:tracePt t="133749" x="4810125" y="4572000"/>
          <p14:tracePt t="133749" x="4822825" y="4584700"/>
          <p14:tracePt t="133767" x="4849813" y="4611688"/>
          <p14:tracePt t="133786" x="4902200" y="4638675"/>
          <p14:tracePt t="133797" x="4941888" y="4651375"/>
          <p14:tracePt t="133816" x="4981575" y="4678363"/>
          <p14:tracePt t="133834" x="5008563" y="4691063"/>
          <p14:tracePt t="133852" x="5021263" y="4691063"/>
          <p14:tracePt t="133852" x="5033963" y="4691063"/>
          <p14:tracePt t="133864" x="5060950" y="4678363"/>
          <p14:tracePt t="133882" x="5100638" y="4664075"/>
          <p14:tracePt t="133905" x="5100638" y="4651375"/>
          <p14:tracePt t="134407" x="5100638" y="4664075"/>
          <p14:tracePt t="134410" x="5100638" y="4678363"/>
          <p14:tracePt t="134412" x="5100638" y="4691063"/>
          <p14:tracePt t="134416" x="5100638" y="4703763"/>
          <p14:tracePt t="134434" x="5100638" y="4730750"/>
          <p14:tracePt t="134453" x="5100638" y="4757738"/>
          <p14:tracePt t="134465" x="5113338" y="4783138"/>
          <p14:tracePt t="134483" x="5113338" y="4810125"/>
          <p14:tracePt t="134501" x="5127625" y="4835525"/>
          <p14:tracePt t="134519" x="5140325" y="4849813"/>
          <p14:tracePt t="134579" x="5153025" y="4849813"/>
          <p14:tracePt t="134583" x="5167313" y="4849813"/>
          <p14:tracePt t="134594" x="5180013" y="4849813"/>
          <p14:tracePt t="134643" x="5192713" y="4849813"/>
          <p14:tracePt t="134661" x="5192713" y="4835525"/>
          <p14:tracePt t="134665" x="5207000" y="4835525"/>
          <p14:tracePt t="134673" x="5219700" y="4835525"/>
          <p14:tracePt t="134689" x="5232400" y="4835525"/>
          <p14:tracePt t="134690" x="5232400" y="4822825"/>
          <p14:tracePt t="134709" x="5232400" y="4810125"/>
          <p14:tracePt t="134720" x="5246688" y="4810125"/>
          <p14:tracePt t="134748" x="5246688" y="4797425"/>
          <p14:tracePt t="134753" x="5259388" y="4797425"/>
          <p14:tracePt t="134768" x="5259388" y="4783138"/>
          <p14:tracePt t="134786" x="5272088" y="4757738"/>
          <p14:tracePt t="134798" x="5272088" y="4730750"/>
          <p14:tracePt t="134817" x="5284788" y="4691063"/>
          <p14:tracePt t="134835" x="5299075" y="4651375"/>
          <p14:tracePt t="134853" x="5299075" y="4624388"/>
          <p14:tracePt t="134865" x="5299075" y="4611688"/>
          <p14:tracePt t="134889" x="5299075" y="4598988"/>
          <p14:tracePt t="134938" x="5299075" y="4584700"/>
          <p14:tracePt t="134944" x="5299075" y="4572000"/>
          <p14:tracePt t="134948" x="5284788" y="4572000"/>
          <p14:tracePt t="134956" x="5272088" y="4572000"/>
          <p14:tracePt t="134968" x="5259388" y="4559300"/>
          <p14:tracePt t="134986" x="5207000" y="4559300"/>
          <p14:tracePt t="134999" x="5167313" y="4559300"/>
          <p14:tracePt t="135017" x="5113338" y="4572000"/>
          <p14:tracePt t="135035" x="5060950" y="4598988"/>
          <p14:tracePt t="135053" x="5021263" y="4611688"/>
          <p14:tracePt t="135065" x="5008563" y="4638675"/>
          <p14:tracePt t="135085" x="5008563" y="4651375"/>
          <p14:tracePt t="135102" x="5008563" y="4664075"/>
          <p14:tracePt t="135126" x="5008563" y="4678363"/>
          <p14:tracePt t="135132" x="5008563" y="4691063"/>
          <p14:tracePt t="135150" x="5033963" y="4703763"/>
          <p14:tracePt t="135168" x="5087938" y="4718050"/>
          <p14:tracePt t="135187" x="5127625" y="4718050"/>
          <p14:tracePt t="135199" x="5140325" y="4718050"/>
          <p14:tracePt t="135217" x="5153025" y="4718050"/>
          <p14:tracePt t="135235" x="5167313" y="4718050"/>
          <p14:tracePt t="135306" x="5167313" y="4730750"/>
          <p14:tracePt t="135313" x="5167313" y="4743450"/>
          <p14:tracePt t="135325" x="5167313" y="4757738"/>
          <p14:tracePt t="137135" x="5153025" y="4757738"/>
          <p14:tracePt t="137148" x="5140325" y="4757738"/>
          <p14:tracePt t="137160" x="5140325" y="4770438"/>
          <p14:tracePt t="137433" x="5127625" y="4770438"/>
          <p14:tracePt t="137438" x="5127625" y="4783138"/>
          <p14:tracePt t="137441" x="5127625" y="4797425"/>
          <p14:tracePt t="137450" x="5113338" y="4797425"/>
          <p14:tracePt t="137468" x="5113338" y="4810125"/>
          <p14:tracePt t="137897" x="5100638" y="4810125"/>
          <p14:tracePt t="137900" x="5087938" y="4810125"/>
          <p14:tracePt t="137906" x="5073650" y="4810125"/>
          <p14:tracePt t="137911" x="5073650" y="4822825"/>
          <p14:tracePt t="137917" x="5060950" y="4822825"/>
          <p14:tracePt t="138029" x="5060950" y="4835525"/>
          <p14:tracePt t="138031" x="5060950" y="4849813"/>
          <p14:tracePt t="138034" x="5060950" y="4862513"/>
          <p14:tracePt t="138038" x="5048250" y="4902200"/>
          <p14:tracePt t="138050" x="5033963" y="5008563"/>
          <p14:tracePt t="138069" x="5021263" y="5192713"/>
          <p14:tracePt t="138087" x="5021263" y="5443538"/>
          <p14:tracePt t="138105" x="5021263" y="5734050"/>
          <p14:tracePt t="138117" x="5048250" y="5880100"/>
          <p14:tracePt t="138135" x="5140325" y="6011863"/>
          <p14:tracePt t="138153" x="5232400" y="6051550"/>
          <p14:tracePt t="138172" x="5272088" y="6078538"/>
          <p14:tracePt t="138184" x="5299075" y="6078538"/>
          <p14:tracePt t="138202" x="5364163" y="6105525"/>
          <p14:tracePt t="138220" x="5470525" y="6130925"/>
          <p14:tracePt t="138238" x="5616575" y="6157913"/>
          <p14:tracePt t="138250" x="5800725" y="6183313"/>
          <p14:tracePt t="138269" x="6276975" y="6223000"/>
          <p14:tracePt t="138287" x="6805613" y="6223000"/>
          <p14:tracePt t="138287" x="6831013" y="6223000"/>
          <p14:tracePt t="138305" x="7135813" y="6223000"/>
          <p14:tracePt t="138317" x="7215188" y="6223000"/>
          <p14:tracePt t="138335" x="7227888" y="6223000"/>
          <p14:tracePt t="138371" x="7240588" y="6223000"/>
          <p14:tracePt t="138376" x="7254875" y="6223000"/>
          <p14:tracePt t="138384" x="7307263" y="6223000"/>
          <p14:tracePt t="138402" x="7505700" y="6223000"/>
          <p14:tracePt t="138420" x="7716838" y="6223000"/>
          <p14:tracePt t="138439" x="7848600" y="6223000"/>
          <p14:tracePt t="138451" x="7875588" y="6210300"/>
          <p14:tracePt t="138531" x="7888288" y="6210300"/>
          <p14:tracePt t="138536" x="7902575" y="6210300"/>
          <p14:tracePt t="138538" x="7902575" y="6197600"/>
          <p14:tracePt t="138542" x="7927975" y="6197600"/>
          <p14:tracePt t="138554" x="8034338" y="6145213"/>
          <p14:tracePt t="138554" x="8047038" y="6145213"/>
          <p14:tracePt t="138572" x="8166100" y="6091238"/>
          <p14:tracePt t="138584" x="8205788" y="6065838"/>
          <p14:tracePt t="138602" x="8232775" y="6065838"/>
          <p14:tracePt t="138621" x="8258175" y="6011863"/>
          <p14:tracePt t="138639" x="8324850" y="5892800"/>
          <p14:tracePt t="138651" x="8364538" y="5813425"/>
          <p14:tracePt t="138669" x="8416925" y="5708650"/>
          <p14:tracePt t="138687" x="8443913" y="5641975"/>
          <p14:tracePt t="138705" x="8469313" y="5602288"/>
          <p14:tracePt t="138718" x="8496300" y="5576888"/>
          <p14:tracePt t="138736" x="8535988" y="5497513"/>
          <p14:tracePt t="138754" x="8575675" y="5430838"/>
          <p14:tracePt t="138772" x="8602663" y="5378450"/>
          <p14:tracePt t="138784" x="8628063" y="5364163"/>
          <p14:tracePt t="138803" x="8642350" y="5311775"/>
          <p14:tracePt t="138821" x="8682038" y="5272088"/>
          <p14:tracePt t="138839" x="8694738" y="5180013"/>
          <p14:tracePt t="138839" x="8707438" y="5180013"/>
          <p14:tracePt t="138851" x="8707438" y="5113338"/>
          <p14:tracePt t="138851" x="8707438" y="5100638"/>
          <p14:tracePt t="138869" x="8707438" y="4981575"/>
          <p14:tracePt t="138887" x="8667750" y="4862513"/>
          <p14:tracePt t="138906" x="8642350" y="4770438"/>
          <p14:tracePt t="138918" x="8615363" y="4691063"/>
          <p14:tracePt t="138936" x="8575675" y="4532313"/>
          <p14:tracePt t="138954" x="8509000" y="4373563"/>
          <p14:tracePt t="138972" x="8431213" y="4241800"/>
          <p14:tracePt t="138984" x="8404225" y="4202113"/>
          <p14:tracePt t="139003" x="8364538" y="4175125"/>
          <p14:tracePt t="139021" x="8312150" y="4135438"/>
          <p14:tracePt t="139021" x="8297863" y="4135438"/>
          <p14:tracePt t="139039" x="8285163" y="4122738"/>
          <p14:tracePt t="139051" x="8272463" y="4110038"/>
          <p14:tracePt t="139069" x="8258175" y="4083050"/>
          <p14:tracePt t="139101" x="8258175" y="4070350"/>
          <p14:tracePt t="139106" x="8258175" y="4043363"/>
          <p14:tracePt t="139106" x="8258175" y="4030663"/>
          <p14:tracePt t="139118" x="8258175" y="3897313"/>
          <p14:tracePt t="139136" x="8258175" y="3660775"/>
          <p14:tracePt t="139154" x="8232775" y="3567113"/>
          <p14:tracePt t="139173" x="8086725" y="3448050"/>
          <p14:tracePt t="139185" x="7902575" y="3343275"/>
          <p14:tracePt t="139203" x="7585075" y="3236913"/>
          <p14:tracePt t="139203" x="7570788" y="3236913"/>
          <p14:tracePt t="139221" x="7334250" y="3171825"/>
          <p14:tracePt t="139239" x="7161213" y="3132138"/>
          <p14:tracePt t="139251" x="7083425" y="3117850"/>
          <p14:tracePt t="139270" x="7029450" y="3117850"/>
          <p14:tracePt t="139288" x="6977063" y="3117850"/>
          <p14:tracePt t="139306" x="6924675" y="3117850"/>
          <p14:tracePt t="139306" x="6910388" y="3117850"/>
          <p14:tracePt t="139318" x="6870700" y="3132138"/>
          <p14:tracePt t="139336" x="6818313" y="3144838"/>
          <p14:tracePt t="139355" x="6751638" y="3157538"/>
          <p14:tracePt t="139373" x="6672263" y="3184525"/>
          <p14:tracePt t="139385" x="6607175" y="3211513"/>
          <p14:tracePt t="139403" x="6461125" y="3263900"/>
          <p14:tracePt t="139421" x="6289675" y="3370263"/>
          <p14:tracePt t="139440" x="6105525" y="3502025"/>
          <p14:tracePt t="139452" x="5999163" y="3594100"/>
          <p14:tracePt t="139470" x="5840413" y="3725863"/>
          <p14:tracePt t="139488" x="5708650" y="3819525"/>
          <p14:tracePt t="139506" x="5602288" y="3884613"/>
          <p14:tracePt t="139518" x="5549900" y="3937000"/>
          <p14:tracePt t="139537" x="5483225" y="4030663"/>
          <p14:tracePt t="139555" x="5457825" y="4122738"/>
          <p14:tracePt t="139573" x="5443538" y="4189413"/>
          <p14:tracePt t="139585" x="5430838" y="4229100"/>
          <p14:tracePt t="139603" x="5430838" y="4254500"/>
          <p14:tracePt t="139622" x="5430838" y="4268788"/>
          <p14:tracePt t="139640" x="5430838" y="4321175"/>
          <p14:tracePt t="139652" x="5443538" y="4360863"/>
          <p14:tracePt t="139670" x="5497513" y="4413250"/>
          <p14:tracePt t="139688" x="5537200" y="4479925"/>
          <p14:tracePt t="139706" x="5576888" y="4559300"/>
          <p14:tracePt t="139719" x="5602288" y="4611688"/>
          <p14:tracePt t="139737" x="5641975" y="4678363"/>
          <p14:tracePt t="139755" x="5668963" y="4730750"/>
          <p14:tracePt t="139756" x="5668963" y="4743450"/>
          <p14:tracePt t="139773" x="5668963" y="4810125"/>
          <p14:tracePt t="139785" x="5668963" y="4862513"/>
          <p14:tracePt t="139804" x="5668963" y="4954588"/>
          <p14:tracePt t="139822" x="5681663" y="5060950"/>
          <p14:tracePt t="139840" x="5708650" y="5180013"/>
          <p14:tracePt t="139840" x="5721350" y="5180013"/>
          <p14:tracePt t="139852" x="5734050" y="5232400"/>
          <p14:tracePt t="139853" x="5734050" y="5246688"/>
          <p14:tracePt t="139870" x="5748338" y="5311775"/>
          <p14:tracePt t="139889" x="5773738" y="5351463"/>
          <p14:tracePt t="139907" x="5788025" y="5378450"/>
          <p14:tracePt t="139919" x="5800725" y="5403850"/>
          <p14:tracePt t="139937" x="5853113" y="5443538"/>
          <p14:tracePt t="139955" x="5919788" y="5483225"/>
          <p14:tracePt t="139973" x="5946775" y="5483225"/>
          <p14:tracePt t="139986" x="5959475" y="5483225"/>
          <p14:tracePt t="140004" x="5972175" y="5497513"/>
          <p14:tracePt t="140022" x="6011863" y="5510213"/>
          <p14:tracePt t="140040" x="6051550" y="5549900"/>
          <p14:tracePt t="140052" x="6078538" y="5562600"/>
          <p14:tracePt t="140071" x="6145213" y="5576888"/>
          <p14:tracePt t="140089" x="6237288" y="5589588"/>
          <p14:tracePt t="140107" x="6342063" y="5589588"/>
          <p14:tracePt t="140119" x="6396038" y="5576888"/>
          <p14:tracePt t="140120" x="6408738" y="5576888"/>
          <p14:tracePt t="140138" x="6488113" y="5562600"/>
          <p14:tracePt t="140156" x="6515100" y="5549900"/>
          <p14:tracePt t="140305" x="6527800" y="5549900"/>
          <p14:tracePt t="140312" x="6540500" y="5549900"/>
          <p14:tracePt t="140326" x="6554788" y="5549900"/>
          <p14:tracePt t="141138" x="6567488" y="5549900"/>
          <p14:tracePt t="141144" x="6580188" y="5549900"/>
          <p14:tracePt t="141146" x="6594475" y="5549900"/>
          <p14:tracePt t="141156" x="6607175" y="5549900"/>
          <p14:tracePt t="141175" x="6646863" y="5549900"/>
          <p14:tracePt t="141198" x="6659563" y="5549900"/>
          <p14:tracePt t="141217" x="6672263" y="5549900"/>
          <p14:tracePt t="144101" x="6672263" y="5537200"/>
          <p14:tracePt t="144102" x="6672263" y="5522913"/>
          <p14:tracePt t="144105" x="6659563" y="5510213"/>
          <p14:tracePt t="144111" x="6632575" y="5483225"/>
          <p14:tracePt t="144111" x="6619875" y="5470525"/>
          <p14:tracePt t="144123" x="6540500" y="5378450"/>
          <p14:tracePt t="144141" x="6461125" y="5284788"/>
          <p14:tracePt t="144159" x="6461125" y="5272088"/>
          <p14:tracePt t="144219" x="6475413" y="5272088"/>
          <p14:tracePt t="144225" x="6488113" y="5272088"/>
          <p14:tracePt t="144233" x="6500813" y="5272088"/>
          <p14:tracePt t="144235" x="6500813" y="5259388"/>
          <p14:tracePt t="144244" x="6500813" y="5246688"/>
          <p14:tracePt t="144257" x="6515100" y="5207000"/>
          <p14:tracePt t="144275" x="6515100" y="5140325"/>
          <p14:tracePt t="144293" x="6540500" y="5087938"/>
          <p14:tracePt t="144293" x="6540500" y="5073650"/>
          <p14:tracePt t="144311" x="6554788" y="5048250"/>
          <p14:tracePt t="144323" x="6567488" y="5033963"/>
          <p14:tracePt t="144342" x="6580188" y="5021263"/>
          <p14:tracePt t="144360" x="6607175" y="5008563"/>
          <p14:tracePt t="144378" x="6619875" y="5008563"/>
          <p14:tracePt t="144394" x="6619875" y="4994275"/>
          <p14:tracePt t="144408" x="6632575" y="4994275"/>
          <p14:tracePt t="144426" x="6659563" y="4994275"/>
          <p14:tracePt t="144445" x="6659563" y="4981575"/>
          <p14:tracePt t="144663" x="6659563" y="4968875"/>
          <p14:tracePt t="144665" x="6659563" y="4954588"/>
          <p14:tracePt t="144669" x="6659563" y="4941888"/>
          <p14:tracePt t="144675" x="6632575" y="4902200"/>
          <p14:tracePt t="144693" x="6540500" y="4797425"/>
          <p14:tracePt t="144706" x="6515100" y="4770438"/>
          <p14:tracePt t="144724" x="6475413" y="4743450"/>
          <p14:tracePt t="144742" x="6461125" y="4730750"/>
          <p14:tracePt t="144824" x="6448425" y="4730750"/>
          <p14:tracePt t="144828" x="6448425" y="4718050"/>
          <p14:tracePt t="144829" x="6435725" y="4718050"/>
          <p14:tracePt t="144839" x="6421438" y="4718050"/>
          <p14:tracePt t="144857" x="6408738" y="4703763"/>
          <p14:tracePt t="144876" x="6381750" y="4703763"/>
          <p14:tracePt t="144913" x="6369050" y="4703763"/>
          <p14:tracePt t="144966" x="6356350" y="4703763"/>
          <p14:tracePt t="144972" x="6342063" y="4703763"/>
          <p14:tracePt t="144975" x="6329363" y="4703763"/>
          <p14:tracePt t="144979" x="6329363" y="4691063"/>
          <p14:tracePt t="144991" x="6289675" y="4691063"/>
          <p14:tracePt t="145009" x="6262688" y="4678363"/>
          <p14:tracePt t="145027" x="6223000" y="4678363"/>
          <p14:tracePt t="145039" x="6210300" y="4678363"/>
          <p14:tracePt t="145057" x="6197600" y="4678363"/>
          <p14:tracePt t="145078" x="6197600" y="4664075"/>
          <p14:tracePt t="145185" x="6183313" y="4664075"/>
          <p14:tracePt t="145191" x="6170613" y="4664075"/>
          <p14:tracePt t="145198" x="6157913" y="4664075"/>
          <p14:tracePt t="145205" x="6145213" y="4664075"/>
          <p14:tracePt t="145216" x="6130925" y="4664075"/>
          <p14:tracePt t="145227" x="6118225" y="4664075"/>
          <p14:tracePt t="145303" x="6105525" y="4664075"/>
          <p14:tracePt t="145307" x="6105525" y="4678363"/>
          <p14:tracePt t="145321" x="6091238" y="4678363"/>
          <p14:tracePt t="145334" x="6078538" y="4678363"/>
          <p14:tracePt t="145336" x="6078538" y="4691063"/>
          <p14:tracePt t="145355" x="6065838" y="4691063"/>
          <p14:tracePt t="145361" x="6065838" y="4703763"/>
          <p14:tracePt t="145489" x="6065838" y="4718050"/>
          <p14:tracePt t="145491" x="6051550" y="4718050"/>
          <p14:tracePt t="145497" x="6051550" y="4730750"/>
          <p14:tracePt t="145506" x="6051550" y="4743450"/>
          <p14:tracePt t="145525" x="6038850" y="4770438"/>
          <p14:tracePt t="145543" x="6038850" y="4783138"/>
          <p14:tracePt t="145561" x="6038850" y="4810125"/>
          <p14:tracePt t="145573" x="6038850" y="4822825"/>
          <p14:tracePt t="145591" x="6038850" y="4835525"/>
          <p14:tracePt t="145609" x="6038850" y="4849813"/>
          <p14:tracePt t="145666" x="6038850" y="4862513"/>
          <p14:tracePt t="145670" x="6038850" y="4875213"/>
          <p14:tracePt t="145682" x="6038850" y="4889500"/>
          <p14:tracePt t="145697" x="6038850" y="4902200"/>
          <p14:tracePt t="145718" x="6038850" y="4914900"/>
          <p14:tracePt t="145723" x="6038850" y="4929188"/>
          <p14:tracePt t="145743" x="6038850" y="4941888"/>
          <p14:tracePt t="145783" x="6038850" y="4954588"/>
          <p14:tracePt t="145797" x="6038850" y="4968875"/>
          <p14:tracePt t="145802" x="6038850" y="4981575"/>
          <p14:tracePt t="145818" x="6038850" y="4994275"/>
          <p14:tracePt t="145861" x="6038850" y="5008563"/>
          <p14:tracePt t="145863" x="6051550" y="5008563"/>
          <p14:tracePt t="145897" x="6051550" y="5021263"/>
          <p14:tracePt t="145901" x="6051550" y="5033963"/>
          <p14:tracePt t="145909" x="6051550" y="5048250"/>
          <p14:tracePt t="145917" x="6051550" y="5060950"/>
          <p14:tracePt t="145925" x="6065838" y="5060950"/>
          <p14:tracePt t="145925" x="6065838" y="5073650"/>
          <p14:tracePt t="145943" x="6065838" y="5100638"/>
          <p14:tracePt t="145961" x="6078538" y="5127625"/>
          <p14:tracePt t="145973" x="6078538" y="5140325"/>
          <p14:tracePt t="145992" x="6078538" y="5153025"/>
          <p14:tracePt t="146010" x="6091238" y="5153025"/>
          <p14:tracePt t="146133" x="6091238" y="5167313"/>
          <p14:tracePt t="146136" x="6105525" y="5167313"/>
          <p14:tracePt t="146139" x="6105525" y="5180013"/>
          <p14:tracePt t="146143" x="6105525" y="5192713"/>
          <p14:tracePt t="146162" x="6130925" y="5219700"/>
          <p14:tracePt t="146191" x="6145213" y="5219700"/>
          <p14:tracePt t="148884" x="6145213" y="5207000"/>
          <p14:tracePt t="148886" x="6145213" y="5192713"/>
          <p14:tracePt t="148892" x="6091238" y="5127625"/>
          <p14:tracePt t="148892" x="6091238" y="5113338"/>
          <p14:tracePt t="148898" x="6038850" y="5048250"/>
          <p14:tracePt t="148910" x="5919788" y="4902200"/>
          <p14:tracePt t="148929" x="5840413" y="4835525"/>
          <p14:tracePt t="148973" x="5840413" y="4822825"/>
          <p14:tracePt t="148975" x="5853113" y="4822825"/>
          <p14:tracePt t="148978" x="5867400" y="4810125"/>
          <p14:tracePt t="148995" x="5972175" y="4718050"/>
          <p14:tracePt t="149013" x="6065838" y="4664075"/>
          <p14:tracePt t="149031" x="6118225" y="4611688"/>
          <p14:tracePt t="149043" x="6130925" y="4598988"/>
          <p14:tracePt t="149061" x="6157913" y="4572000"/>
          <p14:tracePt t="149080" x="6183313" y="4545013"/>
          <p14:tracePt t="149098" x="6197600" y="4519613"/>
          <p14:tracePt t="149110" x="6210300" y="4505325"/>
          <p14:tracePt t="149128" x="6249988" y="4465638"/>
          <p14:tracePt t="149146" x="6262688" y="4452938"/>
          <p14:tracePt t="149165" x="6276975" y="4452938"/>
          <p14:tracePt t="149590" x="6262688" y="4452938"/>
          <p14:tracePt t="149591" x="6262688" y="4465638"/>
          <p14:tracePt t="149595" x="6262688" y="4479925"/>
          <p14:tracePt t="149601" x="6249988" y="4492625"/>
          <p14:tracePt t="149633" x="6249988" y="4505325"/>
          <p14:tracePt t="149656" x="6237288" y="4505325"/>
          <p14:tracePt t="149678" x="6223000" y="4505325"/>
          <p14:tracePt t="149679" x="6223000" y="4519613"/>
          <p14:tracePt t="149696" x="6223000" y="4532313"/>
          <p14:tracePt t="149702" x="6210300" y="4532313"/>
          <p14:tracePt t="149711" x="6210300" y="4545013"/>
          <p14:tracePt t="149978" x="6223000" y="4545013"/>
          <p14:tracePt t="149981" x="6237288" y="4545013"/>
          <p14:tracePt t="149985" x="6237288" y="4532313"/>
          <p14:tracePt t="149996" x="6262688" y="4532313"/>
          <p14:tracePt t="150014" x="6289675" y="4519613"/>
          <p14:tracePt t="150032" x="6316663" y="4505325"/>
          <p14:tracePt t="150067" x="6329363" y="4505325"/>
          <p14:tracePt t="150073" x="6342063" y="4505325"/>
          <p14:tracePt t="150086" x="6356350" y="4505325"/>
          <p14:tracePt t="150099" x="6369050" y="4505325"/>
          <p14:tracePt t="150111" x="6396038" y="4505325"/>
          <p14:tracePt t="150129" x="6408738" y="4505325"/>
          <p14:tracePt t="150147" x="6448425" y="4505325"/>
          <p14:tracePt t="150166" x="6515100" y="4519613"/>
          <p14:tracePt t="150178" x="6567488" y="4532313"/>
          <p14:tracePt t="150196" x="6632575" y="4545013"/>
          <p14:tracePt t="150214" x="6686550" y="4559300"/>
          <p14:tracePt t="150232" x="6738938" y="4559300"/>
          <p14:tracePt t="150244" x="6791325" y="4559300"/>
          <p14:tracePt t="150263" x="6884988" y="4559300"/>
          <p14:tracePt t="150263" x="6897688" y="4559300"/>
          <p14:tracePt t="150281" x="7004050" y="4559300"/>
          <p14:tracePt t="150281" x="7016750" y="4559300"/>
          <p14:tracePt t="150299" x="7108825" y="4559300"/>
          <p14:tracePt t="150311" x="7175500" y="4545013"/>
          <p14:tracePt t="150329" x="7254875" y="4519613"/>
          <p14:tracePt t="150348" x="7386638" y="4479925"/>
          <p14:tracePt t="150366" x="7505700" y="4465638"/>
          <p14:tracePt t="150366" x="7518400" y="4465638"/>
          <p14:tracePt t="150378" x="7570788" y="4452938"/>
          <p14:tracePt t="150396" x="7610475" y="4452938"/>
          <p14:tracePt t="150449" x="7597775" y="4452938"/>
          <p14:tracePt t="150451" x="7585075" y="4452938"/>
          <p14:tracePt t="150457" x="7545388" y="4452938"/>
          <p14:tracePt t="150457" x="7532688" y="4452938"/>
          <p14:tracePt t="150463" x="7478713" y="4452938"/>
          <p14:tracePt t="150463" x="7466013" y="4452938"/>
          <p14:tracePt t="150481" x="7307263" y="4479925"/>
          <p14:tracePt t="150499" x="7161213" y="4479925"/>
          <p14:tracePt t="150512" x="7108825" y="4479925"/>
          <p14:tracePt t="150530" x="7083425" y="4479925"/>
          <p14:tracePt t="150555" x="7069138" y="4479925"/>
          <p14:tracePt t="150582" x="7056438" y="4479925"/>
          <p14:tracePt t="150586" x="7043738" y="4479925"/>
          <p14:tracePt t="150596" x="7004050" y="4479925"/>
          <p14:tracePt t="150615" x="6924675" y="4465638"/>
          <p14:tracePt t="150633" x="6858000" y="4452938"/>
          <p14:tracePt t="150645" x="6805613" y="4440238"/>
          <p14:tracePt t="150663" x="6619875" y="4413250"/>
          <p14:tracePt t="150681" x="6435725" y="4400550"/>
          <p14:tracePt t="150700" x="6316663" y="4400550"/>
          <p14:tracePt t="150712" x="6289675" y="4400550"/>
          <p14:tracePt t="150730" x="6262688" y="4400550"/>
          <p14:tracePt t="150748" x="6237288" y="4400550"/>
          <p14:tracePt t="150766" x="6197600" y="4425950"/>
          <p14:tracePt t="150778" x="6170613" y="4440238"/>
          <p14:tracePt t="150797" x="6157913" y="4440238"/>
          <p14:tracePt t="150859" x="6170613" y="4440238"/>
          <p14:tracePt t="150864" x="6170613" y="4425950"/>
          <p14:tracePt t="150865" x="6183313" y="4425950"/>
          <p14:tracePt t="150869" x="6183313" y="4413250"/>
          <p14:tracePt t="150882" x="6197600" y="4400550"/>
          <p14:tracePt t="150900" x="6223000" y="4346575"/>
          <p14:tracePt t="150912" x="6237288" y="4321175"/>
          <p14:tracePt t="150930" x="6249988" y="4281488"/>
          <p14:tracePt t="150949" x="6262688" y="4254500"/>
          <p14:tracePt t="151016" x="6249988" y="4254500"/>
          <p14:tracePt t="151018" x="6249988" y="4268788"/>
          <p14:tracePt t="151165" x="6249988" y="4281488"/>
          <p14:tracePt t="151167" x="6237288" y="4281488"/>
          <p14:tracePt t="151173" x="6223000" y="4294188"/>
          <p14:tracePt t="151173" x="6223000" y="4308475"/>
          <p14:tracePt t="151179" x="6210300" y="4333875"/>
          <p14:tracePt t="151197" x="6197600" y="4386263"/>
          <p14:tracePt t="151215" x="6197600" y="4413250"/>
          <p14:tracePt t="151233" x="6197600" y="4425950"/>
          <p14:tracePt t="151496" x="6197600" y="4440238"/>
          <p14:tracePt t="151501" x="6197600" y="4452938"/>
          <p14:tracePt t="151504" x="6197600" y="4465638"/>
          <p14:tracePt t="151512" x="6197600" y="4519613"/>
          <p14:tracePt t="151531" x="6197600" y="4611688"/>
          <p14:tracePt t="151549" x="6210300" y="4664075"/>
          <p14:tracePt t="151549" x="6223000" y="4664075"/>
          <p14:tracePt t="151567" x="6223000" y="4691063"/>
          <p14:tracePt t="151579" x="6223000" y="4703763"/>
          <p14:tracePt t="151597" x="6223000" y="4743450"/>
          <p14:tracePt t="151616" x="6197600" y="4783138"/>
          <p14:tracePt t="151634" x="6170613" y="4835525"/>
          <p14:tracePt t="151634" x="6170613" y="4849813"/>
          <p14:tracePt t="151646" x="6157913" y="4875213"/>
          <p14:tracePt t="151664" x="6157913" y="4902200"/>
          <p14:tracePt t="151796" x="6157913" y="4914900"/>
          <p14:tracePt t="151797" x="6145213" y="4929188"/>
          <p14:tracePt t="151801" x="6145213" y="4941888"/>
          <p14:tracePt t="151816" x="6130925" y="4981575"/>
          <p14:tracePt t="151834" x="6130925" y="4994275"/>
          <p14:tracePt t="151846" x="6118225" y="5021263"/>
          <p14:tracePt t="151864" x="6118225" y="5033963"/>
          <p14:tracePt t="152006" x="6130925" y="5033963"/>
          <p14:tracePt t="152009" x="6130925" y="5048250"/>
          <p14:tracePt t="152014" x="6145213" y="5048250"/>
          <p14:tracePt t="152022" x="6157913" y="5048250"/>
          <p14:tracePt t="152034" x="6183313" y="5060950"/>
          <p14:tracePt t="152046" x="6197600" y="5060950"/>
          <p14:tracePt t="152064" x="6223000" y="5060950"/>
          <p14:tracePt t="152944" x="6223000" y="5073650"/>
          <p14:tracePt t="153876" x="6223000" y="5060950"/>
          <p14:tracePt t="153878" x="6223000" y="5033963"/>
          <p14:tracePt t="153879" x="6210300" y="5021263"/>
          <p14:tracePt t="153885" x="6157913" y="4810125"/>
          <p14:tracePt t="153897" x="5827713" y="3462338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NOT</a:t>
                </a:r>
              </a:p>
              <a:p>
                <a:r>
                  <a:rPr lang="en-US" dirty="0"/>
                  <a:t>Logical negation</a:t>
                </a:r>
              </a:p>
              <a:p>
                <a:pPr lvl="1"/>
                <a:r>
                  <a:rPr lang="en-US" dirty="0"/>
                  <a:t>Output has opposite value of input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Algebraic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  <a:blipFill>
                <a:blip r:embed="rId5"/>
                <a:stretch>
                  <a:fillRect l="-1986" t="-2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A1B38-765C-3A2A-603D-1C2F8725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 functions</a:t>
            </a:r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0E9A13D-6925-2C9A-C340-7FEC165EBC15}"/>
              </a:ext>
            </a:extLst>
          </p:cNvPr>
          <p:cNvGrpSpPr/>
          <p:nvPr/>
        </p:nvGrpSpPr>
        <p:grpSpPr>
          <a:xfrm>
            <a:off x="839473" y="3574800"/>
            <a:ext cx="7354800" cy="1659600"/>
            <a:chOff x="839473" y="3574800"/>
            <a:chExt cx="7354800" cy="1659600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7CD26539-0863-AADE-F3C1-310B0A9348AA}"/>
                </a:ext>
              </a:extLst>
            </p:cNvPr>
            <p:cNvSpPr/>
            <p:nvPr/>
          </p:nvSpPr>
          <p:spPr>
            <a:xfrm>
              <a:off x="839473" y="3574800"/>
              <a:ext cx="7354800" cy="1659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A3B86B5-0DC3-6B35-9CA5-E0FF632CAA08}"/>
                </a:ext>
              </a:extLst>
            </p:cNvPr>
            <p:cNvSpPr txBox="1"/>
            <p:nvPr/>
          </p:nvSpPr>
          <p:spPr>
            <a:xfrm>
              <a:off x="900000" y="3665745"/>
              <a:ext cx="1083717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Truth table</a:t>
              </a:r>
              <a:endParaRPr lang="cs-CZ" sz="140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CEAF3A-26A8-E3F1-D4C0-294FC9FBB09D}"/>
                </a:ext>
              </a:extLst>
            </p:cNvPr>
            <p:cNvSpPr txBox="1"/>
            <p:nvPr/>
          </p:nvSpPr>
          <p:spPr>
            <a:xfrm>
              <a:off x="2232000" y="3664255"/>
              <a:ext cx="11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Schematics</a:t>
              </a:r>
              <a:endParaRPr lang="cs-CZ" sz="140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63DD584-616E-2D8D-A322-908F6C332A10}"/>
                </a:ext>
              </a:extLst>
            </p:cNvPr>
            <p:cNvSpPr txBox="1"/>
            <p:nvPr/>
          </p:nvSpPr>
          <p:spPr>
            <a:xfrm>
              <a:off x="3708000" y="3685529"/>
              <a:ext cx="1977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Contact logic</a:t>
              </a:r>
              <a:endParaRPr lang="cs-CZ" sz="140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B98B429-1874-C8A7-18E5-7B7308EADDD2}"/>
                </a:ext>
              </a:extLst>
            </p:cNvPr>
            <p:cNvSpPr txBox="1"/>
            <p:nvPr/>
          </p:nvSpPr>
          <p:spPr>
            <a:xfrm>
              <a:off x="6048000" y="3672000"/>
              <a:ext cx="2016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Timing diagram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96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57"/>
    </mc:Choice>
    <mc:Fallback xmlns="">
      <p:transition spd="slow" advTm="87057"/>
    </mc:Fallback>
  </mc:AlternateContent>
  <p:extLst>
    <p:ext uri="{3A86A75C-4F4B-4683-9AE1-C65F6400EC91}">
      <p14:laserTraceLst xmlns:p14="http://schemas.microsoft.com/office/powerpoint/2010/main">
        <p14:tracePtLst>
          <p14:tracePt t="10469" x="9037638" y="1439863"/>
          <p14:tracePt t="10470" x="8985250" y="1439863"/>
          <p14:tracePt t="10472" x="8866188" y="1427163"/>
          <p14:tracePt t="10484" x="8272463" y="1400175"/>
          <p14:tracePt t="10496" x="7823200" y="1400175"/>
          <p14:tracePt t="10515" x="7373938" y="1400175"/>
          <p14:tracePt t="10533" x="7029450" y="1400175"/>
          <p14:tracePt t="10533" x="7016750" y="1400175"/>
          <p14:tracePt t="10551" x="6805613" y="1400175"/>
          <p14:tracePt t="10563" x="6699250" y="1427163"/>
          <p14:tracePt t="10581" x="6500813" y="1479550"/>
          <p14:tracePt t="10599" x="6223000" y="1533525"/>
          <p14:tracePt t="10618" x="5853113" y="1573213"/>
          <p14:tracePt t="10618" x="5827713" y="1573213"/>
          <p14:tracePt t="10630" x="5589588" y="1625600"/>
          <p14:tracePt t="10630" x="5549900" y="1638300"/>
          <p14:tracePt t="10648" x="5246688" y="1730375"/>
          <p14:tracePt t="10666" x="5033963" y="1876425"/>
          <p14:tracePt t="10684" x="4822825" y="2008188"/>
          <p14:tracePt t="10696" x="4691063" y="2087563"/>
          <p14:tracePt t="10715" x="4465638" y="2193925"/>
          <p14:tracePt t="10733" x="4333875" y="2312988"/>
          <p14:tracePt t="10751" x="4268788" y="2417763"/>
          <p14:tracePt t="10763" x="4229100" y="2484438"/>
          <p14:tracePt t="10781" x="4149725" y="2589213"/>
          <p14:tracePt t="10800" x="4030663" y="2655888"/>
          <p14:tracePt t="10818" x="3951288" y="2708275"/>
          <p14:tracePt t="10830" x="3924300" y="2722563"/>
          <p14:tracePt t="10848" x="3911600" y="2722563"/>
          <p14:tracePt t="10866" x="3897313" y="2735263"/>
          <p14:tracePt t="10885" x="3871913" y="2774950"/>
          <p14:tracePt t="10885" x="3859213" y="2774950"/>
          <p14:tracePt t="10897" x="3844925" y="2801938"/>
          <p14:tracePt t="10915" x="3805238" y="2827338"/>
          <p14:tracePt t="10933" x="3792538" y="2827338"/>
          <p14:tracePt t="11024" x="3792538" y="2841625"/>
          <p14:tracePt t="11033" x="3792538" y="2854325"/>
          <p14:tracePt t="11037" x="3792538" y="2867025"/>
          <p14:tracePt t="11038" x="3805238" y="2867025"/>
          <p14:tracePt t="11048" x="3819525" y="2894013"/>
          <p14:tracePt t="11066" x="3832225" y="2921000"/>
          <p14:tracePt t="11085" x="3832225" y="2946400"/>
          <p14:tracePt t="11097" x="3844925" y="2986088"/>
          <p14:tracePt t="11115" x="3871913" y="3065463"/>
          <p14:tracePt t="11133" x="3897313" y="3117850"/>
          <p14:tracePt t="11152" x="3924300" y="3157538"/>
          <p14:tracePt t="11152" x="3937000" y="3157538"/>
          <p14:tracePt t="11164" x="3951288" y="3184525"/>
          <p14:tracePt t="11182" x="3976688" y="3197225"/>
          <p14:tracePt t="11200" x="3990975" y="3236913"/>
          <p14:tracePt t="11218" x="4016375" y="3276600"/>
          <p14:tracePt t="11231" x="4043363" y="3290888"/>
          <p14:tracePt t="11249" x="4056063" y="3290888"/>
          <p14:tracePt t="11267" x="4056063" y="3303588"/>
          <p14:tracePt t="11285" x="4070350" y="3303588"/>
          <p14:tracePt t="11297" x="4083050" y="3303588"/>
          <p14:tracePt t="11315" x="4095750" y="3303588"/>
          <p14:tracePt t="11334" x="4110038" y="3303588"/>
          <p14:tracePt t="11352" x="4122738" y="3303588"/>
          <p14:tracePt t="11364" x="4135438" y="3303588"/>
          <p14:tracePt t="11364" x="4149725" y="3303588"/>
          <p14:tracePt t="11382" x="4162425" y="3303588"/>
          <p14:tracePt t="11419" x="4175125" y="3303588"/>
          <p14:tracePt t="11432" x="4175125" y="3290888"/>
          <p14:tracePt t="11434" x="4189413" y="3290888"/>
          <p14:tracePt t="11449" x="4214813" y="3290888"/>
          <p14:tracePt t="11467" x="4229100" y="3276600"/>
          <p14:tracePt t="11485" x="4254500" y="3263900"/>
          <p14:tracePt t="11506" x="4268788" y="3263900"/>
          <p14:tracePt t="11548" x="4281488" y="3263900"/>
          <p14:tracePt t="11551" x="4281488" y="3251200"/>
          <p14:tracePt t="11562" x="4294188" y="3251200"/>
          <p14:tracePt t="11570" x="4308475" y="3251200"/>
          <p14:tracePt t="11582" x="4321175" y="3236913"/>
          <p14:tracePt t="11600" x="4360863" y="3197225"/>
          <p14:tracePt t="11619" x="4400550" y="3157538"/>
          <p14:tracePt t="11631" x="4425950" y="3144838"/>
          <p14:tracePt t="11649" x="4440238" y="3132138"/>
          <p14:tracePt t="11667" x="4440238" y="3117850"/>
          <p14:tracePt t="11689" x="4440238" y="3105150"/>
          <p14:tracePt t="11700" x="4452938" y="3105150"/>
          <p14:tracePt t="11716" x="4452938" y="3092450"/>
          <p14:tracePt t="11716" x="4452938" y="3078163"/>
          <p14:tracePt t="11734" x="4452938" y="3038475"/>
          <p14:tracePt t="11752" x="4452938" y="3013075"/>
          <p14:tracePt t="11764" x="4452938" y="2986088"/>
          <p14:tracePt t="11782" x="4452938" y="2946400"/>
          <p14:tracePt t="11801" x="4452938" y="2921000"/>
          <p14:tracePt t="11819" x="4440238" y="2881313"/>
          <p14:tracePt t="11831" x="4413250" y="2827338"/>
          <p14:tracePt t="11849" x="4346575" y="2762250"/>
          <p14:tracePt t="11867" x="4308475" y="2708275"/>
          <p14:tracePt t="11886" x="4294188" y="2668588"/>
          <p14:tracePt t="11898" x="4281488" y="2655888"/>
          <p14:tracePt t="11921" x="4268788" y="2643188"/>
          <p14:tracePt t="11934" x="4254500" y="2643188"/>
          <p14:tracePt t="11952" x="4202113" y="2616200"/>
          <p14:tracePt t="11964" x="4162425" y="2603500"/>
          <p14:tracePt t="11983" x="4122738" y="2589213"/>
          <p14:tracePt t="12001" x="4095750" y="2589213"/>
          <p14:tracePt t="12019" x="4083050" y="2589213"/>
          <p14:tracePt t="12031" x="4070350" y="2589213"/>
          <p14:tracePt t="12049" x="4016375" y="2589213"/>
          <p14:tracePt t="12068" x="3990975" y="2589213"/>
          <p14:tracePt t="12086" x="3963988" y="2589213"/>
          <p14:tracePt t="12098" x="3963988" y="2603500"/>
          <p14:tracePt t="12116" x="3937000" y="2628900"/>
          <p14:tracePt t="12134" x="3924300" y="2668588"/>
          <p14:tracePt t="12153" x="3911600" y="2735263"/>
          <p14:tracePt t="12165" x="3911600" y="2762250"/>
          <p14:tracePt t="12165" x="3911600" y="2774950"/>
          <p14:tracePt t="12183" x="3897313" y="2854325"/>
          <p14:tracePt t="12201" x="3897313" y="2933700"/>
          <p14:tracePt t="12219" x="3897313" y="3013075"/>
          <p14:tracePt t="12232" x="3897313" y="3052763"/>
          <p14:tracePt t="12250" x="3897313" y="3117850"/>
          <p14:tracePt t="12268" x="3911600" y="3144838"/>
          <p14:tracePt t="12286" x="3924300" y="3184525"/>
          <p14:tracePt t="12298" x="3937000" y="3197225"/>
          <p14:tracePt t="12316" x="3976688" y="3251200"/>
          <p14:tracePt t="12335" x="4016375" y="3276600"/>
          <p14:tracePt t="12353" x="4056063" y="3303588"/>
          <p14:tracePt t="12365" x="4095750" y="3316288"/>
          <p14:tracePt t="12383" x="4122738" y="3330575"/>
          <p14:tracePt t="12401" x="4175125" y="3330575"/>
          <p14:tracePt t="12419" x="4229100" y="3330575"/>
          <p14:tracePt t="12432" x="4254500" y="3330575"/>
          <p14:tracePt t="12432" x="4268788" y="3316288"/>
          <p14:tracePt t="12450" x="4308475" y="3303588"/>
          <p14:tracePt t="12468" x="4346575" y="3290888"/>
          <p14:tracePt t="12530" x="4360863" y="3290888"/>
          <p14:tracePt t="12540" x="4373563" y="3290888"/>
          <p14:tracePt t="12542" x="4373563" y="3276600"/>
          <p14:tracePt t="12553" x="4386263" y="3263900"/>
          <p14:tracePt t="12565" x="4400550" y="3251200"/>
          <p14:tracePt t="12583" x="4413250" y="3211513"/>
          <p14:tracePt t="12601" x="4425950" y="3171825"/>
          <p14:tracePt t="12620" x="4440238" y="3144838"/>
          <p14:tracePt t="12861" x="4425950" y="3144838"/>
          <p14:tracePt t="12863" x="4413250" y="3144838"/>
          <p14:tracePt t="12868" x="4400550" y="3132138"/>
          <p14:tracePt t="12875" x="4373563" y="3132138"/>
          <p14:tracePt t="12887" x="4333875" y="3132138"/>
          <p14:tracePt t="12899" x="4294188" y="3132138"/>
          <p14:tracePt t="12917" x="4268788" y="3117850"/>
          <p14:tracePt t="12935" x="4254500" y="3117850"/>
          <p14:tracePt t="12953" x="4241800" y="3117850"/>
          <p14:tracePt t="12965" x="4229100" y="3117850"/>
          <p14:tracePt t="12984" x="4214813" y="3117850"/>
          <p14:tracePt t="13002" x="4189413" y="3132138"/>
          <p14:tracePt t="13020" x="4175125" y="3157538"/>
          <p14:tracePt t="13032" x="4175125" y="3171825"/>
          <p14:tracePt t="13050" x="4162425" y="3184525"/>
          <p14:tracePt t="13111" x="4162425" y="3197225"/>
          <p14:tracePt t="13128" x="4162425" y="3211513"/>
          <p14:tracePt t="13139" x="4162425" y="3224213"/>
          <p14:tracePt t="13141" x="4175125" y="3224213"/>
          <p14:tracePt t="13154" x="4189413" y="3224213"/>
          <p14:tracePt t="13158" x="4189413" y="3236913"/>
          <p14:tracePt t="13166" x="4202113" y="3236913"/>
          <p14:tracePt t="13184" x="4214813" y="3251200"/>
          <p14:tracePt t="13202" x="4241800" y="3251200"/>
          <p14:tracePt t="13220" x="4294188" y="3251200"/>
          <p14:tracePt t="13232" x="4321175" y="3236913"/>
          <p14:tracePt t="13251" x="4360863" y="3211513"/>
          <p14:tracePt t="13251" x="4373563" y="3211513"/>
          <p14:tracePt t="13269" x="4386263" y="3184525"/>
          <p14:tracePt t="13349" x="4400550" y="3184525"/>
          <p14:tracePt t="13354" x="4400550" y="3171825"/>
          <p14:tracePt t="13362" x="4413250" y="3157538"/>
          <p14:tracePt t="13371" x="4425950" y="3157538"/>
          <p14:tracePt t="13384" x="4425950" y="3144838"/>
          <p14:tracePt t="13402" x="4440238" y="3132138"/>
          <p14:tracePt t="13425" x="4440238" y="3117850"/>
          <p14:tracePt t="13433" x="4452938" y="3117850"/>
          <p14:tracePt t="13451" x="4465638" y="3092450"/>
          <p14:tracePt t="13469" x="4479925" y="3038475"/>
          <p14:tracePt t="13487" x="4492625" y="2998788"/>
          <p14:tracePt t="13499" x="4492625" y="2973388"/>
          <p14:tracePt t="13518" x="4505325" y="2933700"/>
          <p14:tracePt t="13536" x="4505325" y="2881313"/>
          <p14:tracePt t="13554" x="4505325" y="2854325"/>
          <p14:tracePt t="13566" x="4505325" y="2814638"/>
          <p14:tracePt t="13584" x="4452938" y="2774950"/>
          <p14:tracePt t="13603" x="4413250" y="2747963"/>
          <p14:tracePt t="13621" x="4386263" y="2735263"/>
          <p14:tracePt t="13637" x="4386263" y="2722563"/>
          <p14:tracePt t="13653" x="4386263" y="2708275"/>
          <p14:tracePt t="13669" x="4346575" y="2682875"/>
          <p14:tracePt t="13687" x="4308475" y="2643188"/>
          <p14:tracePt t="13700" x="4281488" y="2628900"/>
          <p14:tracePt t="13700" x="4281488" y="2616200"/>
          <p14:tracePt t="13718" x="4241800" y="2603500"/>
          <p14:tracePt t="13718" x="4229100" y="2603500"/>
          <p14:tracePt t="13736" x="4202113" y="2589213"/>
          <p14:tracePt t="13754" x="4189413" y="2589213"/>
          <p14:tracePt t="13766" x="4189413" y="2576513"/>
          <p14:tracePt t="13784" x="4162425" y="2576513"/>
          <p14:tracePt t="13803" x="4135438" y="2576513"/>
          <p14:tracePt t="13821" x="4122738" y="2576513"/>
          <p14:tracePt t="13833" x="4110038" y="2589213"/>
          <p14:tracePt t="13851" x="4083050" y="2589213"/>
          <p14:tracePt t="13870" x="4070350" y="2628900"/>
          <p14:tracePt t="13888" x="4056063" y="2682875"/>
          <p14:tracePt t="13900" x="4043363" y="2735263"/>
          <p14:tracePt t="13918" x="4030663" y="2814638"/>
          <p14:tracePt t="13936" x="4030663" y="2854325"/>
          <p14:tracePt t="13954" x="4016375" y="2881313"/>
          <p14:tracePt t="13967" x="4016375" y="2894013"/>
          <p14:tracePt t="13985" x="4003675" y="2921000"/>
          <p14:tracePt t="14003" x="4003675" y="2960688"/>
          <p14:tracePt t="14021" x="4003675" y="2998788"/>
          <p14:tracePt t="14033" x="4003675" y="3025775"/>
          <p14:tracePt t="14056" x="4003675" y="3038475"/>
          <p14:tracePt t="14192" x="4003675" y="3052763"/>
          <p14:tracePt t="14195" x="4003675" y="3065463"/>
          <p14:tracePt t="14200" x="4003675" y="3078163"/>
          <p14:tracePt t="14203" x="4003675" y="3092450"/>
          <p14:tracePt t="14215" x="4003675" y="3117850"/>
          <p14:tracePt t="14233" x="4003675" y="3144838"/>
          <p14:tracePt t="14282" x="4016375" y="3144838"/>
          <p14:tracePt t="14297" x="4030663" y="3144838"/>
          <p14:tracePt t="14302" x="4043363" y="3144838"/>
          <p14:tracePt t="14314" x="4056063" y="3144838"/>
          <p14:tracePt t="14333" x="4070350" y="3144838"/>
          <p14:tracePt t="14351" x="4083050" y="3144838"/>
          <p14:tracePt t="15278" x="9104313" y="3606800"/>
          <p14:tracePt t="15279" x="9077325" y="3621088"/>
          <p14:tracePt t="15283" x="8985250" y="3633788"/>
          <p14:tracePt t="15289" x="8853488" y="3646488"/>
          <p14:tracePt t="15301" x="8588375" y="3686175"/>
          <p14:tracePt t="15319" x="8113713" y="3700463"/>
          <p14:tracePt t="15338" x="7466013" y="3633788"/>
          <p14:tracePt t="15338" x="7426325" y="3621088"/>
          <p14:tracePt t="15350" x="6964363" y="3541713"/>
          <p14:tracePt t="15350" x="6924675" y="3541713"/>
          <p14:tracePt t="15368" x="6356350" y="3435350"/>
          <p14:tracePt t="15386" x="6105525" y="3395663"/>
          <p14:tracePt t="15404" x="5972175" y="3370263"/>
          <p14:tracePt t="15417" x="5919788" y="3370263"/>
          <p14:tracePt t="15435" x="5840413" y="3355975"/>
          <p14:tracePt t="15453" x="5695950" y="3330575"/>
          <p14:tracePt t="15471" x="5510213" y="3276600"/>
          <p14:tracePt t="15483" x="5378450" y="3236913"/>
          <p14:tracePt t="15501" x="5192713" y="3197225"/>
          <p14:tracePt t="15520" x="5073650" y="3157538"/>
          <p14:tracePt t="15538" x="4994275" y="3144838"/>
          <p14:tracePt t="15550" x="4941888" y="3132138"/>
          <p14:tracePt t="15568" x="4835525" y="3105150"/>
          <p14:tracePt t="15586" x="4730750" y="3078163"/>
          <p14:tracePt t="15605" x="4664075" y="3052763"/>
          <p14:tracePt t="15617" x="4638675" y="3052763"/>
          <p14:tracePt t="15635" x="4611688" y="3052763"/>
          <p14:tracePt t="15653" x="4598988" y="3052763"/>
          <p14:tracePt t="15671" x="4572000" y="3052763"/>
          <p14:tracePt t="15683" x="4545013" y="3052763"/>
          <p14:tracePt t="15702" x="4519613" y="3052763"/>
          <p14:tracePt t="15702" x="4505325" y="3052763"/>
          <p14:tracePt t="15720" x="4492625" y="3052763"/>
          <p14:tracePt t="15738" x="4465638" y="3052763"/>
          <p14:tracePt t="15755" x="4452938" y="3052763"/>
          <p14:tracePt t="15768" x="4440238" y="3052763"/>
          <p14:tracePt t="15787" x="4413250" y="3065463"/>
          <p14:tracePt t="15805" x="4386263" y="3065463"/>
          <p14:tracePt t="15824" x="4373563" y="3065463"/>
          <p14:tracePt t="16238" x="4373563" y="3078163"/>
          <p14:tracePt t="16243" x="4373563" y="3092450"/>
          <p14:tracePt t="16245" x="4373563" y="3105150"/>
          <p14:tracePt t="16254" x="4373563" y="3144838"/>
          <p14:tracePt t="16254" x="4360863" y="3144838"/>
          <p14:tracePt t="16272" x="4360863" y="3224213"/>
          <p14:tracePt t="16284" x="4373563" y="3290888"/>
          <p14:tracePt t="16302" x="4584700" y="3343275"/>
          <p14:tracePt t="16320" x="4849813" y="3395663"/>
          <p14:tracePt t="16631" x="4835525" y="3395663"/>
          <p14:tracePt t="16635" x="4822825" y="3395663"/>
          <p14:tracePt t="16641" x="4810125" y="3395663"/>
          <p14:tracePt t="16649" x="4797425" y="3395663"/>
          <p14:tracePt t="16654" x="4770438" y="3395663"/>
          <p14:tracePt t="16672" x="4678363" y="3343275"/>
          <p14:tracePt t="16684" x="4545013" y="3290888"/>
          <p14:tracePt t="16703" x="4360863" y="3251200"/>
          <p14:tracePt t="16703" x="4346575" y="3236913"/>
          <p14:tracePt t="16721" x="4202113" y="3224213"/>
          <p14:tracePt t="16739" x="4030663" y="3224213"/>
          <p14:tracePt t="16751" x="3884613" y="3224213"/>
          <p14:tracePt t="16769" x="3792538" y="3224213"/>
          <p14:tracePt t="16788" x="3660775" y="3224213"/>
          <p14:tracePt t="16788" x="3646488" y="3224213"/>
          <p14:tracePt t="16806" x="3448050" y="3224213"/>
          <p14:tracePt t="16818" x="3316288" y="3224213"/>
          <p14:tracePt t="16836" x="3184525" y="3236913"/>
          <p14:tracePt t="16855" x="3052763" y="3276600"/>
          <p14:tracePt t="16872" x="2986088" y="3303588"/>
          <p14:tracePt t="16885" x="2960688" y="3316288"/>
          <p14:tracePt t="16885" x="2946400" y="3316288"/>
          <p14:tracePt t="16903" x="2881313" y="3343275"/>
          <p14:tracePt t="16921" x="2762250" y="3355975"/>
          <p14:tracePt t="16939" x="2563813" y="3370263"/>
          <p14:tracePt t="16951" x="2392363" y="3382963"/>
          <p14:tracePt t="16970" x="2139950" y="3422650"/>
          <p14:tracePt t="16988" x="1968500" y="3448050"/>
          <p14:tracePt t="16988" x="1955800" y="3448050"/>
          <p14:tracePt t="17006" x="1863725" y="3475038"/>
          <p14:tracePt t="17018" x="1836738" y="3475038"/>
          <p14:tracePt t="17046" x="1824038" y="3475038"/>
          <p14:tracePt t="17069" x="1824038" y="3462338"/>
          <p14:tracePt t="17073" x="1824038" y="3448050"/>
          <p14:tracePt t="17085" x="1824038" y="3355975"/>
          <p14:tracePt t="17085" x="1824038" y="3343275"/>
          <p14:tracePt t="17103" x="1824038" y="3224213"/>
          <p14:tracePt t="17121" x="1836738" y="3117850"/>
          <p14:tracePt t="17139" x="1863725" y="3025775"/>
          <p14:tracePt t="17152" x="1916113" y="2960688"/>
          <p14:tracePt t="17170" x="1955800" y="2906713"/>
          <p14:tracePt t="17188" x="1968500" y="2867025"/>
          <p14:tracePt t="17206" x="1968500" y="2854325"/>
          <p14:tracePt t="17236" x="1955800" y="2854325"/>
          <p14:tracePt t="17238" x="1943100" y="2854325"/>
          <p14:tracePt t="17255" x="1916113" y="2867025"/>
          <p14:tracePt t="17255" x="1903413" y="2867025"/>
          <p14:tracePt t="17273" x="1824038" y="2960688"/>
          <p14:tracePt t="17285" x="1770063" y="3025775"/>
          <p14:tracePt t="17303" x="1744663" y="3065463"/>
          <p14:tracePt t="17321" x="1704975" y="3078163"/>
          <p14:tracePt t="17340" x="1677988" y="3078163"/>
          <p14:tracePt t="17352" x="1651000" y="3092450"/>
          <p14:tracePt t="17370" x="1611313" y="3105150"/>
          <p14:tracePt t="17388" x="1558925" y="3105150"/>
          <p14:tracePt t="17406" x="1519238" y="3117850"/>
          <p14:tracePt t="17434" x="1506538" y="3117850"/>
          <p14:tracePt t="17443" x="1493838" y="3117850"/>
          <p14:tracePt t="17455" x="1454150" y="3132138"/>
          <p14:tracePt t="17473" x="1387475" y="3171825"/>
          <p14:tracePt t="17485" x="1308100" y="3211513"/>
          <p14:tracePt t="17503" x="1149350" y="3290888"/>
          <p14:tracePt t="17522" x="1030288" y="3382963"/>
          <p14:tracePt t="17540" x="965200" y="3462338"/>
          <p14:tracePt t="17552" x="950913" y="3502025"/>
          <p14:tracePt t="17570" x="911225" y="3554413"/>
          <p14:tracePt t="17588" x="885825" y="3606800"/>
          <p14:tracePt t="17607" x="846138" y="3660775"/>
          <p14:tracePt t="17607" x="846138" y="3673475"/>
          <p14:tracePt t="17619" x="831850" y="3700463"/>
          <p14:tracePt t="17619" x="819150" y="3700463"/>
          <p14:tracePt t="17637" x="792163" y="3779838"/>
          <p14:tracePt t="17655" x="779463" y="3844925"/>
          <p14:tracePt t="17673" x="752475" y="3911600"/>
          <p14:tracePt t="17685" x="739775" y="3976688"/>
          <p14:tracePt t="17704" x="739775" y="4095750"/>
          <p14:tracePt t="17704" x="739775" y="4110038"/>
          <p14:tracePt t="17722" x="739775" y="4214813"/>
          <p14:tracePt t="17740" x="739775" y="4294188"/>
          <p14:tracePt t="17752" x="739775" y="4346575"/>
          <p14:tracePt t="17770" x="712788" y="4425950"/>
          <p14:tracePt t="17789" x="687388" y="4492625"/>
          <p14:tracePt t="17789" x="687388" y="4505325"/>
          <p14:tracePt t="17807" x="674688" y="4584700"/>
          <p14:tracePt t="17807" x="674688" y="4598988"/>
          <p14:tracePt t="17819" x="674688" y="4678363"/>
          <p14:tracePt t="17837" x="674688" y="4783138"/>
          <p14:tracePt t="17856" x="674688" y="4875213"/>
          <p14:tracePt t="17874" x="674688" y="4981575"/>
          <p14:tracePt t="17886" x="674688" y="5033963"/>
          <p14:tracePt t="17886" x="674688" y="5048250"/>
          <p14:tracePt t="17904" x="712788" y="5140325"/>
          <p14:tracePt t="17922" x="766763" y="5207000"/>
          <p14:tracePt t="17940" x="819150" y="5259388"/>
          <p14:tracePt t="17952" x="858838" y="5284788"/>
          <p14:tracePt t="17970" x="911225" y="5351463"/>
          <p14:tracePt t="17989" x="965200" y="5403850"/>
          <p14:tracePt t="18007" x="1017588" y="5443538"/>
          <p14:tracePt t="18019" x="1057275" y="5470525"/>
          <p14:tracePt t="18037" x="1096963" y="5483225"/>
          <p14:tracePt t="18056" x="1162050" y="5497513"/>
          <p14:tracePt t="18074" x="1216025" y="5510213"/>
          <p14:tracePt t="18086" x="1255713" y="5510213"/>
          <p14:tracePt t="18104" x="1281113" y="5510213"/>
          <p14:tracePt t="18122" x="1320800" y="5522913"/>
          <p14:tracePt t="18140" x="1347788" y="5522913"/>
          <p14:tracePt t="18153" x="1374775" y="5522913"/>
          <p14:tracePt t="18171" x="1400175" y="5522913"/>
          <p14:tracePt t="18189" x="1439863" y="5522913"/>
          <p14:tracePt t="18207" x="1454150" y="5510213"/>
          <p14:tracePt t="18219" x="1479550" y="5510213"/>
          <p14:tracePt t="18238" x="1506538" y="5497513"/>
          <p14:tracePt t="18256" x="1533525" y="5483225"/>
          <p14:tracePt t="18274" x="1558925" y="5457825"/>
          <p14:tracePt t="18286" x="1573213" y="5443538"/>
          <p14:tracePt t="18304" x="1598613" y="5418138"/>
          <p14:tracePt t="18323" x="1625600" y="5364163"/>
          <p14:tracePt t="18323" x="1638300" y="5364163"/>
          <p14:tracePt t="18341" x="1651000" y="5311775"/>
          <p14:tracePt t="18353" x="1665288" y="5272088"/>
          <p14:tracePt t="18371" x="1677988" y="5219700"/>
          <p14:tracePt t="18389" x="1677988" y="5180013"/>
          <p14:tracePt t="18407" x="1677988" y="5140325"/>
          <p14:tracePt t="18420" x="1677988" y="5113338"/>
          <p14:tracePt t="18438" x="1677988" y="5073650"/>
          <p14:tracePt t="18438" x="1677988" y="5060950"/>
          <p14:tracePt t="18456" x="1677988" y="5008563"/>
          <p14:tracePt t="18474" x="1665288" y="4954588"/>
          <p14:tracePt t="18486" x="1651000" y="4929188"/>
          <p14:tracePt t="18504" x="1651000" y="4902200"/>
          <p14:tracePt t="18523" x="1625600" y="4889500"/>
          <p14:tracePt t="18569" x="1625600" y="4875213"/>
          <p14:tracePt t="18570" x="1611313" y="4875213"/>
          <p14:tracePt t="18577" x="1611313" y="4862513"/>
          <p14:tracePt t="18590" x="1573213" y="4862513"/>
          <p14:tracePt t="18608" x="1558925" y="4849813"/>
          <p14:tracePt t="18620" x="1519238" y="4835525"/>
          <p14:tracePt t="18638" x="1493838" y="4822825"/>
          <p14:tracePt t="18656" x="1454150" y="4810125"/>
          <p14:tracePt t="18674" x="1439863" y="4810125"/>
          <p14:tracePt t="19376" x="1439863" y="4797425"/>
          <p14:tracePt t="19381" x="1439863" y="4783138"/>
          <p14:tracePt t="19383" x="1439863" y="4770438"/>
          <p14:tracePt t="19390" x="1439863" y="4703763"/>
          <p14:tracePt t="19408" x="1439863" y="4638675"/>
          <p14:tracePt t="19421" x="1439863" y="4624388"/>
          <p14:tracePt t="20208" x="1439863" y="4611688"/>
          <p14:tracePt t="20210" x="1427163" y="4611688"/>
          <p14:tracePt t="20215" x="1414463" y="4598988"/>
          <p14:tracePt t="20216" x="1414463" y="4584700"/>
          <p14:tracePt t="20221" x="1400175" y="4572000"/>
          <p14:tracePt t="20240" x="1360488" y="4532313"/>
          <p14:tracePt t="20240" x="1347788" y="4532313"/>
          <p14:tracePt t="20258" x="1335088" y="4492625"/>
          <p14:tracePt t="20276" x="1308100" y="4479925"/>
          <p14:tracePt t="20288" x="1308100" y="4465638"/>
          <p14:tracePt t="20363" x="1308100" y="4452938"/>
          <p14:tracePt t="20364" x="1295400" y="4452938"/>
          <p14:tracePt t="20414" x="1281113" y="4452938"/>
          <p14:tracePt t="20438" x="1281113" y="4440238"/>
          <p14:tracePt t="20470" x="1268413" y="4440238"/>
          <p14:tracePt t="20490" x="1255713" y="4440238"/>
          <p14:tracePt t="20499" x="1241425" y="4440238"/>
          <p14:tracePt t="20527" x="1228725" y="4440238"/>
          <p14:tracePt t="20545" x="1228725" y="4425950"/>
          <p14:tracePt t="20554" x="1216025" y="4425950"/>
          <p14:tracePt t="20574" x="1201738" y="4425950"/>
          <p14:tracePt t="20581" x="1189038" y="4425950"/>
          <p14:tracePt t="20597" x="1176338" y="4425950"/>
          <p14:tracePt t="20610" x="1162050" y="4425950"/>
          <p14:tracePt t="20638" x="1149350" y="4425950"/>
          <p14:tracePt t="20643" x="1136650" y="4425950"/>
          <p14:tracePt t="20655" x="1123950" y="4425950"/>
          <p14:tracePt t="20666" x="1109663" y="4425950"/>
          <p14:tracePt t="20676" x="1096963" y="4425950"/>
          <p14:tracePt t="20689" x="1069975" y="4425950"/>
          <p14:tracePt t="20707" x="1030288" y="4425950"/>
          <p14:tracePt t="20725" x="1004888" y="4425950"/>
          <p14:tracePt t="20743" x="977900" y="4425950"/>
          <p14:tracePt t="20755" x="965200" y="4425950"/>
          <p14:tracePt t="20783" x="950913" y="4425950"/>
          <p14:tracePt t="20895" x="938213" y="4440238"/>
          <p14:tracePt t="20904" x="938213" y="4452938"/>
          <p14:tracePt t="20905" x="925513" y="4452938"/>
          <p14:tracePt t="20915" x="925513" y="4465638"/>
          <p14:tracePt t="20958" x="925513" y="4479925"/>
          <p14:tracePt t="21008" x="925513" y="4492625"/>
          <p14:tracePt t="21010" x="938213" y="4492625"/>
          <p14:tracePt t="21013" x="938213" y="4505325"/>
          <p14:tracePt t="21028" x="938213" y="4519613"/>
          <p14:tracePt t="21040" x="950913" y="4519613"/>
          <p14:tracePt t="21059" x="950913" y="4532313"/>
          <p14:tracePt t="21077" x="965200" y="4572000"/>
          <p14:tracePt t="21089" x="977900" y="4584700"/>
          <p14:tracePt t="21107" x="990600" y="4611688"/>
          <p14:tracePt t="21125" x="1004888" y="4611688"/>
          <p14:tracePt t="21149" x="1017588" y="4611688"/>
          <p14:tracePt t="21161" x="1017588" y="4624388"/>
          <p14:tracePt t="21176" x="1030288" y="4624388"/>
          <p14:tracePt t="21195" x="1044575" y="4624388"/>
          <p14:tracePt t="21219" x="1057275" y="4624388"/>
          <p14:tracePt t="21222" x="1057275" y="4638675"/>
          <p14:tracePt t="21240" x="1069975" y="4638675"/>
          <p14:tracePt t="21259" x="1084263" y="4651375"/>
          <p14:tracePt t="21277" x="1096963" y="4651375"/>
          <p14:tracePt t="21289" x="1109663" y="4664075"/>
          <p14:tracePt t="21363" x="1123950" y="4664075"/>
          <p14:tracePt t="21412" x="1123950" y="4678363"/>
          <p14:tracePt t="21425" x="1136650" y="4678363"/>
          <p14:tracePt t="21434" x="1149350" y="4678363"/>
          <p14:tracePt t="21468" x="1162050" y="4678363"/>
          <p14:tracePt t="21481" x="1162050" y="4691063"/>
          <p14:tracePt t="21491" x="1176338" y="4691063"/>
          <p14:tracePt t="21519" x="1189038" y="4691063"/>
          <p14:tracePt t="21533" x="1201738" y="4691063"/>
          <p14:tracePt t="21579" x="1216025" y="4691063"/>
          <p14:tracePt t="21581" x="1216025" y="4703763"/>
          <p14:tracePt t="21612" x="1228725" y="4703763"/>
          <p14:tracePt t="21863" x="1241425" y="4703763"/>
          <p14:tracePt t="21892" x="1255713" y="4703763"/>
          <p14:tracePt t="21946" x="1268413" y="4703763"/>
          <p14:tracePt t="21969" x="1268413" y="4718050"/>
          <p14:tracePt t="22002" x="1281113" y="4718050"/>
          <p14:tracePt t="22035" x="1295400" y="4718050"/>
          <p14:tracePt t="22084" x="1308100" y="4718050"/>
          <p14:tracePt t="22119" x="1320800" y="4718050"/>
          <p14:tracePt t="22159" x="1335088" y="4718050"/>
          <p14:tracePt t="22215" x="1347788" y="4718050"/>
          <p14:tracePt t="22237" x="1347788" y="4703763"/>
          <p14:tracePt t="22256" x="1360488" y="4703763"/>
          <p14:tracePt t="22257" x="1360488" y="4691063"/>
          <p14:tracePt t="22266" x="1374775" y="4691063"/>
          <p14:tracePt t="22282" x="1374775" y="4678363"/>
          <p14:tracePt t="22304" x="1374775" y="4664075"/>
          <p14:tracePt t="22320" x="1374775" y="4651375"/>
          <p14:tracePt t="22327" x="1387475" y="4651375"/>
          <p14:tracePt t="22345" x="1387475" y="4638675"/>
          <p14:tracePt t="22357" x="1400175" y="4624388"/>
          <p14:tracePt t="22375" x="1400175" y="4598988"/>
          <p14:tracePt t="22393" x="1400175" y="4572000"/>
          <p14:tracePt t="22411" x="1400175" y="4545013"/>
          <p14:tracePt t="22424" x="1400175" y="4519613"/>
          <p14:tracePt t="22442" x="1374775" y="4479925"/>
          <p14:tracePt t="22460" x="1360488" y="4465638"/>
          <p14:tracePt t="22480" x="1360488" y="4452938"/>
          <p14:tracePt t="22490" x="1347788" y="4452938"/>
          <p14:tracePt t="22509" x="1335088" y="4440238"/>
          <p14:tracePt t="22509" x="1320800" y="4440238"/>
          <p14:tracePt t="22527" x="1295400" y="4440238"/>
          <p14:tracePt t="22527" x="1281113" y="4440238"/>
          <p14:tracePt t="22545" x="1241425" y="4440238"/>
          <p14:tracePt t="22557" x="1228725" y="4440238"/>
          <p14:tracePt t="22593" x="1216025" y="4440238"/>
          <p14:tracePt t="22839" x="1228725" y="4440238"/>
          <p14:tracePt t="22843" x="1241425" y="4440238"/>
          <p14:tracePt t="22844" x="1255713" y="4440238"/>
          <p14:tracePt t="22860" x="1347788" y="4440238"/>
          <p14:tracePt t="22873" x="1427163" y="4440238"/>
          <p14:tracePt t="22891" x="1506538" y="4452938"/>
          <p14:tracePt t="22891" x="1519238" y="4452938"/>
          <p14:tracePt t="22909" x="1573213" y="4452938"/>
          <p14:tracePt t="22927" x="1638300" y="4465638"/>
          <p14:tracePt t="22939" x="1690688" y="4492625"/>
          <p14:tracePt t="22958" x="1770063" y="4532313"/>
          <p14:tracePt t="22976" x="1836738" y="4611688"/>
          <p14:tracePt t="22995" x="1876425" y="4638675"/>
          <p14:tracePt t="23058" x="1889125" y="4638675"/>
          <p14:tracePt t="23070" x="1903413" y="4638675"/>
          <p14:tracePt t="23074" x="1916113" y="4638675"/>
          <p14:tracePt t="23082" x="1928813" y="4638675"/>
          <p14:tracePt t="23091" x="1943100" y="4638675"/>
          <p14:tracePt t="23109" x="1982788" y="4624388"/>
          <p14:tracePt t="23127" x="2008188" y="4598988"/>
          <p14:tracePt t="23140" x="2022475" y="4598988"/>
          <p14:tracePt t="23158" x="2035175" y="4572000"/>
          <p14:tracePt t="23176" x="2047875" y="4519613"/>
          <p14:tracePt t="23194" x="2047875" y="4452938"/>
          <p14:tracePt t="23206" x="2047875" y="4413250"/>
          <p14:tracePt t="23224" x="2035175" y="4346575"/>
          <p14:tracePt t="23243" x="1982788" y="4308475"/>
          <p14:tracePt t="23261" x="1955800" y="4268788"/>
          <p14:tracePt t="23273" x="1943100" y="4254500"/>
          <p14:tracePt t="23291" x="1928813" y="4254500"/>
          <p14:tracePt t="23309" x="1889125" y="4241800"/>
          <p14:tracePt t="23328" x="1849438" y="4229100"/>
          <p14:tracePt t="23340" x="1824038" y="4214813"/>
          <p14:tracePt t="23358" x="1797050" y="4214813"/>
          <p14:tracePt t="23376" x="1770063" y="4214813"/>
          <p14:tracePt t="23394" x="1717675" y="4294188"/>
          <p14:tracePt t="23406" x="1677988" y="4333875"/>
          <p14:tracePt t="23425" x="1638300" y="4400550"/>
          <p14:tracePt t="23425" x="1625600" y="4400550"/>
          <p14:tracePt t="23443" x="1625600" y="4465638"/>
          <p14:tracePt t="23461" x="1625600" y="4584700"/>
          <p14:tracePt t="23473" x="1665288" y="4678363"/>
          <p14:tracePt t="23491" x="1730375" y="4797425"/>
          <p14:tracePt t="23510" x="1770063" y="4835525"/>
          <p14:tracePt t="23528" x="1797050" y="4835525"/>
          <p14:tracePt t="23540" x="1809750" y="4835525"/>
          <p14:tracePt t="23558" x="1824038" y="4835525"/>
          <p14:tracePt t="23584" x="1836738" y="4835525"/>
          <p14:tracePt t="23972" x="1824038" y="4835525"/>
          <p14:tracePt t="23975" x="1809750" y="4835525"/>
          <p14:tracePt t="23977" x="1797050" y="4835525"/>
          <p14:tracePt t="23995" x="1677988" y="4810125"/>
          <p14:tracePt t="24007" x="1558925" y="4770438"/>
          <p14:tracePt t="24025" x="1374775" y="4730750"/>
          <p14:tracePt t="24044" x="1268413" y="4718050"/>
          <p14:tracePt t="24062" x="1176338" y="4718050"/>
          <p14:tracePt t="24074" x="1123950" y="4743450"/>
          <p14:tracePt t="24092" x="1057275" y="4743450"/>
          <p14:tracePt t="24110" x="990600" y="4743450"/>
          <p14:tracePt t="24128" x="950913" y="4743450"/>
          <p14:tracePt t="24141" x="925513" y="4743450"/>
          <p14:tracePt t="24159" x="911225" y="4743450"/>
          <p14:tracePt t="24177" x="898525" y="4770438"/>
          <p14:tracePt t="24195" x="858838" y="4822825"/>
          <p14:tracePt t="24207" x="846138" y="4862513"/>
          <p14:tracePt t="24225" x="831850" y="4954588"/>
          <p14:tracePt t="24244" x="819150" y="5021263"/>
          <p14:tracePt t="24244" x="819150" y="5033963"/>
          <p14:tracePt t="24262" x="806450" y="5113338"/>
          <p14:tracePt t="24274" x="806450" y="5167313"/>
          <p14:tracePt t="24292" x="819150" y="5232400"/>
          <p14:tracePt t="24311" x="846138" y="5311775"/>
          <p14:tracePt t="24329" x="858838" y="5364163"/>
          <p14:tracePt t="24341" x="871538" y="5391150"/>
          <p14:tracePt t="24359" x="871538" y="5403850"/>
          <p14:tracePt t="24377" x="885825" y="5443538"/>
          <p14:tracePt t="24395" x="898525" y="5457825"/>
          <p14:tracePt t="24407" x="925513" y="5470525"/>
          <p14:tracePt t="24426" x="950913" y="5483225"/>
          <p14:tracePt t="24444" x="977900" y="5497513"/>
          <p14:tracePt t="24462" x="1030288" y="5510213"/>
          <p14:tracePt t="24474" x="1069975" y="5522913"/>
          <p14:tracePt t="24492" x="1109663" y="5522913"/>
          <p14:tracePt t="24511" x="1162050" y="5522913"/>
          <p14:tracePt t="24529" x="1201738" y="5522913"/>
          <p14:tracePt t="24541" x="1228725" y="5522913"/>
          <p14:tracePt t="24559" x="1281113" y="5522913"/>
          <p14:tracePt t="24577" x="1320800" y="5497513"/>
          <p14:tracePt t="24596" x="1347788" y="5483225"/>
          <p14:tracePt t="24608" x="1374775" y="5470525"/>
          <p14:tracePt t="24626" x="1387475" y="5443538"/>
          <p14:tracePt t="24644" x="1387475" y="5418138"/>
          <p14:tracePt t="24662" x="1400175" y="5391150"/>
          <p14:tracePt t="24674" x="1400175" y="5378450"/>
          <p14:tracePt t="24693" x="1400175" y="5351463"/>
          <p14:tracePt t="24711" x="1400175" y="5324475"/>
          <p14:tracePt t="24729" x="1400175" y="5311775"/>
          <p14:tracePt t="24741" x="1400175" y="5299075"/>
          <p14:tracePt t="24759" x="1400175" y="5272088"/>
          <p14:tracePt t="24778" x="1400175" y="5259388"/>
          <p14:tracePt t="24796" x="1400175" y="5246688"/>
          <p14:tracePt t="24808" x="1400175" y="5232400"/>
          <p14:tracePt t="24826" x="1400175" y="5219700"/>
          <p14:tracePt t="24960" x="1414463" y="5207000"/>
          <p14:tracePt t="24968" x="1427163" y="5207000"/>
          <p14:tracePt t="24970" x="1427163" y="5192713"/>
          <p14:tracePt t="24982" x="1427163" y="5180013"/>
          <p14:tracePt t="24996" x="1427163" y="5167313"/>
          <p14:tracePt t="25008" x="1439863" y="5153025"/>
          <p14:tracePt t="25026" x="1439863" y="5140325"/>
          <p14:tracePt t="25108" x="1439863" y="5127625"/>
          <p14:tracePt t="25121" x="1439863" y="5113338"/>
          <p14:tracePt t="25137" x="1454150" y="5113338"/>
          <p14:tracePt t="25211" x="1454150" y="5100638"/>
          <p14:tracePt t="25222" x="1454150" y="5087938"/>
          <p14:tracePt t="25234" x="1454150" y="5073650"/>
          <p14:tracePt t="25252" x="1454150" y="5060950"/>
          <p14:tracePt t="25259" x="1454150" y="5048250"/>
          <p14:tracePt t="25269" x="1454150" y="5033963"/>
          <p14:tracePt t="25275" x="1439863" y="5033963"/>
          <p14:tracePt t="25293" x="1414463" y="4994275"/>
          <p14:tracePt t="25311" x="1387475" y="4954588"/>
          <p14:tracePt t="25330" x="1360488" y="4929188"/>
          <p14:tracePt t="25342" x="1360488" y="4914900"/>
          <p14:tracePt t="25360" x="1347788" y="4914900"/>
          <p14:tracePt t="25378" x="1347788" y="4889500"/>
          <p14:tracePt t="25396" x="1335088" y="4889500"/>
          <p14:tracePt t="25408" x="1335088" y="4875213"/>
          <p14:tracePt t="25427" x="1320800" y="4875213"/>
          <p14:tracePt t="25445" x="1308100" y="4875213"/>
          <p14:tracePt t="25463" x="1295400" y="4862513"/>
          <p14:tracePt t="25477" x="1281113" y="4862513"/>
          <p14:tracePt t="25493" x="1268413" y="4862513"/>
          <p14:tracePt t="25512" x="1228725" y="4862513"/>
          <p14:tracePt t="25530" x="1201738" y="4862513"/>
          <p14:tracePt t="25542" x="1189038" y="4862513"/>
          <p14:tracePt t="25560" x="1176338" y="4862513"/>
          <p14:tracePt t="25578" x="1162050" y="4862513"/>
          <p14:tracePt t="25597" x="1149350" y="4862513"/>
          <p14:tracePt t="25609" x="1136650" y="4862513"/>
          <p14:tracePt t="25632" x="1123950" y="4862513"/>
          <p14:tracePt t="25645" x="1123950" y="4875213"/>
          <p14:tracePt t="25663" x="1109663" y="4875213"/>
          <p14:tracePt t="25676" x="1109663" y="4889500"/>
          <p14:tracePt t="25694" x="1096963" y="4902200"/>
          <p14:tracePt t="25712" x="1084263" y="4929188"/>
          <p14:tracePt t="25730" x="1084263" y="4954588"/>
          <p14:tracePt t="25742" x="1084263" y="4968875"/>
          <p14:tracePt t="25760" x="1084263" y="4994275"/>
          <p14:tracePt t="25779" x="1084263" y="5021263"/>
          <p14:tracePt t="25797" x="1084263" y="5033963"/>
          <p14:tracePt t="25809" x="1084263" y="5048250"/>
          <p14:tracePt t="25827" x="1084263" y="5060950"/>
          <p14:tracePt t="25864" x="1084263" y="5073650"/>
          <p14:tracePt t="25884" x="1084263" y="5087938"/>
          <p14:tracePt t="25944" x="1084263" y="5100638"/>
          <p14:tracePt t="26008" x="1084263" y="5113338"/>
          <p14:tracePt t="26017" x="1084263" y="5127625"/>
          <p14:tracePt t="26031" x="1084263" y="5140325"/>
          <p14:tracePt t="26032" x="1096963" y="5140325"/>
          <p14:tracePt t="26045" x="1109663" y="5153025"/>
          <p14:tracePt t="26064" x="1162050" y="5207000"/>
          <p14:tracePt t="26064" x="1162050" y="5219700"/>
          <p14:tracePt t="26076" x="1228725" y="5284788"/>
          <p14:tracePt t="26094" x="1360488" y="5364163"/>
          <p14:tracePt t="26112" x="1454150" y="5418138"/>
          <p14:tracePt t="26130" x="1533525" y="5457825"/>
          <p14:tracePt t="26143" x="1573213" y="5470525"/>
          <p14:tracePt t="26161" x="1638300" y="5497513"/>
          <p14:tracePt t="26179" x="1704975" y="5537200"/>
          <p14:tracePt t="26197" x="1836738" y="5589588"/>
          <p14:tracePt t="26209" x="1928813" y="5629275"/>
          <p14:tracePt t="26227" x="2047875" y="5668963"/>
          <p14:tracePt t="26246" x="2074863" y="5668963"/>
          <p14:tracePt t="26300" x="2087563" y="5668963"/>
          <p14:tracePt t="26302" x="2087563" y="5656263"/>
          <p14:tracePt t="26306" x="2100263" y="5629275"/>
          <p14:tracePt t="26312" x="2114550" y="5602288"/>
          <p14:tracePt t="26331" x="2154238" y="5549900"/>
          <p14:tracePt t="26343" x="2179638" y="5522913"/>
          <p14:tracePt t="26361" x="2206625" y="5497513"/>
          <p14:tracePt t="26379" x="2219325" y="5470525"/>
          <p14:tracePt t="26397" x="2219325" y="5457825"/>
          <p14:tracePt t="26409" x="2219325" y="5430838"/>
          <p14:tracePt t="26428" x="2219325" y="5403850"/>
          <p14:tracePt t="26446" x="2219325" y="5364163"/>
          <p14:tracePt t="26464" x="2193925" y="5299075"/>
          <p14:tracePt t="26476" x="2179638" y="5272088"/>
          <p14:tracePt t="26495" x="2166938" y="5246688"/>
          <p14:tracePt t="26513" x="2154238" y="5232400"/>
          <p14:tracePt t="26531" x="2139950" y="5192713"/>
          <p14:tracePt t="26543" x="2139950" y="5180013"/>
          <p14:tracePt t="26646" x="2127250" y="5180013"/>
          <p14:tracePt t="26689" x="2127250" y="5167313"/>
          <p14:tracePt t="26693" x="2127250" y="5153025"/>
          <p14:tracePt t="26694" x="2114550" y="5153025"/>
          <p14:tracePt t="26701" x="2100263" y="5140325"/>
          <p14:tracePt t="26713" x="2087563" y="5100638"/>
          <p14:tracePt t="26732" x="2074863" y="5073650"/>
          <p14:tracePt t="27088" x="2074863" y="5060950"/>
          <p14:tracePt t="27091" x="2060575" y="5060950"/>
          <p14:tracePt t="27098" x="2060575" y="5048250"/>
          <p14:tracePt t="27101" x="2047875" y="5048250"/>
          <p14:tracePt t="27113" x="2022475" y="4994275"/>
          <p14:tracePt t="27131" x="1982788" y="4941888"/>
          <p14:tracePt t="27144" x="1968500" y="4929188"/>
          <p14:tracePt t="27162" x="1943100" y="4914900"/>
          <p14:tracePt t="27162" x="1928813" y="4914900"/>
          <p14:tracePt t="27180" x="1863725" y="4875213"/>
          <p14:tracePt t="27198" x="1770063" y="4835525"/>
          <p14:tracePt t="27210" x="1730375" y="4835525"/>
          <p14:tracePt t="27229" x="1704975" y="4835525"/>
          <p14:tracePt t="27247" x="1677988" y="4835525"/>
          <p14:tracePt t="27279" x="1665288" y="4835525"/>
          <p14:tracePt t="27396" x="1665288" y="4849813"/>
          <p14:tracePt t="27400" x="1665288" y="4862513"/>
          <p14:tracePt t="27402" x="1665288" y="4875213"/>
          <p14:tracePt t="27410" x="1690688" y="4941888"/>
          <p14:tracePt t="27429" x="1744663" y="5060950"/>
          <p14:tracePt t="27447" x="1757363" y="5113338"/>
          <p14:tracePt t="27465" x="1770063" y="5127625"/>
          <p14:tracePt t="27477" x="1784350" y="5153025"/>
          <p14:tracePt t="27496" x="1797050" y="5180013"/>
          <p14:tracePt t="27514" x="1797050" y="5219700"/>
          <p14:tracePt t="27532" x="1809750" y="5232400"/>
          <p14:tracePt t="27544" x="1824038" y="5246688"/>
          <p14:tracePt t="28015" x="1824038" y="5259388"/>
          <p14:tracePt t="28017" x="1836738" y="5259388"/>
          <p14:tracePt t="28020" x="1836738" y="5272088"/>
          <p14:tracePt t="28030" x="1836738" y="5284788"/>
          <p14:tracePt t="28048" x="1849438" y="5284788"/>
          <p14:tracePt t="28066" x="1849438" y="5299075"/>
          <p14:tracePt t="28078" x="1849438" y="5311775"/>
          <p14:tracePt t="28096" x="1849438" y="5324475"/>
          <p14:tracePt t="28114" x="1863725" y="5351463"/>
          <p14:tracePt t="28132" x="1863725" y="5378450"/>
          <p14:tracePt t="28145" x="1863725" y="5403850"/>
          <p14:tracePt t="28163" x="1863725" y="5430838"/>
          <p14:tracePt t="28181" x="1863725" y="5443538"/>
          <p14:tracePt t="28199" x="1863725" y="5457825"/>
          <p14:tracePt t="28211" x="1863725" y="5470525"/>
          <p14:tracePt t="28230" x="1863725" y="5497513"/>
          <p14:tracePt t="28248" x="1863725" y="5510213"/>
          <p14:tracePt t="28248" x="1863725" y="5522913"/>
          <p14:tracePt t="28284" x="1863725" y="5537200"/>
          <p14:tracePt t="28301" x="1863725" y="5549900"/>
          <p14:tracePt t="28450" x="1863725" y="5562600"/>
          <p14:tracePt t="28463" x="1863725" y="5576888"/>
          <p14:tracePt t="28674" x="1863725" y="5562600"/>
          <p14:tracePt t="28679" x="1863725" y="5549900"/>
          <p14:tracePt t="28681" x="1863725" y="5537200"/>
          <p14:tracePt t="28687" x="1863725" y="5522913"/>
          <p14:tracePt t="28697" x="1863725" y="5510213"/>
          <p14:tracePt t="28715" x="1876425" y="5483225"/>
          <p14:tracePt t="28733" x="1876425" y="5457825"/>
          <p14:tracePt t="29590" x="1889125" y="5457825"/>
          <p14:tracePt t="29592" x="1889125" y="5470525"/>
          <p14:tracePt t="29595" x="1903413" y="5470525"/>
          <p14:tracePt t="29601" x="1916113" y="5497513"/>
          <p14:tracePt t="29613" x="1955800" y="5537200"/>
          <p14:tracePt t="29631" x="1955800" y="5549900"/>
          <p14:tracePt t="29649" x="1955800" y="5576888"/>
          <p14:tracePt t="29667" x="1916113" y="5602288"/>
          <p14:tracePt t="29679" x="1849438" y="5589588"/>
          <p14:tracePt t="29698" x="1730375" y="5562600"/>
          <p14:tracePt t="29716" x="1677988" y="5537200"/>
          <p14:tracePt t="29735" x="1665288" y="5537200"/>
          <p14:tracePt t="30237" x="1677988" y="5537200"/>
          <p14:tracePt t="30240" x="1690688" y="5537200"/>
          <p14:tracePt t="30244" x="1717675" y="5537200"/>
          <p14:tracePt t="30244" x="1730375" y="5537200"/>
          <p14:tracePt t="30250" x="1797050" y="5537200"/>
          <p14:tracePt t="30268" x="1982788" y="5470525"/>
          <p14:tracePt t="30280" x="2047875" y="5430838"/>
          <p14:tracePt t="30298" x="2060575" y="5430838"/>
          <p14:tracePt t="30372" x="2074863" y="5430838"/>
          <p14:tracePt t="30380" x="2087563" y="5430838"/>
          <p14:tracePt t="30383" x="2100263" y="5430838"/>
          <p14:tracePt t="30386" x="2114550" y="5430838"/>
          <p14:tracePt t="30402" x="2273300" y="5483225"/>
          <p14:tracePt t="30402" x="2286000" y="5483225"/>
          <p14:tracePt t="30414" x="2378075" y="5510213"/>
          <p14:tracePt t="30414" x="2392363" y="5510213"/>
          <p14:tracePt t="30432" x="2457450" y="5510213"/>
          <p14:tracePt t="30450" x="2511425" y="5497513"/>
          <p14:tracePt t="30468" x="2603500" y="5470525"/>
          <p14:tracePt t="30480" x="2682875" y="5443538"/>
          <p14:tracePt t="30499" x="2827338" y="5430838"/>
          <p14:tracePt t="30517" x="2960688" y="5391150"/>
          <p14:tracePt t="30517" x="2973388" y="5391150"/>
          <p14:tracePt t="30535" x="3105150" y="5338763"/>
          <p14:tracePt t="30547" x="3184525" y="5284788"/>
          <p14:tracePt t="30565" x="3343275" y="5219700"/>
          <p14:tracePt t="30583" x="3475038" y="5153025"/>
          <p14:tracePt t="30602" x="3594100" y="5073650"/>
          <p14:tracePt t="30614" x="3660775" y="5021263"/>
          <p14:tracePt t="30632" x="3725863" y="4994275"/>
          <p14:tracePt t="30650" x="3779838" y="4968875"/>
          <p14:tracePt t="30668" x="3844925" y="4954588"/>
          <p14:tracePt t="30681" x="3884613" y="4954588"/>
          <p14:tracePt t="30699" x="3937000" y="4954588"/>
          <p14:tracePt t="30717" x="3976688" y="4954588"/>
          <p14:tracePt t="30735" x="3990975" y="4954588"/>
          <p14:tracePt t="30787" x="3990975" y="4941888"/>
          <p14:tracePt t="30799" x="3976688" y="4929188"/>
          <p14:tracePt t="30802" x="3976688" y="4914900"/>
          <p14:tracePt t="30804" x="3963988" y="4914900"/>
          <p14:tracePt t="30814" x="3937000" y="4902200"/>
          <p14:tracePt t="30835" x="3897313" y="4862513"/>
          <p14:tracePt t="30850" x="3871913" y="4849813"/>
          <p14:tracePt t="30869" x="3832225" y="4810125"/>
          <p14:tracePt t="30881" x="3805238" y="4783138"/>
          <p14:tracePt t="30899" x="3740150" y="4691063"/>
          <p14:tracePt t="30917" x="3700463" y="4584700"/>
          <p14:tracePt t="30935" x="3673475" y="4532313"/>
          <p14:tracePt t="30948" x="3673475" y="4519613"/>
          <p14:tracePt t="31388" x="3660775" y="4519613"/>
          <p14:tracePt t="31391" x="3660775" y="4532313"/>
          <p14:tracePt t="31393" x="3646488" y="4532313"/>
          <p14:tracePt t="31397" x="3633788" y="4545013"/>
          <p14:tracePt t="31415" x="3594100" y="4572000"/>
          <p14:tracePt t="31433" x="3567113" y="4638675"/>
          <p14:tracePt t="31451" x="3594100" y="4730750"/>
          <p14:tracePt t="31463" x="3621088" y="4743450"/>
          <p14:tracePt t="31481" x="3646488" y="4678363"/>
          <p14:tracePt t="31500" x="3673475" y="4584700"/>
          <p14:tracePt t="31500" x="3686175" y="4584700"/>
          <p14:tracePt t="31518" x="3686175" y="4545013"/>
          <p14:tracePt t="31612" x="3686175" y="4559300"/>
          <p14:tracePt t="31616" x="3686175" y="4572000"/>
          <p14:tracePt t="31619" x="3686175" y="4584700"/>
          <p14:tracePt t="31633" x="3673475" y="4624388"/>
          <p14:tracePt t="31651" x="3660775" y="4624388"/>
          <p14:tracePt t="31666" x="3660775" y="4638675"/>
          <p14:tracePt t="31860" x="3660775" y="4624388"/>
          <p14:tracePt t="31865" x="3660775" y="4611688"/>
          <p14:tracePt t="31868" x="3660775" y="4598988"/>
          <p14:tracePt t="31877" x="3660775" y="4584700"/>
          <p14:tracePt t="31886" x="3673475" y="4584700"/>
          <p14:tracePt t="31900" x="3686175" y="4545013"/>
          <p14:tracePt t="31918" x="3686175" y="4519613"/>
          <p14:tracePt t="31930" x="3686175" y="4492625"/>
          <p14:tracePt t="31949" x="3686175" y="4479925"/>
          <p14:tracePt t="31949" x="3686175" y="4465638"/>
          <p14:tracePt t="31967" x="3673475" y="4452938"/>
          <p14:tracePt t="32022" x="3673475" y="4440238"/>
          <p14:tracePt t="32034" x="3673475" y="4425950"/>
          <p14:tracePt t="32039" x="3660775" y="4425950"/>
          <p14:tracePt t="32042" x="3660775" y="4413250"/>
          <p14:tracePt t="32052" x="3646488" y="4400550"/>
          <p14:tracePt t="32064" x="3633788" y="4386263"/>
          <p14:tracePt t="32082" x="3606800" y="4373563"/>
          <p14:tracePt t="32100" x="3594100" y="4360863"/>
          <p14:tracePt t="32118" x="3567113" y="4360863"/>
          <p14:tracePt t="32141" x="3554413" y="4346575"/>
          <p14:tracePt t="32153" x="3541713" y="4346575"/>
          <p14:tracePt t="32167" x="3514725" y="4321175"/>
          <p14:tracePt t="32185" x="3487738" y="4308475"/>
          <p14:tracePt t="32197" x="3462338" y="4294188"/>
          <p14:tracePt t="32216" x="3448050" y="4268788"/>
          <p14:tracePt t="32241" x="3448050" y="4254500"/>
          <p14:tracePt t="32252" x="3435350" y="4254500"/>
          <p14:tracePt t="32406" x="3435350" y="4241800"/>
          <p14:tracePt t="32411" x="3422650" y="4229100"/>
          <p14:tracePt t="32413" x="3422650" y="4214813"/>
          <p14:tracePt t="32416" x="3409950" y="4214813"/>
          <p14:tracePt t="32434" x="3395663" y="4175125"/>
          <p14:tracePt t="32452" x="3382963" y="4149725"/>
          <p14:tracePt t="33059" x="3370263" y="4149725"/>
          <p14:tracePt t="33063" x="3355975" y="4149725"/>
          <p14:tracePt t="33079" x="3355975" y="4162425"/>
          <p14:tracePt t="33084" x="3343275" y="4162425"/>
          <p14:tracePt t="33085" x="3343275" y="4175125"/>
          <p14:tracePt t="33101" x="3330575" y="4202113"/>
          <p14:tracePt t="33119" x="3330575" y="4254500"/>
          <p14:tracePt t="33131" x="3303588" y="4294188"/>
          <p14:tracePt t="33150" x="3290888" y="4333875"/>
          <p14:tracePt t="33168" x="3276600" y="4360863"/>
          <p14:tracePt t="33186" x="3263900" y="4360863"/>
          <p14:tracePt t="33316" x="3276600" y="4360863"/>
          <p14:tracePt t="33347" x="3290888" y="4360863"/>
          <p14:tracePt t="33348" x="3290888" y="4346575"/>
          <p14:tracePt t="33364" x="3303588" y="4346575"/>
          <p14:tracePt t="33394" x="3316288" y="4346575"/>
          <p14:tracePt t="33545" x="3316288" y="4333875"/>
          <p14:tracePt t="33546" x="3330575" y="4333875"/>
          <p14:tracePt t="33563" x="3343275" y="4333875"/>
          <p14:tracePt t="33568" x="3343275" y="4346575"/>
          <p14:tracePt t="33573" x="3343275" y="4360863"/>
          <p14:tracePt t="33587" x="3343275" y="4400550"/>
          <p14:tracePt t="33599" x="3343275" y="4425950"/>
          <p14:tracePt t="33617" x="3343275" y="4452938"/>
          <p14:tracePt t="33635" x="3330575" y="4465638"/>
          <p14:tracePt t="33685" x="3343275" y="4465638"/>
          <p14:tracePt t="33688" x="3355975" y="4465638"/>
          <p14:tracePt t="33689" x="3370263" y="4465638"/>
          <p14:tracePt t="33702" x="3422650" y="4440238"/>
          <p14:tracePt t="33720" x="3462338" y="4400550"/>
          <p14:tracePt t="33732" x="3475038" y="4373563"/>
          <p14:tracePt t="33750" x="3502025" y="4308475"/>
          <p14:tracePt t="33769" x="3554413" y="4229100"/>
          <p14:tracePt t="33787" x="3594100" y="4189413"/>
          <p14:tracePt t="36949" x="3581400" y="4189413"/>
          <p14:tracePt t="36950" x="3567113" y="4214813"/>
          <p14:tracePt t="36953" x="3514725" y="4241800"/>
          <p14:tracePt t="36954" x="3514725" y="4268788"/>
          <p14:tracePt t="36972" x="3105150" y="4624388"/>
          <p14:tracePt t="36990" x="2867025" y="4835525"/>
          <p14:tracePt t="37002" x="2841625" y="4914900"/>
          <p14:tracePt t="37020" x="2960688" y="5100638"/>
          <p14:tracePt t="37039" x="3633788" y="5351463"/>
          <p14:tracePt t="37039" x="3725863" y="5403850"/>
          <p14:tracePt t="37057" x="4056063" y="5470525"/>
          <p14:tracePt t="37491" x="4043363" y="5470525"/>
          <p14:tracePt t="37493" x="4030663" y="5470525"/>
          <p14:tracePt t="37495" x="3976688" y="5443538"/>
          <p14:tracePt t="37506" x="3976688" y="5430838"/>
          <p14:tracePt t="37525" x="3963988" y="5430838"/>
          <p14:tracePt t="37536" x="3924300" y="5418138"/>
          <p14:tracePt t="37554" x="3859213" y="5351463"/>
          <p14:tracePt t="37572" x="3792538" y="5299075"/>
          <p14:tracePt t="37591" x="3700463" y="5232400"/>
          <p14:tracePt t="37603" x="3660775" y="5207000"/>
          <p14:tracePt t="37603" x="3646488" y="5207000"/>
          <p14:tracePt t="37621" x="3606800" y="5192713"/>
          <p14:tracePt t="37639" x="3594100" y="5192713"/>
          <p14:tracePt t="37657" x="3581400" y="5192713"/>
          <p14:tracePt t="37669" x="3567113" y="5192713"/>
          <p14:tracePt t="37688" x="3554413" y="5207000"/>
          <p14:tracePt t="38551" x="3541713" y="5219700"/>
          <p14:tracePt t="38554" x="3541713" y="5232400"/>
          <p14:tracePt t="38555" x="3527425" y="5232400"/>
          <p14:tracePt t="38573" x="3435350" y="5272088"/>
          <p14:tracePt t="38592" x="3370263" y="5311775"/>
          <p14:tracePt t="38604" x="3343275" y="5324475"/>
          <p14:tracePt t="38622" x="3290888" y="5351463"/>
          <p14:tracePt t="38640" x="3251200" y="5351463"/>
          <p14:tracePt t="38658" x="3211513" y="5351463"/>
          <p14:tracePt t="38671" x="3197225" y="5351463"/>
          <p14:tracePt t="38689" x="3171825" y="5351463"/>
          <p14:tracePt t="38707" x="3117850" y="5378450"/>
          <p14:tracePt t="38725" x="3065463" y="5391150"/>
          <p14:tracePt t="38737" x="3065463" y="5403850"/>
          <p14:tracePt t="38756" x="3052763" y="5403850"/>
          <p14:tracePt t="39136" x="3065463" y="5403850"/>
          <p14:tracePt t="39201" x="3078163" y="5403850"/>
          <p14:tracePt t="39203" x="3078163" y="5391150"/>
          <p14:tracePt t="39213" x="3078163" y="5378450"/>
          <p14:tracePt t="39217" x="3092450" y="5378450"/>
          <p14:tracePt t="39376" x="3092450" y="5364163"/>
          <p14:tracePt t="39387" x="3105150" y="5351463"/>
          <p14:tracePt t="39394" x="3105150" y="5338763"/>
          <p14:tracePt t="39398" x="3105150" y="5324475"/>
          <p14:tracePt t="39405" x="3117850" y="5324475"/>
          <p14:tracePt t="39423" x="3117850" y="5311775"/>
          <p14:tracePt t="39540" x="3132138" y="5311775"/>
          <p14:tracePt t="39543" x="3132138" y="5299075"/>
          <p14:tracePt t="39545" x="3144838" y="5299075"/>
          <p14:tracePt t="39556" x="3157538" y="5284788"/>
          <p14:tracePt t="39574" x="3171825" y="5272088"/>
          <p14:tracePt t="39699" x="3171825" y="5259388"/>
          <p14:tracePt t="39711" x="3171825" y="5246688"/>
          <p14:tracePt t="39717" x="3171825" y="5232400"/>
          <p14:tracePt t="39720" x="3171825" y="5219700"/>
          <p14:tracePt t="39726" x="3184525" y="5219700"/>
          <p14:tracePt t="39738" x="3184525" y="5192713"/>
          <p14:tracePt t="39756" x="3184525" y="5167313"/>
          <p14:tracePt t="39775" x="3184525" y="5140325"/>
          <p14:tracePt t="39787" x="3184525" y="5113338"/>
          <p14:tracePt t="39805" x="3171825" y="5073650"/>
          <p14:tracePt t="39823" x="3144838" y="5033963"/>
          <p14:tracePt t="39871" x="3132138" y="5033963"/>
          <p14:tracePt t="39897" x="3132138" y="5021263"/>
          <p14:tracePt t="39903" x="3117850" y="5021263"/>
          <p14:tracePt t="39913" x="3117850" y="5008563"/>
          <p14:tracePt t="39916" x="3105150" y="5008563"/>
          <p14:tracePt t="40047" x="3117850" y="5008563"/>
          <p14:tracePt t="40050" x="3117850" y="5021263"/>
          <p14:tracePt t="40054" x="3132138" y="5021263"/>
          <p14:tracePt t="40060" x="3157538" y="5033963"/>
          <p14:tracePt t="40072" x="3197225" y="5073650"/>
          <p14:tracePt t="40090" x="3224213" y="5113338"/>
          <p14:tracePt t="40108" x="3290888" y="5153025"/>
          <p14:tracePt t="40121" x="3330575" y="5180013"/>
          <p14:tracePt t="40139" x="3355975" y="5192713"/>
          <p14:tracePt t="40157" x="3370263" y="5192713"/>
          <p14:tracePt t="40283" x="3355975" y="5192713"/>
          <p14:tracePt t="40285" x="3355975" y="5180013"/>
          <p14:tracePt t="40290" x="3343275" y="5153025"/>
          <p14:tracePt t="40296" x="3316288" y="5127625"/>
          <p14:tracePt t="40308" x="3263900" y="5073650"/>
          <p14:tracePt t="40321" x="3211513" y="5021263"/>
          <p14:tracePt t="40321" x="3197225" y="5021263"/>
          <p14:tracePt t="40339" x="3117850" y="4954588"/>
          <p14:tracePt t="40357" x="3052763" y="4914900"/>
          <p14:tracePt t="40375" x="2986088" y="4889500"/>
          <p14:tracePt t="40387" x="2973388" y="4889500"/>
          <p14:tracePt t="40406" x="2973388" y="4875213"/>
          <p14:tracePt t="40424" x="2946400" y="4875213"/>
          <p14:tracePt t="40442" x="2921000" y="4862513"/>
          <p14:tracePt t="40498" x="2933700" y="4862513"/>
          <p14:tracePt t="40499" x="2933700" y="4875213"/>
          <p14:tracePt t="40503" x="2946400" y="4889500"/>
          <p14:tracePt t="40503" x="2960688" y="4902200"/>
          <p14:tracePt t="40509" x="2973388" y="4929188"/>
          <p14:tracePt t="40509" x="2986088" y="4929188"/>
          <p14:tracePt t="40521" x="3038475" y="4994275"/>
          <p14:tracePt t="40539" x="3092450" y="5033963"/>
          <p14:tracePt t="40557" x="3132138" y="5048250"/>
          <p14:tracePt t="40575" x="3184525" y="5087938"/>
          <p14:tracePt t="40588" x="3236913" y="5113338"/>
          <p14:tracePt t="40588" x="3236913" y="5127625"/>
          <p14:tracePt t="40606" x="3290888" y="5153025"/>
          <p14:tracePt t="40624" x="3316288" y="5167313"/>
          <p14:tracePt t="40721" x="3303588" y="5167313"/>
          <p14:tracePt t="40725" x="3290888" y="5167313"/>
          <p14:tracePt t="40728" x="3276600" y="5167313"/>
          <p14:tracePt t="40739" x="3224213" y="5127625"/>
          <p14:tracePt t="40757" x="3157538" y="5073650"/>
          <p14:tracePt t="40776" x="3132138" y="5048250"/>
          <p14:tracePt t="40788" x="3117850" y="5033963"/>
          <p14:tracePt t="40807" x="3117850" y="5021263"/>
          <p14:tracePt t="40824" x="3105150" y="5008563"/>
          <p14:tracePt t="40843" x="3105150" y="4994275"/>
          <p14:tracePt t="40938" x="3105150" y="5008563"/>
          <p14:tracePt t="40940" x="3105150" y="5021263"/>
          <p14:tracePt t="40945" x="3132138" y="5033963"/>
          <p14:tracePt t="40958" x="3171825" y="5073650"/>
          <p14:tracePt t="40958" x="3184525" y="5073650"/>
          <p14:tracePt t="40976" x="3236913" y="5127625"/>
          <p14:tracePt t="40995" x="3330575" y="5167313"/>
          <p14:tracePt t="41006" x="3382963" y="5192713"/>
          <p14:tracePt t="41024" x="3435350" y="5207000"/>
          <p14:tracePt t="41043" x="3462338" y="5219700"/>
          <p14:tracePt t="41135" x="3448050" y="5207000"/>
          <p14:tracePt t="41139" x="3435350" y="5207000"/>
          <p14:tracePt t="41140" x="3422650" y="5192713"/>
          <p14:tracePt t="41146" x="3409950" y="5180013"/>
          <p14:tracePt t="41146" x="3395663" y="5167313"/>
          <p14:tracePt t="41158" x="3330575" y="5113338"/>
          <p14:tracePt t="41176" x="3197225" y="5008563"/>
          <p14:tracePt t="41188" x="3117850" y="4954588"/>
          <p14:tracePt t="41206" x="3038475" y="4889500"/>
          <p14:tracePt t="41225" x="3025775" y="4862513"/>
          <p14:tracePt t="41334" x="3038475" y="4862513"/>
          <p14:tracePt t="41336" x="3038475" y="4875213"/>
          <p14:tracePt t="41340" x="3052763" y="4875213"/>
          <p14:tracePt t="41346" x="3078163" y="4902200"/>
          <p14:tracePt t="41358" x="3132138" y="4941888"/>
          <p14:tracePt t="41376" x="3224213" y="5021263"/>
          <p14:tracePt t="41388" x="3290888" y="5073650"/>
          <p14:tracePt t="41407" x="3382963" y="5127625"/>
          <p14:tracePt t="41407" x="3382963" y="5140325"/>
          <p14:tracePt t="41425" x="3435350" y="5167313"/>
          <p14:tracePt t="41443" x="3462338" y="5192713"/>
          <p14:tracePt t="41455" x="3462338" y="5207000"/>
          <p14:tracePt t="41517" x="3448050" y="5207000"/>
          <p14:tracePt t="41519" x="3435350" y="5207000"/>
          <p14:tracePt t="41522" x="3422650" y="5180013"/>
          <p14:tracePt t="41528" x="3370263" y="5167313"/>
          <p14:tracePt t="41540" x="3276600" y="5100638"/>
          <p14:tracePt t="41558" x="3105150" y="4981575"/>
          <p14:tracePt t="41576" x="2986088" y="4889500"/>
          <p14:tracePt t="41589" x="2960688" y="4862513"/>
          <p14:tracePt t="41607" x="2946400" y="4862513"/>
          <p14:tracePt t="41660" x="2960688" y="4862513"/>
          <p14:tracePt t="41661" x="2960688" y="4875213"/>
          <p14:tracePt t="41668" x="2986088" y="4914900"/>
          <p14:tracePt t="41674" x="2998788" y="4954588"/>
          <p14:tracePt t="41674" x="2998788" y="4968875"/>
          <p14:tracePt t="41692" x="3117850" y="5113338"/>
          <p14:tracePt t="41710" x="3211513" y="5219700"/>
          <p14:tracePt t="41722" x="3251200" y="5272088"/>
          <p14:tracePt t="41741" x="3303588" y="5311775"/>
          <p14:tracePt t="41758" x="3330575" y="5311775"/>
          <p14:tracePt t="41991" x="3330575" y="5324475"/>
          <p14:tracePt t="42095" x="3330575" y="5338763"/>
          <p14:tracePt t="42098" x="3343275" y="5338763"/>
          <p14:tracePt t="42110" x="3343275" y="5351463"/>
          <p14:tracePt t="42121" x="3343275" y="5364163"/>
          <p14:tracePt t="42132" x="3343275" y="5378450"/>
          <p14:tracePt t="42141" x="3355975" y="5378450"/>
          <p14:tracePt t="42159" x="3370263" y="5418138"/>
          <p14:tracePt t="42177" x="3395663" y="5430838"/>
          <p14:tracePt t="42189" x="3422650" y="5443538"/>
          <p14:tracePt t="42207" x="3462338" y="5470525"/>
          <p14:tracePt t="42226" x="3541713" y="5522913"/>
          <p14:tracePt t="42226" x="3567113" y="5537200"/>
          <p14:tracePt t="42244" x="3976688" y="5681663"/>
          <p14:tracePt t="42256" x="4346575" y="5721350"/>
          <p14:tracePt t="42274" x="4465638" y="5748338"/>
          <p14:tracePt t="42293" x="4452938" y="5748338"/>
          <p14:tracePt t="42807" x="4440238" y="5748338"/>
          <p14:tracePt t="42814" x="4425950" y="5748338"/>
          <p14:tracePt t="42862" x="4413250" y="5748338"/>
          <p14:tracePt t="42866" x="4400550" y="5748338"/>
          <p14:tracePt t="42870" x="4386263" y="5748338"/>
          <p14:tracePt t="42875" x="4373563" y="5748338"/>
          <p14:tracePt t="42893" x="4346575" y="5748338"/>
          <p14:tracePt t="42911" x="4333875" y="5748338"/>
          <p14:tracePt t="42954" x="4321175" y="5748338"/>
          <p14:tracePt t="42958" x="4308475" y="5748338"/>
          <p14:tracePt t="42961" x="4308475" y="5734050"/>
          <p14:tracePt t="42978" x="4281488" y="5734050"/>
          <p14:tracePt t="43148" x="4268788" y="5734050"/>
          <p14:tracePt t="43202" x="4268788" y="5721350"/>
          <p14:tracePt t="43854" x="4268788" y="5708650"/>
          <p14:tracePt t="43856" x="4281488" y="5708650"/>
          <p14:tracePt t="43859" x="4294188" y="5695950"/>
          <p14:tracePt t="43864" x="4308475" y="5681663"/>
          <p14:tracePt t="43876" x="4346575" y="5616575"/>
          <p14:tracePt t="43894" x="4386263" y="5549900"/>
          <p14:tracePt t="43912" x="4400550" y="5470525"/>
          <p14:tracePt t="43924" x="4386263" y="5403850"/>
          <p14:tracePt t="43943" x="4321175" y="5311775"/>
          <p14:tracePt t="43961" x="4229100" y="5232400"/>
          <p14:tracePt t="43961" x="4229100" y="5219700"/>
          <p14:tracePt t="43979" x="4162425" y="5153025"/>
          <p14:tracePt t="43993" x="4122738" y="5100638"/>
          <p14:tracePt t="44009" x="4095750" y="5048250"/>
          <p14:tracePt t="44028" x="4056063" y="4981575"/>
          <p14:tracePt t="44028" x="4056063" y="4968875"/>
          <p14:tracePt t="44046" x="4030663" y="4914900"/>
          <p14:tracePt t="44046" x="4030663" y="4902200"/>
          <p14:tracePt t="44058" x="4016375" y="4889500"/>
          <p14:tracePt t="44077" x="4016375" y="4875213"/>
          <p14:tracePt t="44546" x="4003675" y="4875213"/>
          <p14:tracePt t="44548" x="4003675" y="4862513"/>
          <p14:tracePt t="44551" x="4003675" y="4849813"/>
          <p14:tracePt t="44561" x="3976688" y="4835525"/>
          <p14:tracePt t="44580" x="3963988" y="4822825"/>
          <p14:tracePt t="45158" x="3963988" y="4810125"/>
          <p14:tracePt t="45161" x="3976688" y="4810125"/>
          <p14:tracePt t="45162" x="3976688" y="4797425"/>
          <p14:tracePt t="45180" x="4083050" y="4783138"/>
          <p14:tracePt t="45192" x="4135438" y="4783138"/>
          <p14:tracePt t="45210" x="4202113" y="4783138"/>
          <p14:tracePt t="45229" x="4281488" y="4810125"/>
          <p14:tracePt t="45229" x="4294188" y="4810125"/>
          <p14:tracePt t="45247" x="4360863" y="4835525"/>
          <p14:tracePt t="45259" x="4413250" y="4835525"/>
          <p14:tracePt t="45277" x="4492625" y="4835525"/>
          <p14:tracePt t="45295" x="4559300" y="4835525"/>
          <p14:tracePt t="45314" x="4638675" y="4810125"/>
          <p14:tracePt t="45326" x="4691063" y="4797425"/>
          <p14:tracePt t="45344" x="4757738" y="4797425"/>
          <p14:tracePt t="45362" x="4810125" y="4797425"/>
          <p14:tracePt t="45380" x="4875213" y="4822825"/>
          <p14:tracePt t="45393" x="4929188" y="4835525"/>
          <p14:tracePt t="45411" x="4994275" y="4862513"/>
          <p14:tracePt t="45411" x="5008563" y="4862513"/>
          <p14:tracePt t="45429" x="5073650" y="4875213"/>
          <p14:tracePt t="45447" x="5180013" y="4889500"/>
          <p14:tracePt t="45459" x="5246688" y="4889500"/>
          <p14:tracePt t="45477" x="5338763" y="4902200"/>
          <p14:tracePt t="45496" x="5391150" y="4902200"/>
          <p14:tracePt t="45496" x="5403850" y="4902200"/>
          <p14:tracePt t="45514" x="5418138" y="4914900"/>
          <p14:tracePt t="45526" x="5430838" y="4914900"/>
          <p14:tracePt t="45544" x="5443538" y="4914900"/>
          <p14:tracePt t="45614" x="5443538" y="4902200"/>
          <p14:tracePt t="45618" x="5457825" y="4889500"/>
          <p14:tracePt t="45622" x="5457825" y="4875213"/>
          <p14:tracePt t="45629" x="5457825" y="4849813"/>
          <p14:tracePt t="45647" x="5470525" y="4797425"/>
          <p14:tracePt t="45659" x="5470525" y="4770438"/>
          <p14:tracePt t="45678" x="5470525" y="4718050"/>
          <p14:tracePt t="45696" x="5470525" y="4664075"/>
          <p14:tracePt t="45714" x="5470525" y="4611688"/>
          <p14:tracePt t="45726" x="5470525" y="4598988"/>
          <p14:tracePt t="45745" x="5470525" y="4559300"/>
          <p14:tracePt t="45763" x="5470525" y="4545013"/>
          <p14:tracePt t="45781" x="5470525" y="4519613"/>
          <p14:tracePt t="46034" x="5470525" y="4505325"/>
          <p14:tracePt t="46041" x="5470525" y="4492625"/>
          <p14:tracePt t="46042" x="5457825" y="4492625"/>
          <p14:tracePt t="46048" x="5457825" y="4465638"/>
          <p14:tracePt t="46060" x="5418138" y="4425950"/>
          <p14:tracePt t="46078" x="5378450" y="4386263"/>
          <p14:tracePt t="46096" x="5351463" y="4360863"/>
          <p14:tracePt t="46114" x="5351463" y="4346575"/>
          <p14:tracePt t="46127" x="5338763" y="4346575"/>
          <p14:tracePt t="46145" x="5311775" y="4346575"/>
          <p14:tracePt t="46163" x="5272088" y="4346575"/>
          <p14:tracePt t="46181" x="5219700" y="4346575"/>
          <p14:tracePt t="46193" x="5192713" y="4346575"/>
          <p14:tracePt t="46212" x="5167313" y="4346575"/>
          <p14:tracePt t="46230" x="5140325" y="4360863"/>
          <p14:tracePt t="46248" x="5127625" y="4360863"/>
          <p14:tracePt t="46261" x="5127625" y="4373563"/>
          <p14:tracePt t="46278" x="5100638" y="4373563"/>
          <p14:tracePt t="46296" x="5073650" y="4373563"/>
          <p14:tracePt t="46315" x="5048250" y="4386263"/>
          <p14:tracePt t="46327" x="5033963" y="4400550"/>
          <p14:tracePt t="46345" x="4994275" y="4425950"/>
          <p14:tracePt t="46363" x="4981575" y="4452938"/>
          <p14:tracePt t="46381" x="4981575" y="4492625"/>
          <p14:tracePt t="46394" x="4968875" y="4505325"/>
          <p14:tracePt t="46412" x="4941888" y="4559300"/>
          <p14:tracePt t="46430" x="4941888" y="4611688"/>
          <p14:tracePt t="46448" x="4968875" y="4678363"/>
          <p14:tracePt t="46460" x="4981575" y="4703763"/>
          <p14:tracePt t="46479" x="5021263" y="4718050"/>
          <p14:tracePt t="46479" x="5021263" y="4730750"/>
          <p14:tracePt t="46497" x="5073650" y="4757738"/>
          <p14:tracePt t="46515" x="5127625" y="4783138"/>
          <p14:tracePt t="46527" x="5180013" y="4810125"/>
          <p14:tracePt t="46545" x="5232400" y="4835525"/>
          <p14:tracePt t="46563" x="5259388" y="4835525"/>
          <p14:tracePt t="46582" x="5284788" y="4835525"/>
          <p14:tracePt t="46594" x="5311775" y="4835525"/>
          <p14:tracePt t="46612" x="5338763" y="4835525"/>
          <p14:tracePt t="46630" x="5378450" y="4783138"/>
          <p14:tracePt t="46648" x="5391150" y="4730750"/>
          <p14:tracePt t="46660" x="5391150" y="4703763"/>
          <p14:tracePt t="46679" x="5391150" y="4664075"/>
          <p14:tracePt t="46697" x="5391150" y="4611688"/>
          <p14:tracePt t="46715" x="5391150" y="4584700"/>
          <p14:tracePt t="46727" x="5378450" y="4559300"/>
          <p14:tracePt t="46746" x="5364163" y="4519613"/>
          <p14:tracePt t="46764" x="5351463" y="4492625"/>
          <p14:tracePt t="46764" x="5351463" y="4479925"/>
          <p14:tracePt t="46782" x="5324475" y="4440238"/>
          <p14:tracePt t="46794" x="5299075" y="4400550"/>
          <p14:tracePt t="46812" x="5259388" y="4346575"/>
          <p14:tracePt t="46830" x="5207000" y="4294188"/>
          <p14:tracePt t="46849" x="5153025" y="4254500"/>
          <p14:tracePt t="46849" x="5140325" y="4254500"/>
          <p14:tracePt t="46861" x="5113338" y="4229100"/>
          <p14:tracePt t="46879" x="5073650" y="4202113"/>
          <p14:tracePt t="46897" x="5048250" y="4189413"/>
          <p14:tracePt t="46915" x="5021263" y="4175125"/>
          <p14:tracePt t="46927" x="4994275" y="4162425"/>
          <p14:tracePt t="46946" x="4941888" y="4162425"/>
          <p14:tracePt t="46964" x="4889500" y="4162425"/>
          <p14:tracePt t="46982" x="4862513" y="4162425"/>
          <p14:tracePt t="47000" x="4849813" y="4175125"/>
          <p14:tracePt t="47012" x="4822825" y="4189413"/>
          <p14:tracePt t="47031" x="4810125" y="4241800"/>
          <p14:tracePt t="47031" x="4810125" y="4254500"/>
          <p14:tracePt t="47049" x="4797425" y="4281488"/>
          <p14:tracePt t="47049" x="4797425" y="4294188"/>
          <p14:tracePt t="47061" x="4783138" y="4321175"/>
          <p14:tracePt t="47079" x="4770438" y="4333875"/>
          <p14:tracePt t="47097" x="4770438" y="4360863"/>
          <p14:tracePt t="47115" x="4757738" y="4386263"/>
          <p14:tracePt t="47128" x="4757738" y="4400550"/>
          <p14:tracePt t="47146" x="4757738" y="4440238"/>
          <p14:tracePt t="47164" x="4757738" y="4479925"/>
          <p14:tracePt t="47182" x="4757738" y="4532313"/>
          <p14:tracePt t="47194" x="4757738" y="4559300"/>
          <p14:tracePt t="47213" x="4783138" y="4598988"/>
          <p14:tracePt t="47231" x="4810125" y="4624388"/>
          <p14:tracePt t="47231" x="4822825" y="4624388"/>
          <p14:tracePt t="47249" x="4875213" y="4678363"/>
          <p14:tracePt t="47261" x="4889500" y="4691063"/>
          <p14:tracePt t="47279" x="4914900" y="4703763"/>
          <p14:tracePt t="47297" x="4941888" y="4718050"/>
          <p14:tracePt t="47316" x="4968875" y="4718050"/>
          <p14:tracePt t="47328" x="4981575" y="4718050"/>
          <p14:tracePt t="47346" x="5008563" y="4718050"/>
          <p14:tracePt t="47364" x="5021263" y="4718050"/>
          <p14:tracePt t="47382" x="5021263" y="4703763"/>
          <p14:tracePt t="47618" x="5021263" y="4691063"/>
          <p14:tracePt t="47621" x="5033963" y="4691063"/>
          <p14:tracePt t="47649" x="5048250" y="4691063"/>
          <p14:tracePt t="47713" x="5048250" y="4678363"/>
          <p14:tracePt t="47719" x="5060950" y="4678363"/>
          <p14:tracePt t="47726" x="5060950" y="4664075"/>
          <p14:tracePt t="47734" x="5060950" y="4651375"/>
          <p14:tracePt t="47746" x="5073650" y="4624388"/>
          <p14:tracePt t="47765" x="5073650" y="4598988"/>
          <p14:tracePt t="47783" x="5073650" y="4572000"/>
          <p14:tracePt t="47795" x="5073650" y="4559300"/>
          <p14:tracePt t="47813" x="5060950" y="4532313"/>
          <p14:tracePt t="47831" x="5048250" y="4519613"/>
          <p14:tracePt t="47850" x="5033963" y="4519613"/>
          <p14:tracePt t="47850" x="5033963" y="4505325"/>
          <p14:tracePt t="48344" x="5048250" y="4505325"/>
          <p14:tracePt t="48347" x="5060950" y="4505325"/>
          <p14:tracePt t="48358" x="5073650" y="4505325"/>
          <p14:tracePt t="48413" x="5087938" y="4505325"/>
          <p14:tracePt t="48423" x="5100638" y="4505325"/>
          <p14:tracePt t="48432" x="5113338" y="4505325"/>
          <p14:tracePt t="48441" x="5127625" y="4505325"/>
          <p14:tracePt t="48456" x="5140325" y="4505325"/>
          <p14:tracePt t="48532" x="5153025" y="4505325"/>
          <p14:tracePt t="48580" x="5167313" y="4505325"/>
          <p14:tracePt t="48595" x="5180013" y="4505325"/>
          <p14:tracePt t="48611" x="5192713" y="4505325"/>
          <p14:tracePt t="48713" x="5207000" y="4505325"/>
          <p14:tracePt t="48848" x="5219700" y="4505325"/>
          <p14:tracePt t="48862" x="5232400" y="4505325"/>
          <p14:tracePt t="48881" x="5246688" y="4505325"/>
          <p14:tracePt t="48892" x="5259388" y="4505325"/>
          <p14:tracePt t="48904" x="5272088" y="4505325"/>
          <p14:tracePt t="48947" x="5284788" y="4505325"/>
          <p14:tracePt t="48993" x="5299075" y="4505325"/>
          <p14:tracePt t="49002" x="5311775" y="4505325"/>
          <p14:tracePt t="49008" x="5324475" y="4505325"/>
          <p14:tracePt t="49014" x="5338763" y="4492625"/>
          <p14:tracePt t="49033" x="5364163" y="4479925"/>
          <p14:tracePt t="49045" x="5364163" y="4465638"/>
          <p14:tracePt t="49063" x="5378450" y="4465638"/>
          <p14:tracePt t="49861" x="5364163" y="4465638"/>
          <p14:tracePt t="49881" x="5351463" y="4465638"/>
          <p14:tracePt t="49887" x="5351463" y="4479925"/>
          <p14:tracePt t="49904" x="5338763" y="4479925"/>
          <p14:tracePt t="49911" x="5324475" y="4479925"/>
          <p14:tracePt t="49940" x="5311775" y="4479925"/>
          <p14:tracePt t="49957" x="5299075" y="4479925"/>
          <p14:tracePt t="49988" x="5284788" y="4479925"/>
          <p14:tracePt t="50010" x="5272088" y="4479925"/>
          <p14:tracePt t="50030" x="5259388" y="4479925"/>
          <p14:tracePt t="50039" x="5246688" y="4479925"/>
          <p14:tracePt t="50542" x="5232400" y="4479925"/>
          <p14:tracePt t="50544" x="5219700" y="4479925"/>
          <p14:tracePt t="50549" x="5207000" y="4479925"/>
          <p14:tracePt t="50555" x="5180013" y="4492625"/>
          <p14:tracePt t="50567" x="5127625" y="4505325"/>
          <p14:tracePt t="50580" x="5073650" y="4519613"/>
          <p14:tracePt t="50598" x="4994275" y="4532313"/>
          <p14:tracePt t="50616" x="4849813" y="4532313"/>
          <p14:tracePt t="50634" x="4770438" y="4519613"/>
          <p14:tracePt t="50646" x="4730750" y="4505325"/>
          <p14:tracePt t="50664" x="4691063" y="4492625"/>
          <p14:tracePt t="50683" x="4678363" y="4492625"/>
          <p14:tracePt t="50701" x="4651375" y="4492625"/>
          <p14:tracePt t="50713" x="4624388" y="4492625"/>
          <p14:tracePt t="50731" x="4598988" y="4492625"/>
          <p14:tracePt t="50749" x="4572000" y="4492625"/>
          <p14:tracePt t="50768" x="4559300" y="4492625"/>
          <p14:tracePt t="50780" x="4532313" y="4492625"/>
          <p14:tracePt t="50798" x="4505325" y="4492625"/>
          <p14:tracePt t="50816" x="4479925" y="4492625"/>
          <p14:tracePt t="50993" x="4492625" y="4492625"/>
          <p14:tracePt t="51006" x="4505325" y="4492625"/>
          <p14:tracePt t="51044" x="4519613" y="4492625"/>
          <p14:tracePt t="51048" x="4519613" y="4479925"/>
          <p14:tracePt t="51054" x="4532313" y="4479925"/>
          <p14:tracePt t="51060" x="4545013" y="4479925"/>
          <p14:tracePt t="51067" x="4559300" y="4479925"/>
          <p14:tracePt t="51083" x="4598988" y="4479925"/>
          <p14:tracePt t="51101" x="4638675" y="4479925"/>
          <p14:tracePt t="51113" x="4651375" y="4479925"/>
          <p14:tracePt t="51132" x="4664075" y="4479925"/>
          <p14:tracePt t="51157" x="4678363" y="4479925"/>
          <p14:tracePt t="51173" x="4691063" y="4479925"/>
          <p14:tracePt t="51180" x="4703763" y="4479925"/>
          <p14:tracePt t="51198" x="4718050" y="4479925"/>
          <p14:tracePt t="51217" x="4730750" y="4479925"/>
          <p14:tracePt t="51336" x="4718050" y="4479925"/>
          <p14:tracePt t="51346" x="4703763" y="4479925"/>
          <p14:tracePt t="51352" x="4691063" y="4479925"/>
          <p14:tracePt t="51385" x="4691063" y="4465638"/>
          <p14:tracePt t="51389" x="4703763" y="4465638"/>
          <p14:tracePt t="51393" x="4703763" y="4452938"/>
          <p14:tracePt t="51399" x="4730750" y="4452938"/>
          <p14:tracePt t="51399" x="4730750" y="4440238"/>
          <p14:tracePt t="51417" x="4810125" y="4413250"/>
          <p14:tracePt t="51435" x="4849813" y="4413250"/>
          <p14:tracePt t="51466" x="4862513" y="4413250"/>
          <p14:tracePt t="51475" x="4875213" y="4413250"/>
          <p14:tracePt t="51484" x="4889500" y="4425950"/>
          <p14:tracePt t="51502" x="4941888" y="4465638"/>
          <p14:tracePt t="51514" x="4981575" y="4492625"/>
          <p14:tracePt t="51532" x="5033963" y="4505325"/>
          <p14:tracePt t="51550" x="5087938" y="4532313"/>
          <p14:tracePt t="51568" x="5100638" y="4532313"/>
          <p14:tracePt t="51581" x="5100638" y="4545013"/>
          <p14:tracePt t="51581" x="5113338" y="4545013"/>
          <p14:tracePt t="51599" x="5113338" y="4584700"/>
          <p14:tracePt t="51617" x="5127625" y="4624388"/>
          <p14:tracePt t="51635" x="5140325" y="4651375"/>
          <p14:tracePt t="52221" x="5140325" y="4638675"/>
          <p14:tracePt t="52229" x="5127625" y="4638675"/>
          <p14:tracePt t="52236" x="5127625" y="4624388"/>
          <p14:tracePt t="52250" x="5127625" y="4611688"/>
          <p14:tracePt t="52264" x="5113338" y="4611688"/>
          <p14:tracePt t="52266" x="5113338" y="4598988"/>
          <p14:tracePt t="52284" x="5100638" y="4572000"/>
          <p14:tracePt t="52303" x="5100638" y="4559300"/>
          <p14:tracePt t="52315" x="5073650" y="4545013"/>
          <p14:tracePt t="52333" x="5073650" y="4519613"/>
          <p14:tracePt t="52351" x="5060950" y="4519613"/>
          <p14:tracePt t="52388" x="5060950" y="4505325"/>
          <p14:tracePt t="52396" x="5048250" y="4505325"/>
          <p14:tracePt t="52405" x="5048250" y="4492625"/>
          <p14:tracePt t="52425" x="5033963" y="4492625"/>
          <p14:tracePt t="52439" x="5033963" y="4479925"/>
          <p14:tracePt t="52448" x="5021263" y="4479925"/>
          <p14:tracePt t="52466" x="5021263" y="4465638"/>
          <p14:tracePt t="52629" x="5008563" y="4465638"/>
          <p14:tracePt t="52639" x="4994275" y="4465638"/>
          <p14:tracePt t="52647" x="4981575" y="4465638"/>
          <p14:tracePt t="52650" x="4968875" y="4465638"/>
          <p14:tracePt t="52655" x="4954588" y="4465638"/>
          <p14:tracePt t="52667" x="4889500" y="4465638"/>
          <p14:tracePt t="52685" x="4691063" y="4465638"/>
          <p14:tracePt t="52703" x="4532313" y="4465638"/>
          <p14:tracePt t="52715" x="4479925" y="4465638"/>
          <p14:tracePt t="52733" x="4425950" y="4465638"/>
          <p14:tracePt t="52752" x="4373563" y="4452938"/>
          <p14:tracePt t="52770" x="4308475" y="4440238"/>
          <p14:tracePt t="52782" x="4254500" y="4440238"/>
          <p14:tracePt t="52800" x="4202113" y="4413250"/>
          <p14:tracePt t="52818" x="4135438" y="4413250"/>
          <p14:tracePt t="52836" x="4095750" y="4400550"/>
          <p14:tracePt t="52849" x="4083050" y="4400550"/>
          <p14:tracePt t="52867" x="4043363" y="4400550"/>
          <p14:tracePt t="52885" x="4016375" y="4400550"/>
          <p14:tracePt t="52903" x="3990975" y="4400550"/>
          <p14:tracePt t="52916" x="3990975" y="4386263"/>
          <p14:tracePt t="52947" x="3976688" y="4386263"/>
          <p14:tracePt t="53077" x="3963988" y="4386263"/>
          <p14:tracePt t="53087" x="3951288" y="4386263"/>
          <p14:tracePt t="53144" x="3951288" y="4400550"/>
          <p14:tracePt t="53162" x="3937000" y="4400550"/>
          <p14:tracePt t="53169" x="3937000" y="4413250"/>
          <p14:tracePt t="53248" x="3937000" y="4425950"/>
          <p14:tracePt t="53257" x="3924300" y="4425950"/>
          <p14:tracePt t="53280" x="3924300" y="4440238"/>
          <p14:tracePt t="53867" x="3937000" y="4440238"/>
          <p14:tracePt t="53898" x="3951288" y="4440238"/>
          <p14:tracePt t="53914" x="3963988" y="4440238"/>
          <p14:tracePt t="53931" x="3976688" y="4440238"/>
          <p14:tracePt t="53941" x="3990975" y="4440238"/>
          <p14:tracePt t="53949" x="4003675" y="4440238"/>
          <p14:tracePt t="53954" x="4016375" y="4440238"/>
          <p14:tracePt t="53971" x="4043363" y="4452938"/>
          <p14:tracePt t="53983" x="4070350" y="4452938"/>
          <p14:tracePt t="54001" x="4095750" y="4452938"/>
          <p14:tracePt t="54020" x="4122738" y="4465638"/>
          <p14:tracePt t="54038" x="4135438" y="4479925"/>
          <p14:tracePt t="54356" x="4122738" y="4479925"/>
          <p14:tracePt t="54367" x="4110038" y="4479925"/>
          <p14:tracePt t="54371" x="4110038" y="4492625"/>
          <p14:tracePt t="54379" x="4095750" y="4492625"/>
          <p14:tracePt t="54393" x="4083050" y="4492625"/>
          <p14:tracePt t="54402" x="4070350" y="4492625"/>
          <p14:tracePt t="54420" x="4043363" y="4492625"/>
          <p14:tracePt t="54438" x="4030663" y="4492625"/>
          <p14:tracePt t="54450" x="4016375" y="4505325"/>
          <p14:tracePt t="54468" x="3990975" y="4505325"/>
          <p14:tracePt t="54487" x="3976688" y="4505325"/>
          <p14:tracePt t="54505" x="3951288" y="4505325"/>
          <p14:tracePt t="54675" x="3963988" y="4505325"/>
          <p14:tracePt t="54684" x="3976688" y="4505325"/>
          <p14:tracePt t="54690" x="3976688" y="4492625"/>
          <p14:tracePt t="54694" x="3990975" y="4492625"/>
          <p14:tracePt t="54705" x="4016375" y="4479925"/>
          <p14:tracePt t="54717" x="4043363" y="4465638"/>
          <p14:tracePt t="54735" x="4095750" y="4440238"/>
          <p14:tracePt t="54754" x="4175125" y="4413250"/>
          <p14:tracePt t="54772" x="4241800" y="4413250"/>
          <p14:tracePt t="54784" x="4268788" y="4400550"/>
          <p14:tracePt t="54802" x="4346575" y="4386263"/>
          <p14:tracePt t="54820" x="4425950" y="4360863"/>
          <p14:tracePt t="54839" x="4532313" y="4333875"/>
          <p14:tracePt t="54851" x="4598988" y="4321175"/>
          <p14:tracePt t="54869" x="4703763" y="4321175"/>
          <p14:tracePt t="54887" x="4810125" y="4321175"/>
          <p14:tracePt t="54905" x="4875213" y="4321175"/>
          <p14:tracePt t="54917" x="4914900" y="4321175"/>
          <p14:tracePt t="54936" x="4981575" y="4373563"/>
          <p14:tracePt t="54936" x="4994275" y="4373563"/>
          <p14:tracePt t="54954" x="5060950" y="4479925"/>
          <p14:tracePt t="54972" x="5127625" y="4598988"/>
          <p14:tracePt t="54984" x="5167313" y="4691063"/>
          <p14:tracePt t="55002" x="5246688" y="4797425"/>
          <p14:tracePt t="55020" x="5311775" y="4889500"/>
          <p14:tracePt t="55039" x="5324475" y="4929188"/>
          <p14:tracePt t="55039" x="5324475" y="4941888"/>
          <p14:tracePt t="55051" x="5324475" y="4954588"/>
          <p14:tracePt t="55070" x="5324475" y="5008563"/>
          <p14:tracePt t="55087" x="5299075" y="5048250"/>
          <p14:tracePt t="55105" x="5284788" y="5073650"/>
          <p14:tracePt t="55118" x="5272088" y="5073650"/>
          <p14:tracePt t="55136" x="5259388" y="5087938"/>
          <p14:tracePt t="55190" x="5246688" y="5087938"/>
          <p14:tracePt t="55195" x="5246688" y="5100638"/>
          <p14:tracePt t="56387" x="5232400" y="5100638"/>
          <p14:tracePt t="56388" x="5232400" y="5087938"/>
          <p14:tracePt t="56392" x="5219700" y="5087938"/>
          <p14:tracePt t="56404" x="5180013" y="5048250"/>
          <p14:tracePt t="56422" x="5113338" y="5008563"/>
          <p14:tracePt t="56440" x="5060950" y="4954588"/>
          <p14:tracePt t="56452" x="5021263" y="4941888"/>
          <p14:tracePt t="56470" x="4954588" y="4902200"/>
          <p14:tracePt t="56489" x="4902200" y="4862513"/>
          <p14:tracePt t="56507" x="4875213" y="4835525"/>
          <p14:tracePt t="56519" x="4862513" y="4835525"/>
          <p14:tracePt t="56538" x="4849813" y="4835525"/>
          <p14:tracePt t="56555" x="4835525" y="4822825"/>
          <p14:tracePt t="56574" x="4797425" y="4810125"/>
          <p14:tracePt t="56589" x="4783138" y="4810125"/>
          <p14:tracePt t="56685" x="4783138" y="4822825"/>
          <p14:tracePt t="56692" x="4797425" y="4822825"/>
          <p14:tracePt t="56693" x="4797425" y="4835525"/>
          <p14:tracePt t="56707" x="4849813" y="4849813"/>
          <p14:tracePt t="56719" x="4875213" y="4862513"/>
          <p14:tracePt t="56737" x="4902200" y="4875213"/>
          <p14:tracePt t="56756" x="4929188" y="4875213"/>
          <p14:tracePt t="56756" x="4941888" y="4875213"/>
          <p14:tracePt t="56774" x="4954588" y="4862513"/>
          <p14:tracePt t="56786" x="4981575" y="4862513"/>
          <p14:tracePt t="56804" x="4994275" y="4862513"/>
          <p14:tracePt t="56822" x="5008563" y="4849813"/>
          <p14:tracePt t="56840" x="5021263" y="4849813"/>
          <p14:tracePt t="56853" x="5033963" y="4835525"/>
          <p14:tracePt t="56871" x="5033963" y="4810125"/>
          <p14:tracePt t="56889" x="5033963" y="4783138"/>
          <p14:tracePt t="56901" x="5033963" y="4757738"/>
          <p14:tracePt t="56919" x="5033963" y="4730750"/>
          <p14:tracePt t="56938" x="5021263" y="4691063"/>
          <p14:tracePt t="57858" x="4862513" y="5761038"/>
          <p14:tracePt t="57860" x="4862513" y="5748338"/>
          <p14:tracePt t="57861" x="4875213" y="5748338"/>
          <p14:tracePt t="57872" x="4902200" y="5695950"/>
          <p14:tracePt t="57890" x="4954588" y="5629275"/>
          <p14:tracePt t="57902" x="4981575" y="5576888"/>
          <p14:tracePt t="57920" x="4994275" y="5483225"/>
          <p14:tracePt t="57939" x="5008563" y="5351463"/>
          <p14:tracePt t="57939" x="5008563" y="5338763"/>
          <p14:tracePt t="57957" x="5008563" y="5180013"/>
          <p14:tracePt t="57969" x="4994275" y="5048250"/>
          <p14:tracePt t="57987" x="4968875" y="4941888"/>
          <p14:tracePt t="58005" x="4954588" y="4889500"/>
          <p14:tracePt t="58024" x="4954588" y="4862513"/>
          <p14:tracePt t="58054" x="4954588" y="4849813"/>
          <p14:tracePt t="58082" x="4954588" y="4835525"/>
          <p14:tracePt t="58130" x="4954588" y="4822825"/>
          <p14:tracePt t="58136" x="4954588" y="4810125"/>
          <p14:tracePt t="58146" x="4954588" y="4797425"/>
          <p14:tracePt t="58153" x="4954588" y="4783138"/>
          <p14:tracePt t="58159" x="4954588" y="4770438"/>
          <p14:tracePt t="58169" x="4954588" y="4743450"/>
          <p14:tracePt t="58187" x="4954588" y="4691063"/>
          <p14:tracePt t="58206" x="4954588" y="4651375"/>
          <p14:tracePt t="58224" x="4954588" y="4624388"/>
          <p14:tracePt t="58236" x="4941888" y="4624388"/>
          <p14:tracePt t="58254" x="4941888" y="4611688"/>
          <p14:tracePt t="58272" x="4914900" y="4584700"/>
          <p14:tracePt t="58291" x="4902200" y="4559300"/>
          <p14:tracePt t="58291" x="4889500" y="4559300"/>
          <p14:tracePt t="58303" x="4875213" y="4532313"/>
          <p14:tracePt t="58321" x="4849813" y="4519613"/>
          <p14:tracePt t="58339" x="4835525" y="4519613"/>
          <p14:tracePt t="58360" x="4822825" y="4519613"/>
          <p14:tracePt t="58369" x="4810125" y="4519613"/>
          <p14:tracePt t="58388" x="4770438" y="4519613"/>
          <p14:tracePt t="58406" x="4730750" y="4519613"/>
          <p14:tracePt t="58424" x="4703763" y="4519613"/>
          <p14:tracePt t="58439" x="4691063" y="4519613"/>
          <p14:tracePt t="58456" x="4678363" y="4519613"/>
          <p14:tracePt t="58472" x="4651375" y="4532313"/>
          <p14:tracePt t="58491" x="4638675" y="4572000"/>
          <p14:tracePt t="58503" x="4638675" y="4598988"/>
          <p14:tracePt t="58521" x="4624388" y="4611688"/>
          <p14:tracePt t="58539" x="4624388" y="4651375"/>
          <p14:tracePt t="58558" x="4624388" y="4718050"/>
          <p14:tracePt t="58570" x="4624388" y="4757738"/>
          <p14:tracePt t="58570" x="4624388" y="4770438"/>
          <p14:tracePt t="58588" x="4638675" y="4835525"/>
          <p14:tracePt t="58606" x="4678363" y="4875213"/>
          <p14:tracePt t="58624" x="4678363" y="4902200"/>
          <p14:tracePt t="58636" x="4703763" y="4929188"/>
          <p14:tracePt t="58655" x="4730750" y="4941888"/>
          <p14:tracePt t="58673" x="4757738" y="4968875"/>
          <p14:tracePt t="58691" x="4783138" y="4968875"/>
          <p14:tracePt t="58705" x="4797425" y="4968875"/>
          <p14:tracePt t="58721" x="4822825" y="4968875"/>
          <p14:tracePt t="58739" x="4862513" y="4941888"/>
          <p14:tracePt t="58758" x="4914900" y="4889500"/>
          <p14:tracePt t="58770" x="4941888" y="4849813"/>
          <p14:tracePt t="58788" x="4968875" y="4810125"/>
          <p14:tracePt t="58806" x="4981575" y="4783138"/>
          <p14:tracePt t="58824" x="4994275" y="4757738"/>
          <p14:tracePt t="58836" x="5008563" y="4743450"/>
          <p14:tracePt t="58855" x="5008563" y="4691063"/>
          <p14:tracePt t="58873" x="5021263" y="4651375"/>
          <p14:tracePt t="58891" x="5021263" y="4598988"/>
          <p14:tracePt t="58903" x="5021263" y="4572000"/>
          <p14:tracePt t="58921" x="4994275" y="4519613"/>
          <p14:tracePt t="58940" x="4954588" y="4465638"/>
          <p14:tracePt t="58958" x="4902200" y="4425950"/>
          <p14:tracePt t="58970" x="4875213" y="4413250"/>
          <p14:tracePt t="58988" x="4862513" y="4400550"/>
          <p14:tracePt t="59006" x="4849813" y="4400550"/>
          <p14:tracePt t="59025" x="4835525" y="4386263"/>
          <p14:tracePt t="59025" x="4822825" y="4386263"/>
          <p14:tracePt t="59037" x="4810125" y="4386263"/>
          <p14:tracePt t="59055" x="4797425" y="4386263"/>
          <p14:tracePt t="59073" x="4783138" y="4400550"/>
          <p14:tracePt t="59091" x="4757738" y="4425950"/>
          <p14:tracePt t="59103" x="4757738" y="4452938"/>
          <p14:tracePt t="59122" x="4757738" y="4505325"/>
          <p14:tracePt t="59140" x="4757738" y="4598988"/>
          <p14:tracePt t="59158" x="4783138" y="4718050"/>
          <p14:tracePt t="59170" x="4797425" y="4783138"/>
          <p14:tracePt t="59188" x="4822825" y="4889500"/>
          <p14:tracePt t="59206" x="4835525" y="4929188"/>
          <p14:tracePt t="59258" x="4849813" y="4929188"/>
          <p14:tracePt t="59271" x="4862513" y="4929188"/>
          <p14:tracePt t="59276" x="4862513" y="4914900"/>
          <p14:tracePt t="59278" x="4875213" y="4914900"/>
          <p14:tracePt t="59292" x="4902200" y="4862513"/>
          <p14:tracePt t="59304" x="4914900" y="4810125"/>
          <p14:tracePt t="59322" x="4929188" y="4730750"/>
          <p14:tracePt t="59340" x="4929188" y="4664075"/>
          <p14:tracePt t="59358" x="4929188" y="4638675"/>
          <p14:tracePt t="59370" x="4929188" y="4624388"/>
          <p14:tracePt t="59389" x="4929188" y="4611688"/>
          <p14:tracePt t="59389" x="4929188" y="4598988"/>
          <p14:tracePt t="59407" x="4914900" y="4572000"/>
          <p14:tracePt t="59425" x="4902200" y="4532313"/>
          <p14:tracePt t="59437" x="4875213" y="4505325"/>
          <p14:tracePt t="59455" x="4849813" y="4492625"/>
          <p14:tracePt t="59474" x="4835525" y="4492625"/>
          <p14:tracePt t="59492" x="4822825" y="4492625"/>
          <p14:tracePt t="59504" x="4810125" y="4492625"/>
          <p14:tracePt t="59522" x="4783138" y="4492625"/>
          <p14:tracePt t="59540" x="4770438" y="4505325"/>
          <p14:tracePt t="59558" x="4743450" y="4532313"/>
          <p14:tracePt t="59571" x="4730750" y="4559300"/>
          <p14:tracePt t="59589" x="4718050" y="4598988"/>
          <p14:tracePt t="59607" x="4703763" y="4651375"/>
          <p14:tracePt t="59625" x="4691063" y="4718050"/>
          <p14:tracePt t="59637" x="4691063" y="4757738"/>
          <p14:tracePt t="59655" x="4691063" y="4822825"/>
          <p14:tracePt t="59674" x="4691063" y="4862513"/>
          <p14:tracePt t="59692" x="4691063" y="4875213"/>
          <p14:tracePt t="59704" x="4691063" y="4889500"/>
          <p14:tracePt t="59940" x="4703763" y="4889500"/>
          <p14:tracePt t="59941" x="4703763" y="4902200"/>
          <p14:tracePt t="59957" x="4718050" y="4902200"/>
          <p14:tracePt t="59961" x="4718050" y="4914900"/>
          <p14:tracePt t="59971" x="4718050" y="4929188"/>
          <p14:tracePt t="59989" x="4730750" y="4941888"/>
          <p14:tracePt t="60007" x="4730750" y="4954588"/>
          <p14:tracePt t="60165" x="4743450" y="4954588"/>
          <p14:tracePt t="60182" x="4757738" y="4954588"/>
          <p14:tracePt t="60204" x="4770438" y="4954588"/>
          <p14:tracePt t="60219" x="4770438" y="4941888"/>
          <p14:tracePt t="60282" x="4783138" y="4941888"/>
          <p14:tracePt t="60302" x="4797425" y="4941888"/>
          <p14:tracePt t="60306" x="4797425" y="4929188"/>
          <p14:tracePt t="60326" x="4810125" y="4929188"/>
          <p14:tracePt t="60334" x="4810125" y="4914900"/>
          <p14:tracePt t="60374" x="4822825" y="4914900"/>
          <p14:tracePt t="60404" x="4822825" y="4902200"/>
          <p14:tracePt t="60408" x="4835525" y="4902200"/>
          <p14:tracePt t="60432" x="4849813" y="4889500"/>
          <p14:tracePt t="60447" x="4849813" y="4875213"/>
          <p14:tracePt t="60458" x="4849813" y="4862513"/>
          <p14:tracePt t="60474" x="4862513" y="4862513"/>
          <p14:tracePt t="60481" x="4862513" y="4849813"/>
          <p14:tracePt t="60635" x="4862513" y="4835525"/>
          <p14:tracePt t="60664" x="4862513" y="4822825"/>
          <p14:tracePt t="60746" x="4862513" y="4810125"/>
          <p14:tracePt t="62082" x="4875213" y="4810125"/>
          <p14:tracePt t="62087" x="4889500" y="4810125"/>
          <p14:tracePt t="62102" x="4889500" y="4797425"/>
          <p14:tracePt t="62252" x="4902200" y="4797425"/>
          <p14:tracePt t="62279" x="4914900" y="4797425"/>
          <p14:tracePt t="62289" x="4914900" y="4783138"/>
          <p14:tracePt t="62303" x="4929188" y="4783138"/>
          <p14:tracePt t="62308" x="4929188" y="4770438"/>
          <p14:tracePt t="62309" x="4941888" y="4770438"/>
          <p14:tracePt t="62325" x="4941888" y="4757738"/>
          <p14:tracePt t="62343" x="4954588" y="4743450"/>
          <p14:tracePt t="62361" x="4968875" y="4743450"/>
          <p14:tracePt t="62385" x="4968875" y="4730750"/>
          <p14:tracePt t="62403" x="4981575" y="4730750"/>
          <p14:tracePt t="62410" x="4981575" y="4718050"/>
          <p14:tracePt t="62428" x="4994275" y="4718050"/>
          <p14:tracePt t="62449" x="4994275" y="4703763"/>
          <p14:tracePt t="62462" x="4994275" y="4691063"/>
          <p14:tracePt t="62564" x="4994275" y="4678363"/>
          <p14:tracePt t="62577" x="4994275" y="4664075"/>
          <p14:tracePt t="62600" x="4994275" y="4651375"/>
          <p14:tracePt t="62606" x="5008563" y="4651375"/>
          <p14:tracePt t="62607" x="5008563" y="4638675"/>
          <p14:tracePt t="62647" x="5008563" y="4624388"/>
          <p14:tracePt t="62669" x="5008563" y="4611688"/>
          <p14:tracePt t="62671" x="5021263" y="4611688"/>
          <p14:tracePt t="62702" x="5021263" y="4598988"/>
          <p14:tracePt t="62707" x="5021263" y="4584700"/>
          <p14:tracePt t="62726" x="5021263" y="4572000"/>
          <p14:tracePt t="62736" x="5033963" y="4572000"/>
          <p14:tracePt t="62748" x="5033963" y="4559300"/>
          <p14:tracePt t="62946" x="5033963" y="4545013"/>
          <p14:tracePt t="62947" x="5048250" y="4545013"/>
          <p14:tracePt t="62950" x="5048250" y="4532313"/>
          <p14:tracePt t="62963" x="5048250" y="4519613"/>
          <p14:tracePt t="62981" x="5048250" y="4505325"/>
          <p14:tracePt t="63423" x="5048250" y="4519613"/>
          <p14:tracePt t="63438" x="5033963" y="4519613"/>
          <p14:tracePt t="65397" x="5021263" y="4519613"/>
          <p14:tracePt t="65419" x="5008563" y="4519613"/>
          <p14:tracePt t="65435" x="4994275" y="4519613"/>
          <p14:tracePt t="65450" x="4981575" y="4519613"/>
          <p14:tracePt t="65467" x="4968875" y="4519613"/>
          <p14:tracePt t="65487" x="4954588" y="4519613"/>
          <p14:tracePt t="65498" x="4941888" y="4519613"/>
          <p14:tracePt t="65504" x="4929188" y="4519613"/>
          <p14:tracePt t="65513" x="4914900" y="4519613"/>
          <p14:tracePt t="65522" x="4902200" y="4519613"/>
          <p14:tracePt t="65530" x="4889500" y="4519613"/>
          <p14:tracePt t="65546" x="4862513" y="4519613"/>
          <p14:tracePt t="65558" x="4835525" y="4532313"/>
          <p14:tracePt t="65577" x="4810125" y="4559300"/>
          <p14:tracePt t="65595" x="4783138" y="4572000"/>
          <p14:tracePt t="65613" x="4770438" y="4572000"/>
          <p14:tracePt t="65747" x="4770438" y="4559300"/>
          <p14:tracePt t="65751" x="4770438" y="4545013"/>
          <p14:tracePt t="65754" x="4770438" y="4532313"/>
          <p14:tracePt t="65762" x="4770438" y="4519613"/>
          <p14:tracePt t="65779" x="4770438" y="4505325"/>
          <p14:tracePt t="65795" x="4757738" y="4505325"/>
          <p14:tracePt t="65958" x="4757738" y="4519613"/>
          <p14:tracePt t="65963" x="4757738" y="4532313"/>
          <p14:tracePt t="65965" x="4757738" y="4545013"/>
          <p14:tracePt t="65977" x="4757738" y="4572000"/>
          <p14:tracePt t="65995" x="4757738" y="4638675"/>
          <p14:tracePt t="66014" x="4757738" y="4691063"/>
          <p14:tracePt t="66026" x="4757738" y="4718050"/>
          <p14:tracePt t="66044" x="4757738" y="4743450"/>
          <p14:tracePt t="66063" x="4757738" y="4757738"/>
          <p14:tracePt t="66080" x="4743450" y="4770438"/>
          <p14:tracePt t="66121" x="4743450" y="4783138"/>
          <p14:tracePt t="66122" x="4730750" y="4783138"/>
          <p14:tracePt t="66283" x="4730750" y="4770438"/>
          <p14:tracePt t="66286" x="4730750" y="4757738"/>
          <p14:tracePt t="66294" x="4730750" y="4743450"/>
          <p14:tracePt t="66303" x="4730750" y="4730750"/>
          <p14:tracePt t="66312" x="4730750" y="4718050"/>
          <p14:tracePt t="66329" x="4730750" y="4703763"/>
          <p14:tracePt t="66347" x="4730750" y="4691063"/>
          <p14:tracePt t="66359" x="4730750" y="4678363"/>
          <p14:tracePt t="66377" x="4730750" y="4664075"/>
          <p14:tracePt t="66396" x="4730750" y="4638675"/>
          <p14:tracePt t="66414" x="4730750" y="4624388"/>
          <p14:tracePt t="66426" x="4730750" y="4611688"/>
          <p14:tracePt t="66445" x="4730750" y="4598988"/>
          <p14:tracePt t="66486" x="4730750" y="4584700"/>
          <p14:tracePt t="66502" x="4730750" y="4572000"/>
          <p14:tracePt t="66511" x="4730750" y="4559300"/>
          <p14:tracePt t="66521" x="4730750" y="4545013"/>
          <p14:tracePt t="66529" x="4730750" y="4532313"/>
          <p14:tracePt t="66547" x="4730750" y="4519613"/>
          <p14:tracePt t="66559" x="4730750" y="4505325"/>
          <p14:tracePt t="66732" x="4730750" y="4519613"/>
          <p14:tracePt t="66737" x="4730750" y="4532313"/>
          <p14:tracePt t="66740" x="4730750" y="4545013"/>
          <p14:tracePt t="66748" x="4730750" y="4559300"/>
          <p14:tracePt t="66760" x="4730750" y="4598988"/>
          <p14:tracePt t="66778" x="4743450" y="4651375"/>
          <p14:tracePt t="66796" x="4743450" y="4703763"/>
          <p14:tracePt t="66814" x="4743450" y="4743450"/>
          <p14:tracePt t="66826" x="4743450" y="4783138"/>
          <p14:tracePt t="66845" x="4743450" y="4797425"/>
          <p14:tracePt t="66863" x="4743450" y="4810125"/>
          <p14:tracePt t="67024" x="4757738" y="4810125"/>
          <p14:tracePt t="67026" x="4757738" y="4797425"/>
          <p14:tracePt t="67032" x="4757738" y="4783138"/>
          <p14:tracePt t="67038" x="4757738" y="4770438"/>
          <p14:tracePt t="67045" x="4757738" y="4757738"/>
          <p14:tracePt t="67063" x="4770438" y="4718050"/>
          <p14:tracePt t="67081" x="4770438" y="4664075"/>
          <p14:tracePt t="67093" x="4770438" y="4638675"/>
          <p14:tracePt t="67112" x="4770438" y="4624388"/>
          <p14:tracePt t="67112" x="4770438" y="4611688"/>
          <p14:tracePt t="67130" x="4770438" y="4598988"/>
          <p14:tracePt t="67148" x="4770438" y="4572000"/>
          <p14:tracePt t="67160" x="4770438" y="4559300"/>
          <p14:tracePt t="67178" x="4770438" y="4532313"/>
          <p14:tracePt t="67199" x="4770438" y="4519613"/>
          <p14:tracePt t="67215" x="4770438" y="4505325"/>
          <p14:tracePt t="67297" x="4770438" y="4519613"/>
          <p14:tracePt t="67300" x="4770438" y="4532313"/>
          <p14:tracePt t="67302" x="4770438" y="4545013"/>
          <p14:tracePt t="67312" x="4783138" y="4598988"/>
          <p14:tracePt t="67330" x="4810125" y="4664075"/>
          <p14:tracePt t="67348" x="4822825" y="4718050"/>
          <p14:tracePt t="67360" x="4822825" y="4757738"/>
          <p14:tracePt t="67379" x="4822825" y="4797425"/>
          <p14:tracePt t="67401" x="4822825" y="4810125"/>
          <p14:tracePt t="67418" x="4822825" y="4822825"/>
          <p14:tracePt t="67493" x="4822825" y="4810125"/>
          <p14:tracePt t="67497" x="4822825" y="4797425"/>
          <p14:tracePt t="67500" x="4835525" y="4783138"/>
          <p14:tracePt t="67512" x="4835525" y="4730750"/>
          <p14:tracePt t="67530" x="4835525" y="4651375"/>
          <p14:tracePt t="67548" x="4835525" y="4572000"/>
          <p14:tracePt t="67561" x="4835525" y="4532313"/>
          <p14:tracePt t="67579" x="4835525" y="4505325"/>
          <p14:tracePt t="67681" x="4835525" y="4519613"/>
          <p14:tracePt t="67684" x="4822825" y="4519613"/>
          <p14:tracePt t="67688" x="4822825" y="4545013"/>
          <p14:tracePt t="67694" x="4822825" y="4559300"/>
          <p14:tracePt t="67712" x="4822825" y="4611688"/>
          <p14:tracePt t="67730" x="4822825" y="4678363"/>
          <p14:tracePt t="67749" x="4835525" y="4743450"/>
          <p14:tracePt t="67761" x="4835525" y="4783138"/>
          <p14:tracePt t="67779" x="4835525" y="4822825"/>
          <p14:tracePt t="67797" x="4835525" y="4849813"/>
          <p14:tracePt t="67815" x="4835525" y="4862513"/>
          <p14:tracePt t="68093" x="4835525" y="4875213"/>
          <p14:tracePt t="68361" x="4835525" y="4889500"/>
          <p14:tracePt t="68364" x="4835525" y="4902200"/>
          <p14:tracePt t="68367" x="4835525" y="4914900"/>
          <p14:tracePt t="68368" x="4849813" y="4929188"/>
          <p14:tracePt t="68380" x="4875213" y="4994275"/>
          <p14:tracePt t="68398" x="4914900" y="5100638"/>
          <p14:tracePt t="68416" x="4954588" y="5219700"/>
          <p14:tracePt t="68428" x="4968875" y="5284788"/>
          <p14:tracePt t="68446" x="5008563" y="5378450"/>
          <p14:tracePt t="68465" x="5021263" y="5430838"/>
          <p14:tracePt t="68483" x="5021263" y="5443538"/>
          <p14:tracePt t="68495" x="5021263" y="5457825"/>
          <p14:tracePt t="68541" x="5008563" y="5457825"/>
          <p14:tracePt t="68542" x="5008563" y="5443538"/>
          <p14:tracePt t="68549" x="4981575" y="5403850"/>
          <p14:tracePt t="68562" x="4914900" y="5311775"/>
          <p14:tracePt t="68580" x="4822825" y="5207000"/>
          <p14:tracePt t="68598" x="4757738" y="5140325"/>
          <p14:tracePt t="68616" x="4718050" y="5100638"/>
          <p14:tracePt t="68628" x="4703763" y="5073650"/>
          <p14:tracePt t="68646" x="4691063" y="5048250"/>
          <p14:tracePt t="68665" x="4678363" y="5008563"/>
          <p14:tracePt t="68683" x="4678363" y="4914900"/>
          <p14:tracePt t="68695" x="4651375" y="4849813"/>
          <p14:tracePt t="68713" x="4611688" y="4770438"/>
          <p14:tracePt t="68731" x="4584700" y="4730750"/>
          <p14:tracePt t="68750" x="4559300" y="4703763"/>
          <p14:tracePt t="68762" x="4545013" y="4691063"/>
          <p14:tracePt t="68845" x="4545013" y="4678363"/>
          <p14:tracePt t="68856" x="4559300" y="4678363"/>
          <p14:tracePt t="68857" x="4559300" y="4664075"/>
          <p14:tracePt t="68865" x="4572000" y="4651375"/>
          <p14:tracePt t="68883" x="4638675" y="4624388"/>
          <p14:tracePt t="68895" x="4691063" y="4584700"/>
          <p14:tracePt t="68913" x="4783138" y="4519613"/>
          <p14:tracePt t="68932" x="4835525" y="4479925"/>
          <p14:tracePt t="68950" x="4862513" y="4440238"/>
          <p14:tracePt t="68962" x="4875213" y="4425950"/>
          <p14:tracePt t="68980" x="4889500" y="4373563"/>
          <p14:tracePt t="68999" x="4889500" y="4321175"/>
          <p14:tracePt t="69017" x="4862513" y="4308475"/>
          <p14:tracePt t="69017" x="4849813" y="4308475"/>
          <p14:tracePt t="69029" x="4822825" y="4294188"/>
          <p14:tracePt t="69047" x="4770438" y="4281488"/>
          <p14:tracePt t="69065" x="4678363" y="4268788"/>
          <p14:tracePt t="69083" x="4572000" y="4254500"/>
          <p14:tracePt t="69095" x="4492625" y="4241800"/>
          <p14:tracePt t="69114" x="4425950" y="4214813"/>
          <p14:tracePt t="69132" x="4373563" y="4202113"/>
          <p14:tracePt t="69150" x="4333875" y="4202113"/>
          <p14:tracePt t="69162" x="4321175" y="4202113"/>
          <p14:tracePt t="69180" x="4268788" y="4202113"/>
          <p14:tracePt t="69199" x="4229100" y="4229100"/>
          <p14:tracePt t="69217" x="4202113" y="4281488"/>
          <p14:tracePt t="69229" x="4189413" y="4333875"/>
          <p14:tracePt t="69247" x="4189413" y="4440238"/>
          <p14:tracePt t="69265" x="4241800" y="4572000"/>
          <p14:tracePt t="69284" x="4294188" y="4703763"/>
          <p14:tracePt t="69284" x="4308475" y="4703763"/>
          <p14:tracePt t="69296" x="4346575" y="4770438"/>
          <p14:tracePt t="69314" x="4373563" y="4822825"/>
          <p14:tracePt t="69332" x="4386263" y="4822825"/>
          <p14:tracePt t="69350" x="4400550" y="4822825"/>
          <p14:tracePt t="69362" x="4425950" y="4822825"/>
          <p14:tracePt t="69381" x="4492625" y="4797425"/>
          <p14:tracePt t="69381" x="4505325" y="4797425"/>
          <p14:tracePt t="69399" x="4572000" y="4757738"/>
          <p14:tracePt t="69417" x="4651375" y="4678363"/>
          <p14:tracePt t="69429" x="4691063" y="4611688"/>
          <p14:tracePt t="69447" x="4730750" y="4492625"/>
          <p14:tracePt t="69466" x="4743450" y="4373563"/>
          <p14:tracePt t="69466" x="4743450" y="4360863"/>
          <p14:tracePt t="69484" x="4743450" y="4281488"/>
          <p14:tracePt t="69496" x="4743450" y="4241800"/>
          <p14:tracePt t="69514" x="4718050" y="4202113"/>
          <p14:tracePt t="69532" x="4651375" y="4162425"/>
          <p14:tracePt t="69551" x="4559300" y="4135438"/>
          <p14:tracePt t="69551" x="4545013" y="4135438"/>
          <p14:tracePt t="69563" x="4492625" y="4135438"/>
          <p14:tracePt t="69581" x="4373563" y="4162425"/>
          <p14:tracePt t="69599" x="4254500" y="4214813"/>
          <p14:tracePt t="69617" x="4189413" y="4254500"/>
          <p14:tracePt t="69629" x="4162425" y="4281488"/>
          <p14:tracePt t="69648" x="4149725" y="4333875"/>
          <p14:tracePt t="69666" x="4149725" y="4400550"/>
          <p14:tracePt t="69684" x="4149725" y="4452938"/>
          <p14:tracePt t="69696" x="4149725" y="4492625"/>
          <p14:tracePt t="69714" x="4175125" y="4545013"/>
          <p14:tracePt t="69732" x="4202113" y="4598988"/>
          <p14:tracePt t="69751" x="4214813" y="4624388"/>
          <p14:tracePt t="69763" x="4229100" y="4638675"/>
          <p14:tracePt t="69781" x="4241800" y="4651375"/>
          <p14:tracePt t="69853" x="4241800" y="4664075"/>
          <p14:tracePt t="69854" x="4254500" y="4664075"/>
          <p14:tracePt t="69870" x="4268788" y="4664075"/>
          <p14:tracePt t="69882" x="4268788" y="4678363"/>
          <p14:tracePt t="69884" x="4281488" y="4678363"/>
          <p14:tracePt t="69908" x="4294188" y="4678363"/>
          <p14:tracePt t="69928" x="4294188" y="4691063"/>
          <p14:tracePt t="69933" x="4308475" y="4691063"/>
          <p14:tracePt t="69951" x="4308475" y="4703763"/>
          <p14:tracePt t="69963" x="4321175" y="4703763"/>
          <p14:tracePt t="69981" x="4321175" y="4718050"/>
          <p14:tracePt t="71643" x="4321175" y="4730750"/>
          <p14:tracePt t="71647" x="4321175" y="4743450"/>
          <p14:tracePt t="71651" x="4321175" y="4757738"/>
          <p14:tracePt t="71656" x="4321175" y="4770438"/>
          <p14:tracePt t="71668" x="4321175" y="4783138"/>
          <p14:tracePt t="71686" x="4321175" y="4797425"/>
          <p14:tracePt t="71821" x="4333875" y="4797425"/>
          <p14:tracePt t="71826" x="4333875" y="4783138"/>
          <p14:tracePt t="71861" x="4346575" y="4783138"/>
          <p14:tracePt t="71868" x="4346575" y="4770438"/>
          <p14:tracePt t="71872" x="4360863" y="4770438"/>
          <p14:tracePt t="71887" x="4373563" y="4757738"/>
          <p14:tracePt t="71899" x="4386263" y="4757738"/>
          <p14:tracePt t="71909" x="4386263" y="4743450"/>
          <p14:tracePt t="71916" x="4400550" y="4743450"/>
          <p14:tracePt t="71935" x="4425950" y="4743450"/>
          <p14:tracePt t="71953" x="4440238" y="4730750"/>
          <p14:tracePt t="71965" x="4452938" y="4730750"/>
          <p14:tracePt t="71983" x="4465638" y="4703763"/>
          <p14:tracePt t="72001" x="4479925" y="4691063"/>
          <p14:tracePt t="72020" x="4492625" y="4678363"/>
          <p14:tracePt t="72076" x="4479925" y="4678363"/>
          <p14:tracePt t="72092" x="4465638" y="4678363"/>
          <p14:tracePt t="72097" x="4452938" y="4678363"/>
          <p14:tracePt t="72176" x="4440238" y="4678363"/>
          <p14:tracePt t="72187" x="4425950" y="4678363"/>
          <p14:tracePt t="72200" x="4413250" y="4678363"/>
          <p14:tracePt t="72204" x="4400550" y="4678363"/>
          <p14:tracePt t="72217" x="4386263" y="4678363"/>
          <p14:tracePt t="72228" x="4373563" y="4678363"/>
          <p14:tracePt t="72241" x="4360863" y="4678363"/>
          <p14:tracePt t="72250" x="4346575" y="4678363"/>
          <p14:tracePt t="72268" x="4333875" y="4678363"/>
          <p14:tracePt t="72287" x="4321175" y="4678363"/>
          <p14:tracePt t="72299" x="4308475" y="4678363"/>
          <p14:tracePt t="72317" x="4281488" y="4678363"/>
          <p14:tracePt t="72448" x="4281488" y="4664075"/>
          <p14:tracePt t="72455" x="4294188" y="4664075"/>
          <p14:tracePt t="72467" x="4294188" y="4651375"/>
          <p14:tracePt t="72486" x="4308475" y="4651375"/>
          <p14:tracePt t="72659" x="4321175" y="4651375"/>
          <p14:tracePt t="72665" x="4333875" y="4651375"/>
          <p14:tracePt t="72670" x="4346575" y="4651375"/>
          <p14:tracePt t="72672" x="4360863" y="4651375"/>
          <p14:tracePt t="72687" x="4413250" y="4651375"/>
          <p14:tracePt t="72699" x="4452938" y="4664075"/>
          <p14:tracePt t="72717" x="4519613" y="4691063"/>
          <p14:tracePt t="72736" x="4545013" y="4703763"/>
          <p14:tracePt t="72736" x="4559300" y="4703763"/>
          <p14:tracePt t="72754" x="4572000" y="4718050"/>
          <p14:tracePt t="72831" x="4559300" y="4718050"/>
          <p14:tracePt t="72836" x="4545013" y="4718050"/>
          <p14:tracePt t="72840" x="4532313" y="4718050"/>
          <p14:tracePt t="72851" x="4492625" y="4718050"/>
          <p14:tracePt t="72869" x="4400550" y="4718050"/>
          <p14:tracePt t="72887" x="4346575" y="4703763"/>
          <p14:tracePt t="72899" x="4333875" y="4703763"/>
          <p14:tracePt t="72918" x="4294188" y="4703763"/>
          <p14:tracePt t="72936" x="4241800" y="4703763"/>
          <p14:tracePt t="72954" x="4162425" y="4703763"/>
          <p14:tracePt t="72966" x="4122738" y="4703763"/>
          <p14:tracePt t="72984" x="4095750" y="4703763"/>
          <p14:tracePt t="73009" x="4095750" y="4691063"/>
          <p14:tracePt t="73099" x="4110038" y="4691063"/>
          <p14:tracePt t="73102" x="4122738" y="4691063"/>
          <p14:tracePt t="73106" x="4135438" y="4691063"/>
          <p14:tracePt t="73118" x="4202113" y="4691063"/>
          <p14:tracePt t="73136" x="4294188" y="4703763"/>
          <p14:tracePt t="73154" x="4360863" y="4703763"/>
          <p14:tracePt t="73166" x="4400550" y="4703763"/>
          <p14:tracePt t="73184" x="4452938" y="4703763"/>
          <p14:tracePt t="73203" x="4479925" y="4691063"/>
          <p14:tracePt t="73310" x="4479925" y="4678363"/>
          <p14:tracePt t="73315" x="4465638" y="4678363"/>
          <p14:tracePt t="73317" x="4452938" y="4678363"/>
          <p14:tracePt t="73320" x="4452938" y="4664075"/>
          <p14:tracePt t="73336" x="4400550" y="4638675"/>
          <p14:tracePt t="73354" x="4360863" y="4624388"/>
          <p14:tracePt t="73366" x="4333875" y="4598988"/>
          <p14:tracePt t="73385" x="4308475" y="4572000"/>
          <p14:tracePt t="73403" x="4281488" y="4532313"/>
          <p14:tracePt t="73421" x="4241800" y="4519613"/>
          <p14:tracePt t="73433" x="4202113" y="4505325"/>
          <p14:tracePt t="73451" x="4122738" y="4492625"/>
          <p14:tracePt t="73470" x="4095750" y="4492625"/>
          <p14:tracePt t="73488" x="4070350" y="4492625"/>
          <p14:tracePt t="73500" x="4043363" y="4492625"/>
          <p14:tracePt t="73518" x="4016375" y="4492625"/>
          <p14:tracePt t="73537" x="4003675" y="4492625"/>
          <p14:tracePt t="73679" x="4016375" y="4492625"/>
          <p14:tracePt t="73681" x="4030663" y="4492625"/>
          <p14:tracePt t="73686" x="4043363" y="4492625"/>
          <p14:tracePt t="73689" x="4056063" y="4492625"/>
          <p14:tracePt t="73700" x="4110038" y="4492625"/>
          <p14:tracePt t="73718" x="4214813" y="4505325"/>
          <p14:tracePt t="73736" x="4321175" y="4505325"/>
          <p14:tracePt t="73755" x="4425950" y="4505325"/>
          <p14:tracePt t="73767" x="4479925" y="4505325"/>
          <p14:tracePt t="73785" x="4545013" y="4505325"/>
          <p14:tracePt t="73803" x="4598988" y="4479925"/>
          <p14:tracePt t="73821" x="4638675" y="4465638"/>
          <p14:tracePt t="73834" x="4664075" y="4452938"/>
          <p14:tracePt t="73834" x="4678363" y="4452938"/>
          <p14:tracePt t="73852" x="4703763" y="4452938"/>
          <p14:tracePt t="73870" x="4743450" y="4452938"/>
          <p14:tracePt t="73882" x="4770438" y="4452938"/>
          <p14:tracePt t="73900" x="4810125" y="4452938"/>
          <p14:tracePt t="73918" x="4862513" y="4452938"/>
          <p14:tracePt t="73919" x="4875213" y="4452938"/>
          <p14:tracePt t="73937" x="4929188" y="4465638"/>
          <p14:tracePt t="73949" x="4968875" y="4479925"/>
          <p14:tracePt t="73967" x="5021263" y="4492625"/>
          <p14:tracePt t="73986" x="5060950" y="4492625"/>
          <p14:tracePt t="73986" x="5073650" y="4492625"/>
          <p14:tracePt t="74004" x="5100638" y="4519613"/>
          <p14:tracePt t="74004" x="5113338" y="4532313"/>
          <p14:tracePt t="74016" x="5153025" y="4572000"/>
          <p14:tracePt t="74034" x="5219700" y="4651375"/>
          <p14:tracePt t="74052" x="5284788" y="4730750"/>
          <p14:tracePt t="74070" x="5338763" y="4835525"/>
          <p14:tracePt t="74082" x="5351463" y="4914900"/>
          <p14:tracePt t="74101" x="5364163" y="5060950"/>
          <p14:tracePt t="74101" x="5364163" y="5073650"/>
          <p14:tracePt t="74119" x="5364163" y="5246688"/>
          <p14:tracePt t="74137" x="5351463" y="5430838"/>
          <p14:tracePt t="74149" x="5351463" y="5522913"/>
          <p14:tracePt t="74167" x="5351463" y="5589588"/>
          <p14:tracePt t="74186" x="5351463" y="5602288"/>
          <p14:tracePt t="74655" x="5351463" y="5589588"/>
          <p14:tracePt t="74659" x="5351463" y="5576888"/>
          <p14:tracePt t="74662" x="5338763" y="5562600"/>
          <p14:tracePt t="74671" x="5324475" y="5537200"/>
          <p14:tracePt t="74683" x="5311775" y="5510213"/>
          <p14:tracePt t="74701" x="5311775" y="5470525"/>
          <p14:tracePt t="74719" x="5311775" y="5457825"/>
          <p14:tracePt t="74827" x="5299075" y="5457825"/>
          <p14:tracePt t="74839" x="5284788" y="5457825"/>
          <p14:tracePt t="74874" x="5272088" y="5457825"/>
          <p14:tracePt t="74882" x="5272088" y="5470525"/>
          <p14:tracePt t="74892" x="5272088" y="5483225"/>
          <p14:tracePt t="74898" x="5259388" y="5483225"/>
          <p14:tracePt t="74907" x="5259388" y="5497513"/>
          <p14:tracePt t="75245" x="5259388" y="5510213"/>
          <p14:tracePt t="75247" x="5246688" y="5510213"/>
          <p14:tracePt t="75252" x="5246688" y="5522913"/>
          <p14:tracePt t="75257" x="5232400" y="5522913"/>
          <p14:tracePt t="75271" x="5219700" y="5549900"/>
          <p14:tracePt t="75284" x="5207000" y="5576888"/>
          <p14:tracePt t="75435" x="5192713" y="5576888"/>
          <p14:tracePt t="75440" x="5192713" y="5589588"/>
          <p14:tracePt t="75445" x="5180013" y="5589588"/>
          <p14:tracePt t="75453" x="5167313" y="5602288"/>
          <p14:tracePt t="75583" x="5167313" y="5616575"/>
          <p14:tracePt t="75588" x="5153025" y="5616575"/>
          <p14:tracePt t="75590" x="5153025" y="5629275"/>
          <p14:tracePt t="75605" x="5153025" y="5668963"/>
          <p14:tracePt t="75617" x="5140325" y="5721350"/>
          <p14:tracePt t="75636" x="5113338" y="5827713"/>
          <p14:tracePt t="75654" x="5060950" y="5972175"/>
          <p14:tracePt t="75672" x="5073650" y="6145213"/>
          <p14:tracePt t="75684" x="5113338" y="6223000"/>
          <p14:tracePt t="75702" x="5180013" y="6316663"/>
          <p14:tracePt t="75720" x="5219700" y="6356350"/>
          <p14:tracePt t="75739" x="5284788" y="6408738"/>
          <p14:tracePt t="75751" x="5391150" y="6435725"/>
          <p14:tracePt t="75769" x="5602288" y="6461125"/>
          <p14:tracePt t="75787" x="5907088" y="6488113"/>
          <p14:tracePt t="75805" x="6262688" y="6515100"/>
          <p14:tracePt t="75817" x="6448425" y="6515100"/>
          <p14:tracePt t="75836" x="6672263" y="6515100"/>
          <p14:tracePt t="75836" x="6686550" y="6515100"/>
          <p14:tracePt t="75854" x="6858000" y="6475413"/>
          <p14:tracePt t="75872" x="6964363" y="6435725"/>
          <p14:tracePt t="75884" x="7016750" y="6421438"/>
          <p14:tracePt t="75902" x="7069138" y="6381750"/>
          <p14:tracePt t="75921" x="7108825" y="6329363"/>
          <p14:tracePt t="75939" x="7135813" y="6302375"/>
          <p14:tracePt t="75951" x="7175500" y="6276975"/>
          <p14:tracePt t="75969" x="7280275" y="6223000"/>
          <p14:tracePt t="75987" x="7453313" y="6157913"/>
          <p14:tracePt t="76006" x="7624763" y="6078538"/>
          <p14:tracePt t="76018" x="7677150" y="6038850"/>
          <p14:tracePt t="76036" x="7729538" y="5986463"/>
          <p14:tracePt t="76054" x="7783513" y="5932488"/>
          <p14:tracePt t="76072" x="7823200" y="5880100"/>
          <p14:tracePt t="76084" x="7862888" y="5827713"/>
          <p14:tracePt t="76103" x="7927975" y="5734050"/>
          <p14:tracePt t="76121" x="7981950" y="5629275"/>
          <p14:tracePt t="76139" x="8020050" y="5522913"/>
          <p14:tracePt t="76151" x="8034338" y="5457825"/>
          <p14:tracePt t="76169" x="8034338" y="5351463"/>
          <p14:tracePt t="76187" x="8034338" y="5246688"/>
          <p14:tracePt t="76206" x="7994650" y="5073650"/>
          <p14:tracePt t="76218" x="7967663" y="4954588"/>
          <p14:tracePt t="76236" x="7915275" y="4810125"/>
          <p14:tracePt t="76254" x="7835900" y="4678363"/>
          <p14:tracePt t="76272" x="7704138" y="4598988"/>
          <p14:tracePt t="76285" x="7545388" y="4545013"/>
          <p14:tracePt t="76285" x="7532688" y="4545013"/>
          <p14:tracePt t="76303" x="7334250" y="4545013"/>
          <p14:tracePt t="76321" x="7161213" y="4584700"/>
          <p14:tracePt t="76339" x="7004050" y="4664075"/>
          <p14:tracePt t="76351" x="6924675" y="4703763"/>
          <p14:tracePt t="76369" x="6870700" y="4743450"/>
          <p14:tracePt t="76388" x="6831013" y="4757738"/>
          <p14:tracePt t="76406" x="6778625" y="4797425"/>
          <p14:tracePt t="76418" x="6751638" y="4810125"/>
          <p14:tracePt t="76436" x="6726238" y="4849813"/>
          <p14:tracePt t="76454" x="6686550" y="4902200"/>
          <p14:tracePt t="76473" x="6672263" y="4929188"/>
          <p14:tracePt t="76568" x="6659563" y="4941888"/>
          <p14:tracePt t="76572" x="6659563" y="4954588"/>
          <p14:tracePt t="76577" x="6659563" y="4968875"/>
          <p14:tracePt t="76588" x="6646863" y="5008563"/>
          <p14:tracePt t="76606" x="6646863" y="5087938"/>
          <p14:tracePt t="76618" x="6646863" y="5127625"/>
          <p14:tracePt t="76637" x="6646863" y="5167313"/>
          <p14:tracePt t="76863" x="6646863" y="5180013"/>
          <p14:tracePt t="76864" x="6632575" y="5180013"/>
          <p14:tracePt t="76869" x="6632575" y="5192713"/>
          <p14:tracePt t="76875" x="6632575" y="5207000"/>
          <p14:tracePt t="76885" x="6619875" y="5232400"/>
          <p14:tracePt t="76903" x="6619875" y="5259388"/>
          <p14:tracePt t="76922" x="6607175" y="5284788"/>
          <p14:tracePt t="76940" x="6594475" y="5338763"/>
          <p14:tracePt t="76952" x="6594475" y="5364163"/>
          <p14:tracePt t="76970" x="6580188" y="5418138"/>
          <p14:tracePt t="76988" x="6580188" y="5470525"/>
          <p14:tracePt t="77007" x="6580188" y="5510213"/>
          <p14:tracePt t="77460" x="6567488" y="5510213"/>
          <p14:tracePt t="77765" x="6554788" y="5510213"/>
          <p14:tracePt t="77772" x="6540500" y="5510213"/>
          <p14:tracePt t="77818" x="6527800" y="5510213"/>
          <p14:tracePt t="78334" x="6515100" y="5510213"/>
          <p14:tracePt t="78348" x="6515100" y="5497513"/>
          <p14:tracePt t="78351" x="6515100" y="5483225"/>
          <p14:tracePt t="78353" x="6500813" y="5483225"/>
          <p14:tracePt t="78372" x="6488113" y="5457825"/>
          <p14:tracePt t="78390" x="6488113" y="5430838"/>
          <p14:tracePt t="78408" x="6488113" y="5418138"/>
          <p14:tracePt t="78424" x="6488113" y="5403850"/>
          <p14:tracePt t="78438" x="6488113" y="5391150"/>
          <p14:tracePt t="78456" x="6488113" y="5364163"/>
          <p14:tracePt t="78475" x="6475413" y="5324475"/>
          <p14:tracePt t="78487" x="6475413" y="5299075"/>
          <p14:tracePt t="78505" x="6475413" y="5246688"/>
          <p14:tracePt t="78523" x="6461125" y="5207000"/>
          <p14:tracePt t="78542" x="6461125" y="5192713"/>
          <p14:tracePt t="78553" x="6461125" y="5180013"/>
          <p14:tracePt t="78572" x="6461125" y="5153025"/>
          <p14:tracePt t="78590" x="6461125" y="5140325"/>
          <p14:tracePt t="78711" x="6461125" y="5127625"/>
          <p14:tracePt t="78729" x="6461125" y="5113338"/>
          <p14:tracePt t="78756" x="6461125" y="5100638"/>
          <p14:tracePt t="78774" x="6461125" y="5087938"/>
          <p14:tracePt t="78801" x="6461125" y="5073650"/>
          <p14:tracePt t="78827" x="6461125" y="5060950"/>
          <p14:tracePt t="78894" x="6461125" y="5048250"/>
          <p14:tracePt t="78944" x="6461125" y="5033963"/>
          <p14:tracePt t="78985" x="6461125" y="5021263"/>
          <p14:tracePt t="78988" x="6448425" y="5021263"/>
          <p14:tracePt t="78997" x="6448425" y="5008563"/>
          <p14:tracePt t="79009" x="6448425" y="4994275"/>
          <p14:tracePt t="79021" x="6435725" y="4968875"/>
          <p14:tracePt t="79039" x="6435725" y="4941888"/>
          <p14:tracePt t="79057" x="6435725" y="4914900"/>
          <p14:tracePt t="79078" x="6435725" y="4902200"/>
          <p14:tracePt t="79122" x="6435725" y="4889500"/>
          <p14:tracePt t="79134" x="6435725" y="4875213"/>
          <p14:tracePt t="79369" x="6435725" y="4862513"/>
          <p14:tracePt t="79377" x="6435725" y="4849813"/>
          <p14:tracePt t="79379" x="6448425" y="4835525"/>
          <p14:tracePt t="79391" x="6448425" y="4810125"/>
          <p14:tracePt t="79409" x="6461125" y="4770438"/>
          <p14:tracePt t="79421" x="6461125" y="4743450"/>
          <p14:tracePt t="79439" x="6461125" y="4691063"/>
          <p14:tracePt t="79457" x="6461125" y="4651375"/>
          <p14:tracePt t="79476" x="6461125" y="4598988"/>
          <p14:tracePt t="79488" x="6461125" y="4572000"/>
          <p14:tracePt t="79506" x="6435725" y="4545013"/>
          <p14:tracePt t="79524" x="6421438" y="4545013"/>
          <p14:tracePt t="79543" x="6396038" y="4532313"/>
          <p14:tracePt t="79554" x="6381750" y="4519613"/>
          <p14:tracePt t="79573" x="6356350" y="4519613"/>
          <p14:tracePt t="79591" x="6342063" y="4519613"/>
          <p14:tracePt t="79609" x="6316663" y="4505325"/>
          <p14:tracePt t="79624" x="6302375" y="4505325"/>
          <p14:tracePt t="79676" x="6289675" y="4492625"/>
          <p14:tracePt t="79713" x="6276975" y="4492625"/>
          <p14:tracePt t="79717" x="6262688" y="4492625"/>
          <p14:tracePt t="79727" x="6249988" y="4492625"/>
          <p14:tracePt t="79728" x="6249988" y="4505325"/>
          <p14:tracePt t="79743" x="6237288" y="4519613"/>
          <p14:tracePt t="79743" x="6237288" y="4532313"/>
          <p14:tracePt t="79755" x="6210300" y="4545013"/>
          <p14:tracePt t="79773" x="6210300" y="4584700"/>
          <p14:tracePt t="79791" x="6197600" y="4584700"/>
          <p14:tracePt t="79946" x="6210300" y="4584700"/>
          <p14:tracePt t="79955" x="6223000" y="4572000"/>
          <p14:tracePt t="79967" x="6223000" y="4559300"/>
          <p14:tracePt t="79972" x="6237288" y="4559300"/>
          <p14:tracePt t="79976" x="6237288" y="4545013"/>
          <p14:tracePt t="79993" x="6237288" y="4532313"/>
          <p14:tracePt t="80010" x="6237288" y="4492625"/>
          <p14:tracePt t="80022" x="6237288" y="4479925"/>
          <p14:tracePt t="80040" x="6237288" y="4452938"/>
          <p14:tracePt t="80058" x="6237288" y="4440238"/>
          <p14:tracePt t="80076" x="6249988" y="4425950"/>
          <p14:tracePt t="80088" x="6249988" y="4413250"/>
          <p14:tracePt t="80107" x="6249988" y="4400550"/>
          <p14:tracePt t="80125" x="6249988" y="4386263"/>
          <p14:tracePt t="80143" x="6249988" y="4373563"/>
          <p14:tracePt t="80155" x="6249988" y="4360863"/>
          <p14:tracePt t="80233" x="6249988" y="4346575"/>
          <p14:tracePt t="80448" x="6249988" y="4360863"/>
          <p14:tracePt t="80459" x="6237288" y="4373563"/>
          <p14:tracePt t="80467" x="6237288" y="4386263"/>
          <p14:tracePt t="80537" x="6237288" y="4400550"/>
          <p14:tracePt t="80541" x="6237288" y="4413250"/>
          <p14:tracePt t="80547" x="6237288" y="4425950"/>
          <p14:tracePt t="80556" x="6237288" y="4440238"/>
          <p14:tracePt t="80574" x="6210300" y="4519613"/>
          <p14:tracePt t="80592" x="6210300" y="4572000"/>
          <p14:tracePt t="80610" x="6210300" y="4624388"/>
          <p14:tracePt t="80622" x="6210300" y="4638675"/>
          <p14:tracePt t="80641" x="6210300" y="4651375"/>
          <p14:tracePt t="80659" x="6210300" y="4664075"/>
          <p14:tracePt t="80743" x="6210300" y="4678363"/>
          <p14:tracePt t="80753" x="6210300" y="4691063"/>
          <p14:tracePt t="80757" x="6197600" y="4691063"/>
          <p14:tracePt t="80761" x="6197600" y="4703763"/>
          <p14:tracePt t="80774" x="6197600" y="4730750"/>
          <p14:tracePt t="80792" x="6183313" y="4757738"/>
          <p14:tracePt t="80811" x="6183313" y="4783138"/>
          <p14:tracePt t="80823" x="6183313" y="4810125"/>
          <p14:tracePt t="80841" x="6170613" y="4835525"/>
          <p14:tracePt t="80859" x="6157913" y="4849813"/>
          <p14:tracePt t="80877" x="6157913" y="4862513"/>
          <p14:tracePt t="80889" x="6157913" y="4875213"/>
          <p14:tracePt t="80918" x="6157913" y="4889500"/>
          <p14:tracePt t="80937" x="6157913" y="4902200"/>
          <p14:tracePt t="80952" x="6157913" y="4914900"/>
          <p14:tracePt t="80966" x="6157913" y="4929188"/>
          <p14:tracePt t="80976" x="6157913" y="4941888"/>
          <p14:tracePt t="80992" x="6157913" y="4968875"/>
          <p14:tracePt t="81011" x="6157913" y="4981575"/>
          <p14:tracePt t="81023" x="6157913" y="4994275"/>
          <p14:tracePt t="81988" x="6157913" y="4981575"/>
          <p14:tracePt t="81996" x="6157913" y="4968875"/>
          <p14:tracePt t="82099" x="6157913" y="4981575"/>
          <p14:tracePt t="82106" x="6157913" y="4994275"/>
          <p14:tracePt t="82117" x="6157913" y="5008563"/>
          <p14:tracePt t="82277" x="6157913" y="5021263"/>
          <p14:tracePt t="82286" x="6157913" y="5033963"/>
          <p14:tracePt t="82355" x="6170613" y="5033963"/>
          <p14:tracePt t="82363" x="6183313" y="5033963"/>
          <p14:tracePt t="82399" x="6197600" y="5033963"/>
          <p14:tracePt t="82476" x="6210300" y="5033963"/>
          <p14:tracePt t="82478" x="6210300" y="5048250"/>
          <p14:tracePt t="82481" x="6210300" y="5060950"/>
          <p14:tracePt t="82491" x="6223000" y="5060950"/>
          <p14:tracePt t="82530" x="6237288" y="5060950"/>
          <p14:tracePt t="82550" x="6249988" y="5060950"/>
          <p14:tracePt t="82559" x="6262688" y="5060950"/>
          <p14:tracePt t="82563" x="6276975" y="5060950"/>
          <p14:tracePt t="82576" x="6289675" y="5048250"/>
          <p14:tracePt t="82594" x="6329363" y="5033963"/>
          <p14:tracePt t="82606" x="6356350" y="5033963"/>
          <p14:tracePt t="82624" x="6381750" y="5021263"/>
          <p14:tracePt t="82643" x="6408738" y="5021263"/>
          <p14:tracePt t="82661" x="6421438" y="5021263"/>
          <p14:tracePt t="82673" x="6448425" y="5021263"/>
          <p14:tracePt t="82691" x="6461125" y="5021263"/>
          <p14:tracePt t="82709" x="6475413" y="5021263"/>
          <p14:tracePt t="82728" x="6500813" y="5021263"/>
          <p14:tracePt t="82740" x="6515100" y="5021263"/>
          <p14:tracePt t="82758" x="6527800" y="5021263"/>
          <p14:tracePt t="82776" x="6554788" y="5021263"/>
          <p14:tracePt t="82794" x="6567488" y="5021263"/>
          <p14:tracePt t="82806" x="6594475" y="5008563"/>
          <p14:tracePt t="82825" x="6619875" y="4981575"/>
          <p14:tracePt t="82843" x="6646863" y="4929188"/>
          <p14:tracePt t="82861" x="6672263" y="4875213"/>
          <p14:tracePt t="82873" x="6672263" y="4822825"/>
          <p14:tracePt t="82891" x="6686550" y="4757738"/>
          <p14:tracePt t="82909" x="6686550" y="4664075"/>
          <p14:tracePt t="82910" x="6686550" y="4651375"/>
          <p14:tracePt t="82928" x="6686550" y="4545013"/>
          <p14:tracePt t="82940" x="6672263" y="4479925"/>
          <p14:tracePt t="82958" x="6619875" y="4373563"/>
          <p14:tracePt t="82976" x="6567488" y="4268788"/>
          <p14:tracePt t="82999" x="6515100" y="4162425"/>
          <p14:tracePt t="83007" x="6500813" y="4135438"/>
          <p14:tracePt t="83025" x="6475413" y="4095750"/>
          <p14:tracePt t="83066" x="6461125" y="4095750"/>
          <p14:tracePt t="83071" x="6461125" y="4110038"/>
          <p14:tracePt t="83073" x="6448425" y="4110038"/>
          <p14:tracePt t="83092" x="6435725" y="4214813"/>
          <p14:tracePt t="83110" x="6421438" y="4346575"/>
          <p14:tracePt t="83128" x="6421438" y="4505325"/>
          <p14:tracePt t="83140" x="6421438" y="4624388"/>
          <p14:tracePt t="83158" x="6421438" y="4822825"/>
          <p14:tracePt t="83176" x="6421438" y="4981575"/>
          <p14:tracePt t="83195" x="6435725" y="5073650"/>
          <p14:tracePt t="83195" x="6435725" y="5087938"/>
          <p14:tracePt t="83207" x="6448425" y="5113338"/>
          <p14:tracePt t="83255" x="6461125" y="5113338"/>
          <p14:tracePt t="83272" x="6475413" y="5113338"/>
          <p14:tracePt t="83281" x="6488113" y="5113338"/>
          <p14:tracePt t="83284" x="6488113" y="5100638"/>
          <p14:tracePt t="83292" x="6515100" y="5073650"/>
          <p14:tracePt t="83310" x="6567488" y="4968875"/>
          <p14:tracePt t="83328" x="6607175" y="4822825"/>
          <p14:tracePt t="83340" x="6632575" y="4757738"/>
          <p14:tracePt t="83358" x="6659563" y="4678363"/>
          <p14:tracePt t="83377" x="6672263" y="4598988"/>
          <p14:tracePt t="83395" x="6686550" y="4519613"/>
          <p14:tracePt t="83407" x="6686550" y="4440238"/>
          <p14:tracePt t="83425" x="6672263" y="4360863"/>
          <p14:tracePt t="83443" x="6646863" y="4321175"/>
          <p14:tracePt t="83487" x="6659563" y="4321175"/>
          <p14:tracePt t="83492" x="6672263" y="4321175"/>
          <p14:tracePt t="83493" x="6672263" y="4333875"/>
          <p14:tracePt t="83510" x="6765925" y="4425950"/>
          <p14:tracePt t="83528" x="6897688" y="4598988"/>
          <p14:tracePt t="83540" x="6989763" y="4718050"/>
          <p14:tracePt t="83559" x="7096125" y="4889500"/>
          <p14:tracePt t="83577" x="7175500" y="5033963"/>
          <p14:tracePt t="83595" x="7215188" y="5087938"/>
          <p14:tracePt t="83607" x="7227888" y="5100638"/>
          <p14:tracePt t="83625" x="7240588" y="5100638"/>
          <p14:tracePt t="83644" x="7307263" y="5048250"/>
          <p14:tracePt t="83662" x="7373938" y="4902200"/>
          <p14:tracePt t="83674" x="7399338" y="4757738"/>
          <p14:tracePt t="83692" x="7399338" y="4545013"/>
          <p14:tracePt t="83710" x="7413625" y="4386263"/>
          <p14:tracePt t="83729" x="7439025" y="4333875"/>
          <p14:tracePt t="83758" x="7439025" y="4346575"/>
          <p14:tracePt t="83760" x="7439025" y="4360863"/>
          <p14:tracePt t="83777" x="7359650" y="4584700"/>
          <p14:tracePt t="83795" x="7294563" y="4835525"/>
          <p14:tracePt t="83808" x="7280275" y="4981575"/>
          <p14:tracePt t="83826" x="7280275" y="5073650"/>
          <p14:tracePt t="83826" x="7280275" y="5087938"/>
          <p14:tracePt t="83844" x="7334250" y="5127625"/>
          <p14:tracePt t="83862" x="7426325" y="5140325"/>
          <p14:tracePt t="83874" x="7518400" y="5100638"/>
          <p14:tracePt t="83892" x="7664450" y="4968875"/>
          <p14:tracePt t="83911" x="7783513" y="4849813"/>
          <p14:tracePt t="83911" x="7796213" y="4835525"/>
          <p14:tracePt t="83929" x="7835900" y="4797425"/>
          <p14:tracePt t="83951" x="7848600" y="4797425"/>
          <p14:tracePt t="83959" x="7848600" y="4849813"/>
          <p14:tracePt t="83977" x="7862888" y="5100638"/>
          <p14:tracePt t="83996" x="7862888" y="5378450"/>
          <p14:tracePt t="84008" x="7875588" y="5483225"/>
          <p14:tracePt t="84008" x="7875588" y="5497513"/>
          <p14:tracePt t="84026" x="7888288" y="5562600"/>
          <p14:tracePt t="84044" x="7888288" y="5576888"/>
          <p14:tracePt t="84105" x="7888288" y="5589588"/>
          <p14:tracePt t="84112" x="7888288" y="5602288"/>
          <p14:tracePt t="84113" x="7875588" y="5602288"/>
          <p14:tracePt t="84121" x="7862888" y="5602288"/>
          <p14:tracePt t="84147" x="7862888" y="5616575"/>
          <p14:tracePt t="84162" x="7848600" y="5616575"/>
          <p14:tracePt t="84175" x="7835900" y="5616575"/>
          <p14:tracePt t="84191" x="7823200" y="5616575"/>
          <p14:tracePt t="84196" x="7823200" y="5629275"/>
          <p14:tracePt t="84220" x="7808913" y="5629275"/>
          <p14:tracePt t="84284" x="7808913" y="5641975"/>
          <p14:tracePt t="84289" x="7796213" y="5641975"/>
          <p14:tracePt t="84404" x="7808913" y="5641975"/>
          <p14:tracePt t="84441" x="7796213" y="5641975"/>
          <p14:tracePt t="84442" x="7783513" y="5641975"/>
          <p14:tracePt t="84444" x="7769225" y="5641975"/>
          <p14:tracePt t="84463" x="7478713" y="5681663"/>
          <p14:tracePt t="84463" x="7453313" y="5695950"/>
          <p14:tracePt t="84475" x="7108825" y="5748338"/>
          <p14:tracePt t="84493" x="6515100" y="5946775"/>
          <p14:tracePt t="84511" x="5695950" y="6237288"/>
          <p14:tracePt t="84529" x="4810125" y="6488113"/>
          <p14:tracePt t="84542" x="4229100" y="6567488"/>
          <p14:tracePt t="84542" x="4175125" y="6567488"/>
          <p14:tracePt t="84560" x="3567113" y="6567488"/>
          <p14:tracePt t="84578" x="3263900" y="6554788"/>
          <p14:tracePt t="84596" x="3184525" y="6540500"/>
          <p14:tracePt t="84608" x="3157538" y="6527800"/>
          <p14:tracePt t="84626" x="3144838" y="6515100"/>
          <p14:tracePt t="84681" x="3144838" y="6500813"/>
          <p14:tracePt t="84684" x="3157538" y="6500813"/>
          <p14:tracePt t="84688" x="3171825" y="6488113"/>
          <p14:tracePt t="84693" x="3211513" y="6475413"/>
          <p14:tracePt t="84711" x="3422650" y="6421438"/>
          <p14:tracePt t="84730" x="3779838" y="6316663"/>
          <p14:tracePt t="84730" x="3805238" y="6302375"/>
          <p14:tracePt t="84742" x="4083050" y="6237288"/>
          <p14:tracePt t="84742" x="4110038" y="6237288"/>
          <p14:tracePt t="84760" x="4440238" y="6197600"/>
          <p14:tracePt t="84761" x="4465638" y="6197600"/>
          <p14:tracePt t="84778" x="4664075" y="6210300"/>
          <p14:tracePt t="84796" x="4875213" y="6342063"/>
          <p14:tracePt t="84809" x="5021263" y="6461125"/>
          <p14:tracePt t="84809" x="5048250" y="6475413"/>
          <p14:tracePt t="84827" x="5299075" y="6632575"/>
          <p14:tracePt t="84827" x="5311775" y="6632575"/>
          <p14:tracePt t="84845" x="5457825" y="6659563"/>
          <p14:tracePt t="84863" x="5562600" y="6672263"/>
          <p14:tracePt t="84875" x="5641975" y="6672263"/>
          <p14:tracePt t="84893" x="5761038" y="6672263"/>
          <p14:tracePt t="84912" x="5827713" y="6646863"/>
          <p14:tracePt t="84930" x="5892800" y="6619875"/>
          <p14:tracePt t="84942" x="5972175" y="6567488"/>
          <p14:tracePt t="84960" x="6157913" y="6408738"/>
          <p14:tracePt t="84978" x="6369050" y="6170613"/>
          <p14:tracePt t="84997" x="6567488" y="5907088"/>
          <p14:tracePt t="85008" x="6686550" y="5748338"/>
          <p14:tracePt t="85027" x="6791325" y="5602288"/>
          <p14:tracePt t="85045" x="6805613" y="5589588"/>
          <p14:tracePt t="85090" x="6818313" y="5589588"/>
          <p14:tracePt t="85097" x="6831013" y="5589588"/>
          <p14:tracePt t="85099" x="6845300" y="5589588"/>
          <p14:tracePt t="85112" x="6884988" y="5576888"/>
          <p14:tracePt t="85130" x="6897688" y="5576888"/>
          <p14:tracePt t="85404" x="6897688" y="5562600"/>
          <p14:tracePt t="85406" x="6884988" y="5562600"/>
          <p14:tracePt t="85409" x="6870700" y="5562600"/>
          <p14:tracePt t="85415" x="6845300" y="5549900"/>
          <p14:tracePt t="85427" x="6831013" y="5522913"/>
          <p14:tracePt t="85445" x="6818313" y="5522913"/>
          <p14:tracePt t="85464" x="6778625" y="5522913"/>
          <p14:tracePt t="85476" x="6646863" y="5537200"/>
          <p14:tracePt t="85494" x="6316663" y="5589588"/>
          <p14:tracePt t="85512" x="6091238" y="5537200"/>
          <p14:tracePt t="85530" x="5999163" y="5232400"/>
          <p14:tracePt t="85542" x="5999163" y="4954588"/>
          <p14:tracePt t="85543" x="5999163" y="4941888"/>
          <p14:tracePt t="85561" x="6051550" y="4505325"/>
          <p14:tracePt t="85561" x="6051550" y="4452938"/>
          <p14:tracePt t="85579" x="6183313" y="3924300"/>
          <p14:tracePt t="85597" x="6408738" y="3184525"/>
          <p14:tracePt t="85609" x="6554788" y="2511425"/>
          <p14:tracePt t="85627" x="6659563" y="138747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OR</a:t>
                </a:r>
              </a:p>
              <a:p>
                <a:r>
                  <a:rPr lang="en-US" dirty="0"/>
                  <a:t>Logical sum (disjunction)</a:t>
                </a:r>
              </a:p>
              <a:p>
                <a:pPr lvl="1"/>
                <a:r>
                  <a:rPr lang="en-US" dirty="0"/>
                  <a:t>Function returns 1 if at least one of the input is 1</a:t>
                </a:r>
              </a:p>
              <a:p>
                <a:pPr lvl="1"/>
                <a:r>
                  <a:rPr lang="en-US" dirty="0"/>
                  <a:t>Function returns 1 unless both of its inputs are 0</a:t>
                </a:r>
              </a:p>
              <a:p>
                <a:endParaRPr lang="en-US" dirty="0"/>
              </a:p>
              <a:p>
                <a:r>
                  <a:rPr lang="en-US" dirty="0"/>
                  <a:t>Algebraic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  <a:blipFill>
                <a:blip r:embed="rId4"/>
                <a:stretch>
                  <a:fillRect l="-1986" t="-2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A1B38-765C-3A2A-603D-1C2F8725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 functions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08E6124-AF14-E819-75D0-455023B222FB}"/>
              </a:ext>
            </a:extLst>
          </p:cNvPr>
          <p:cNvGrpSpPr/>
          <p:nvPr/>
        </p:nvGrpSpPr>
        <p:grpSpPr>
          <a:xfrm>
            <a:off x="838800" y="3574800"/>
            <a:ext cx="7354800" cy="1659600"/>
            <a:chOff x="838800" y="3574800"/>
            <a:chExt cx="7354800" cy="1659600"/>
          </a:xfrm>
        </p:grpSpPr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9DEBCA09-4656-D970-E639-D3585D7ED828}"/>
                </a:ext>
              </a:extLst>
            </p:cNvPr>
            <p:cNvSpPr/>
            <p:nvPr/>
          </p:nvSpPr>
          <p:spPr>
            <a:xfrm>
              <a:off x="838800" y="3574800"/>
              <a:ext cx="7354800" cy="165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A3B86B5-0DC3-6B35-9CA5-E0FF632CAA08}"/>
                </a:ext>
              </a:extLst>
            </p:cNvPr>
            <p:cNvSpPr txBox="1"/>
            <p:nvPr/>
          </p:nvSpPr>
          <p:spPr>
            <a:xfrm>
              <a:off x="900000" y="3665745"/>
              <a:ext cx="1083717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Truth table</a:t>
              </a:r>
              <a:endParaRPr lang="cs-CZ" sz="140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CEAF3A-26A8-E3F1-D4C0-294FC9FBB09D}"/>
                </a:ext>
              </a:extLst>
            </p:cNvPr>
            <p:cNvSpPr txBox="1"/>
            <p:nvPr/>
          </p:nvSpPr>
          <p:spPr>
            <a:xfrm>
              <a:off x="2232000" y="3664255"/>
              <a:ext cx="11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Schematics</a:t>
              </a:r>
              <a:endParaRPr lang="cs-CZ" sz="140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63DD584-616E-2D8D-A322-908F6C332A10}"/>
                </a:ext>
              </a:extLst>
            </p:cNvPr>
            <p:cNvSpPr txBox="1"/>
            <p:nvPr/>
          </p:nvSpPr>
          <p:spPr>
            <a:xfrm>
              <a:off x="3708000" y="3685529"/>
              <a:ext cx="1977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Contact logic</a:t>
              </a:r>
              <a:endParaRPr lang="cs-CZ" sz="140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B98B429-1874-C8A7-18E5-7B7308EADDD2}"/>
                </a:ext>
              </a:extLst>
            </p:cNvPr>
            <p:cNvSpPr txBox="1"/>
            <p:nvPr/>
          </p:nvSpPr>
          <p:spPr>
            <a:xfrm>
              <a:off x="6048000" y="3672000"/>
              <a:ext cx="2016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Timing diagram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3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31"/>
    </mc:Choice>
    <mc:Fallback xmlns="">
      <p:transition spd="slow" advTm="109031"/>
    </mc:Fallback>
  </mc:AlternateContent>
  <p:extLst>
    <p:ext uri="{3A86A75C-4F4B-4683-9AE1-C65F6400EC91}">
      <p14:laserTraceLst xmlns:p14="http://schemas.microsoft.com/office/powerpoint/2010/main">
        <p14:tracePtLst>
          <p14:tracePt t="9069" x="9097963" y="2417763"/>
          <p14:tracePt t="9070" x="9082088" y="2409825"/>
          <p14:tracePt t="9071" x="9066213" y="2409825"/>
          <p14:tracePt t="9077" x="8982075" y="2378075"/>
          <p14:tracePt t="9083" x="8896350" y="2355850"/>
          <p14:tracePt t="9090" x="8828088" y="2332038"/>
          <p14:tracePt t="9090" x="8820150" y="2324100"/>
          <p14:tracePt t="9108" x="8664575" y="2286000"/>
          <p14:tracePt t="9126" x="8486775" y="2216150"/>
          <p14:tracePt t="9144" x="8178800" y="2100263"/>
          <p14:tracePt t="9156" x="7893050" y="1976438"/>
          <p14:tracePt t="9174" x="7383463" y="1744663"/>
          <p14:tracePt t="9193" x="6842125" y="1520825"/>
          <p14:tracePt t="9211" x="6286500" y="1312863"/>
          <p14:tracePt t="9223" x="5861050" y="1173163"/>
          <p14:tracePt t="9241" x="5159375" y="942975"/>
          <p14:tracePt t="9259" x="4324350" y="671513"/>
          <p14:tracePt t="9278" x="3629025" y="463550"/>
          <p14:tracePt t="9279" x="3606800" y="455613"/>
          <p14:tracePt t="9290" x="3398838" y="409575"/>
          <p14:tracePt t="9308" x="3159125" y="363538"/>
          <p14:tracePt t="9326" x="2989263" y="331788"/>
          <p14:tracePt t="9344" x="2795588" y="323850"/>
          <p14:tracePt t="9357" x="2671763" y="315913"/>
          <p14:tracePt t="9375" x="2533650" y="315913"/>
          <p14:tracePt t="9393" x="2401888" y="331788"/>
          <p14:tracePt t="9411" x="2247900" y="363538"/>
          <p14:tracePt t="9423" x="2154238" y="385763"/>
          <p14:tracePt t="9441" x="2016125" y="425450"/>
          <p14:tracePt t="9460" x="1868488" y="463550"/>
          <p14:tracePt t="9460" x="1860550" y="463550"/>
          <p14:tracePt t="9478" x="1698625" y="517525"/>
          <p14:tracePt t="9490" x="1644650" y="541338"/>
          <p14:tracePt t="9508" x="1598613" y="563563"/>
          <p14:tracePt t="9526" x="1528763" y="595313"/>
          <p14:tracePt t="9545" x="1404938" y="649288"/>
          <p14:tracePt t="9545" x="1398588" y="649288"/>
          <p14:tracePt t="9557" x="1282700" y="687388"/>
          <p14:tracePt t="9558" x="1274763" y="687388"/>
          <p14:tracePt t="9575" x="1073150" y="741363"/>
          <p14:tracePt t="9593" x="881063" y="795338"/>
          <p14:tracePt t="9611" x="725488" y="841375"/>
          <p14:tracePt t="9624" x="657225" y="873125"/>
          <p14:tracePt t="9624" x="649288" y="873125"/>
          <p14:tracePt t="9642" x="555625" y="942975"/>
          <p14:tracePt t="9660" x="431800" y="1065213"/>
          <p14:tracePt t="9678" x="323850" y="1212850"/>
          <p14:tracePt t="9690" x="293688" y="1304925"/>
          <p14:tracePt t="9708" x="277813" y="1428750"/>
          <p14:tracePt t="9727" x="293688" y="1552575"/>
          <p14:tracePt t="9727" x="293688" y="1560513"/>
          <p14:tracePt t="9745" x="347663" y="1690688"/>
          <p14:tracePt t="9757" x="409575" y="1776413"/>
          <p14:tracePt t="9775" x="509588" y="1884363"/>
          <p14:tracePt t="9793" x="595313" y="1954213"/>
          <p14:tracePt t="9812" x="671513" y="1992313"/>
          <p14:tracePt t="9824" x="695325" y="1992313"/>
          <p14:tracePt t="9824" x="703263" y="1992313"/>
          <p14:tracePt t="9842" x="741363" y="2000250"/>
          <p14:tracePt t="9860" x="795338" y="2000250"/>
          <p14:tracePt t="9878" x="895350" y="1976438"/>
          <p14:tracePt t="9890" x="996950" y="1962150"/>
          <p14:tracePt t="9909" x="1173163" y="1938338"/>
          <p14:tracePt t="9909" x="1181100" y="1938338"/>
          <p14:tracePt t="9927" x="1436688" y="1930400"/>
          <p14:tracePt t="9945" x="1644650" y="1962150"/>
          <p14:tracePt t="9957" x="1776413" y="1984375"/>
          <p14:tracePt t="9975" x="1930400" y="1992313"/>
          <p14:tracePt t="9994" x="2132013" y="2024063"/>
          <p14:tracePt t="10012" x="2309813" y="2092325"/>
          <p14:tracePt t="10024" x="2363788" y="2108200"/>
          <p14:tracePt t="10042" x="2378075" y="2116138"/>
          <p14:tracePt t="10061" x="2386013" y="2116138"/>
          <p14:tracePt t="10079" x="2439988" y="2116138"/>
          <p14:tracePt t="10091" x="2555875" y="2100263"/>
          <p14:tracePt t="10091" x="2571750" y="2100263"/>
          <p14:tracePt t="10109" x="2803525" y="2100263"/>
          <p14:tracePt t="10127" x="2943225" y="2132013"/>
          <p14:tracePt t="10145" x="2949575" y="2139950"/>
          <p14:tracePt t="10166" x="2949575" y="2146300"/>
          <p14:tracePt t="10176" x="2935288" y="2146300"/>
          <p14:tracePt t="10194" x="2919413" y="2154238"/>
          <p14:tracePt t="10311" x="2927350" y="2154238"/>
          <p14:tracePt t="10312" x="2935288" y="2154238"/>
          <p14:tracePt t="10315" x="2943225" y="2154238"/>
          <p14:tracePt t="10327" x="2981325" y="2154238"/>
          <p14:tracePt t="10345" x="3051175" y="2154238"/>
          <p14:tracePt t="10358" x="3097213" y="2146300"/>
          <p14:tracePt t="10376" x="3197225" y="2116138"/>
          <p14:tracePt t="10394" x="3289300" y="2085975"/>
          <p14:tracePt t="10412" x="3367088" y="2054225"/>
          <p14:tracePt t="10424" x="3390900" y="2046288"/>
          <p14:tracePt t="10541" x="3382963" y="2046288"/>
          <p14:tracePt t="10545" x="3375025" y="2046288"/>
          <p14:tracePt t="10549" x="3367088" y="2046288"/>
          <p14:tracePt t="10558" x="3343275" y="2046288"/>
          <p14:tracePt t="10576" x="3267075" y="2062163"/>
          <p14:tracePt t="10594" x="3135313" y="2070100"/>
          <p14:tracePt t="10612" x="2989263" y="2070100"/>
          <p14:tracePt t="10624" x="2887663" y="2070100"/>
          <p14:tracePt t="10643" x="2757488" y="2070100"/>
          <p14:tracePt t="10643" x="2749550" y="2070100"/>
          <p14:tracePt t="10661" x="2633663" y="2070100"/>
          <p14:tracePt t="10679" x="2547938" y="2070100"/>
          <p14:tracePt t="10691" x="2509838" y="2070100"/>
          <p14:tracePt t="10709" x="2463800" y="2070100"/>
          <p14:tracePt t="10728" x="2432050" y="2070100"/>
          <p14:tracePt t="10746" x="2417763" y="2078038"/>
          <p14:tracePt t="10758" x="2409825" y="2078038"/>
          <p14:tracePt t="10776" x="2393950" y="2078038"/>
          <p14:tracePt t="11079" x="2386013" y="2078038"/>
          <p14:tracePt t="11105" x="2378075" y="2078038"/>
          <p14:tracePt t="11108" x="2378075" y="2085975"/>
          <p14:tracePt t="11112" x="2371725" y="2092325"/>
          <p14:tracePt t="11120" x="2363788" y="2092325"/>
          <p14:tracePt t="11128" x="2355850" y="2100263"/>
          <p14:tracePt t="11152" x="2355850" y="2108200"/>
          <p14:tracePt t="11164" x="2347913" y="2108200"/>
          <p14:tracePt t="11177" x="2347913" y="2116138"/>
          <p14:tracePt t="11177" x="2347913" y="2124075"/>
          <p14:tracePt t="11195" x="2339975" y="2132013"/>
          <p14:tracePt t="11213" x="2324100" y="2139950"/>
          <p14:tracePt t="11225" x="2324100" y="2154238"/>
          <p14:tracePt t="11346" x="2324100" y="2162175"/>
          <p14:tracePt t="11351" x="2324100" y="2170113"/>
          <p14:tracePt t="11355" x="2324100" y="2178050"/>
          <p14:tracePt t="11359" x="2324100" y="2185988"/>
          <p14:tracePt t="11359" x="2324100" y="2193925"/>
          <p14:tracePt t="11377" x="2347913" y="2232025"/>
          <p14:tracePt t="11395" x="2363788" y="2270125"/>
          <p14:tracePt t="11413" x="2378075" y="2309813"/>
          <p14:tracePt t="11425" x="2378075" y="2339975"/>
          <p14:tracePt t="11444" x="2378075" y="2401888"/>
          <p14:tracePt t="11462" x="2378075" y="2471738"/>
          <p14:tracePt t="11480" x="2401888" y="2587625"/>
          <p14:tracePt t="11492" x="2439988" y="2679700"/>
          <p14:tracePt t="11510" x="2533650" y="2819400"/>
          <p14:tracePt t="11529" x="2633663" y="2935288"/>
          <p14:tracePt t="11529" x="2633663" y="2943225"/>
          <p14:tracePt t="11547" x="2733675" y="3027363"/>
          <p14:tracePt t="11559" x="2787650" y="3073400"/>
          <p14:tracePt t="11577" x="2865438" y="3119438"/>
          <p14:tracePt t="11595" x="2935288" y="3167063"/>
          <p14:tracePt t="11613" x="3019425" y="3197225"/>
          <p14:tracePt t="11625" x="3089275" y="3228975"/>
          <p14:tracePt t="11644" x="3205163" y="3275013"/>
          <p14:tracePt t="11644" x="3213100" y="3275013"/>
          <p14:tracePt t="11662" x="3343275" y="3321050"/>
          <p14:tracePt t="11680" x="3452813" y="3351213"/>
          <p14:tracePt t="11692" x="3498850" y="3367088"/>
          <p14:tracePt t="11710" x="3521075" y="3375025"/>
          <p14:tracePt t="11729" x="3529013" y="3375025"/>
          <p14:tracePt t="11765" x="3536950" y="3375025"/>
          <p14:tracePt t="11775" x="3544888" y="3375025"/>
          <p14:tracePt t="11828" x="3552825" y="3375025"/>
          <p14:tracePt t="11852" x="3560763" y="3375025"/>
          <p14:tracePt t="11861" x="3568700" y="3382963"/>
          <p14:tracePt t="11868" x="3575050" y="3382963"/>
          <p14:tracePt t="11871" x="3582988" y="3382963"/>
          <p14:tracePt t="11880" x="3590925" y="3390900"/>
          <p14:tracePt t="11892" x="3606800" y="3390900"/>
          <p14:tracePt t="11911" x="3636963" y="3390900"/>
          <p14:tracePt t="11911" x="3644900" y="3390900"/>
          <p14:tracePt t="11929" x="3684588" y="3382963"/>
          <p14:tracePt t="11947" x="3698875" y="3382963"/>
          <p14:tracePt t="11959" x="3706813" y="3382963"/>
          <p14:tracePt t="11977" x="3714750" y="3382963"/>
          <p14:tracePt t="11996" x="3714750" y="3375025"/>
          <p14:tracePt t="12014" x="3722688" y="3375025"/>
          <p14:tracePt t="12026" x="3730625" y="3375025"/>
          <p14:tracePt t="12044" x="3744913" y="3375025"/>
          <p14:tracePt t="12062" x="3760788" y="3375025"/>
          <p14:tracePt t="12080" x="3776663" y="3375025"/>
          <p14:tracePt t="12093" x="3784600" y="3375025"/>
          <p14:tracePt t="12111" x="3806825" y="3375025"/>
          <p14:tracePt t="12129" x="3822700" y="3367088"/>
          <p14:tracePt t="12147" x="3838575" y="3359150"/>
          <p14:tracePt t="12159" x="3846513" y="3359150"/>
          <p14:tracePt t="12178" x="3854450" y="3359150"/>
          <p14:tracePt t="12196" x="3868738" y="3359150"/>
          <p14:tracePt t="12214" x="3892550" y="3351213"/>
          <p14:tracePt t="12226" x="3914775" y="3351213"/>
          <p14:tracePt t="12244" x="3946525" y="3343275"/>
          <p14:tracePt t="12263" x="3984625" y="3343275"/>
          <p14:tracePt t="12281" x="4038600" y="3343275"/>
          <p14:tracePt t="12293" x="4092575" y="3336925"/>
          <p14:tracePt t="12311" x="4200525" y="3313113"/>
          <p14:tracePt t="12329" x="4316413" y="3282950"/>
          <p14:tracePt t="12347" x="4394200" y="3259138"/>
          <p14:tracePt t="12360" x="4418013" y="3243263"/>
          <p14:tracePt t="12378" x="4464050" y="3228975"/>
          <p14:tracePt t="12396" x="4510088" y="3213100"/>
          <p14:tracePt t="12414" x="4541838" y="3213100"/>
          <p14:tracePt t="12426" x="4572000" y="3205163"/>
          <p14:tracePt t="12445" x="4610100" y="3197225"/>
          <p14:tracePt t="12445" x="4618038" y="3197225"/>
          <p14:tracePt t="12463" x="4641850" y="3181350"/>
          <p14:tracePt t="12481" x="4664075" y="3173413"/>
          <p14:tracePt t="12493" x="4687888" y="3167063"/>
          <p14:tracePt t="12511" x="4695825" y="3151188"/>
          <p14:tracePt t="12529" x="4718050" y="3135313"/>
          <p14:tracePt t="12548" x="4718050" y="3105150"/>
          <p14:tracePt t="12560" x="4718050" y="3081338"/>
          <p14:tracePt t="12578" x="4718050" y="3043238"/>
          <p14:tracePt t="12596" x="4711700" y="3019425"/>
          <p14:tracePt t="12614" x="4703763" y="2997200"/>
          <p14:tracePt t="12627" x="4695825" y="2981325"/>
          <p14:tracePt t="12645" x="4679950" y="2949575"/>
          <p14:tracePt t="12663" x="4633913" y="2919413"/>
          <p14:tracePt t="12681" x="4572000" y="2881313"/>
          <p14:tracePt t="12693" x="4541838" y="2857500"/>
          <p14:tracePt t="12711" x="4502150" y="2833688"/>
          <p14:tracePt t="12730" x="4471988" y="2819400"/>
          <p14:tracePt t="12748" x="4440238" y="2803525"/>
          <p14:tracePt t="12760" x="4394200" y="2787650"/>
          <p14:tracePt t="12778" x="4332288" y="2757488"/>
          <p14:tracePt t="12796" x="4294188" y="2741613"/>
          <p14:tracePt t="12815" x="4262438" y="2733675"/>
          <p14:tracePt t="12827" x="4256088" y="2733675"/>
          <p14:tracePt t="12845" x="4224338" y="2733675"/>
          <p14:tracePt t="12863" x="4194175" y="2733675"/>
          <p14:tracePt t="12881" x="4162425" y="2741613"/>
          <p14:tracePt t="12894" x="4146550" y="2749550"/>
          <p14:tracePt t="12912" x="4124325" y="2749550"/>
          <p14:tracePt t="12930" x="4100513" y="2765425"/>
          <p14:tracePt t="12948" x="4070350" y="2779713"/>
          <p14:tracePt t="12960" x="4062413" y="2795588"/>
          <p14:tracePt t="12978" x="4046538" y="2833688"/>
          <p14:tracePt t="12997" x="4046538" y="2887663"/>
          <p14:tracePt t="13015" x="4046538" y="2943225"/>
          <p14:tracePt t="13027" x="4038600" y="2981325"/>
          <p14:tracePt t="13045" x="4030663" y="3043238"/>
          <p14:tracePt t="13063" x="4024313" y="3105150"/>
          <p14:tracePt t="13082" x="4008438" y="3159125"/>
          <p14:tracePt t="13082" x="4008438" y="3167063"/>
          <p14:tracePt t="13094" x="4008438" y="3197225"/>
          <p14:tracePt t="13112" x="4000500" y="3243263"/>
          <p14:tracePt t="13130" x="3992563" y="3275013"/>
          <p14:tracePt t="13148" x="3984625" y="3305175"/>
          <p14:tracePt t="13160" x="3984625" y="3321050"/>
          <p14:tracePt t="13179" x="3984625" y="3351213"/>
          <p14:tracePt t="13197" x="3984625" y="3367088"/>
          <p14:tracePt t="13215" x="3984625" y="3375025"/>
          <p14:tracePt t="13241" x="3984625" y="3382963"/>
          <p14:tracePt t="13261" x="3992563" y="3382963"/>
          <p14:tracePt t="13268" x="4000500" y="3382963"/>
          <p14:tracePt t="13282" x="4030663" y="3382963"/>
          <p14:tracePt t="13294" x="4070350" y="3367088"/>
          <p14:tracePt t="13312" x="4132263" y="3343275"/>
          <p14:tracePt t="13330" x="4194175" y="3328988"/>
          <p14:tracePt t="13348" x="4256088" y="3321050"/>
          <p14:tracePt t="13361" x="4286250" y="3313113"/>
          <p14:tracePt t="13379" x="4324350" y="3305175"/>
          <p14:tracePt t="13397" x="4356100" y="3289300"/>
          <p14:tracePt t="13415" x="4394200" y="3275013"/>
          <p14:tracePt t="13427" x="4418013" y="3267075"/>
          <p14:tracePt t="13446" x="4456113" y="3251200"/>
          <p14:tracePt t="13464" x="4479925" y="3235325"/>
          <p14:tracePt t="13464" x="4486275" y="3235325"/>
          <p14:tracePt t="13482" x="4510088" y="3221038"/>
          <p14:tracePt t="13494" x="4525963" y="3213100"/>
          <p14:tracePt t="13513" x="4533900" y="3205163"/>
          <p14:tracePt t="13530" x="4541838" y="3205163"/>
          <p14:tracePt t="13606" x="4548188" y="3205163"/>
          <p14:tracePt t="13607" x="4548188" y="3197225"/>
          <p14:tracePt t="13615" x="4556125" y="3197225"/>
          <p14:tracePt t="13620" x="4564063" y="3189288"/>
          <p14:tracePt t="13628" x="4564063" y="3181350"/>
          <p14:tracePt t="13646" x="4572000" y="3181350"/>
          <p14:tracePt t="13664" x="4579938" y="3173413"/>
          <p14:tracePt t="13682" x="4579938" y="3167063"/>
          <p14:tracePt t="13733" x="4587875" y="3167063"/>
          <p14:tracePt t="13742" x="4595813" y="3167063"/>
          <p14:tracePt t="13747" x="4595813" y="3159125"/>
          <p14:tracePt t="13758" x="4602163" y="3159125"/>
          <p14:tracePt t="13761" x="4602163" y="3151188"/>
          <p14:tracePt t="13779" x="4610100" y="3151188"/>
          <p14:tracePt t="13797" x="4625975" y="3143250"/>
          <p14:tracePt t="13816" x="4633913" y="3143250"/>
          <p14:tracePt t="13828" x="4641850" y="3135313"/>
          <p14:tracePt t="13988" x="4649788" y="3135313"/>
          <p14:tracePt t="13993" x="4657725" y="3135313"/>
          <p14:tracePt t="14002" x="4664075" y="3135313"/>
          <p14:tracePt t="14009" x="4672013" y="3135313"/>
          <p14:tracePt t="14016" x="4679950" y="3135313"/>
          <p14:tracePt t="14028" x="4687888" y="3135313"/>
          <p14:tracePt t="14046" x="4711700" y="3135313"/>
          <p14:tracePt t="14064" x="4741863" y="3113088"/>
          <p14:tracePt t="14083" x="4765675" y="3057525"/>
          <p14:tracePt t="14083" x="4772025" y="3057525"/>
          <p14:tracePt t="14095" x="4787900" y="3011488"/>
          <p14:tracePt t="14113" x="4803775" y="2949575"/>
          <p14:tracePt t="14131" x="4803775" y="2927350"/>
          <p14:tracePt t="14149" x="4803775" y="2919413"/>
          <p14:tracePt t="14162" x="4765675" y="2895600"/>
          <p14:tracePt t="14180" x="4695825" y="2873375"/>
          <p14:tracePt t="14180" x="4687888" y="2873375"/>
          <p14:tracePt t="14198" x="4579938" y="2833688"/>
          <p14:tracePt t="14216" x="4479925" y="2787650"/>
          <p14:tracePt t="14228" x="4432300" y="2765425"/>
          <p14:tracePt t="14246" x="4364038" y="2741613"/>
          <p14:tracePt t="14265" x="4286250" y="2725738"/>
          <p14:tracePt t="14265" x="4278313" y="2725738"/>
          <p14:tracePt t="14283" x="4216400" y="2717800"/>
          <p14:tracePt t="14295" x="4178300" y="2717800"/>
          <p14:tracePt t="14313" x="4116388" y="2717800"/>
          <p14:tracePt t="14331" x="4054475" y="2749550"/>
          <p14:tracePt t="14350" x="4008438" y="2779713"/>
          <p14:tracePt t="14362" x="3976688" y="2811463"/>
          <p14:tracePt t="14362" x="3970338" y="2811463"/>
          <p14:tracePt t="14380" x="3930650" y="2887663"/>
          <p14:tracePt t="14398" x="3900488" y="2989263"/>
          <p14:tracePt t="14417" x="3876675" y="3113088"/>
          <p14:tracePt t="14417" x="3876675" y="3127375"/>
          <p14:tracePt t="14428" x="3876675" y="3197225"/>
          <p14:tracePt t="14447" x="3876675" y="3282950"/>
          <p14:tracePt t="14465" x="3892550" y="3351213"/>
          <p14:tracePt t="14483" x="3922713" y="3382963"/>
          <p14:tracePt t="14495" x="3946525" y="3398838"/>
          <p14:tracePt t="14513" x="3984625" y="3405188"/>
          <p14:tracePt t="14532" x="4024313" y="3405188"/>
          <p14:tracePt t="14550" x="4054475" y="3405188"/>
          <p14:tracePt t="14562" x="4078288" y="3390900"/>
          <p14:tracePt t="14580" x="4092575" y="3382963"/>
          <p14:tracePt t="14598" x="4132263" y="3367088"/>
          <p14:tracePt t="14617" x="4178300" y="3351213"/>
          <p14:tracePt t="14629" x="4200525" y="3336925"/>
          <p14:tracePt t="14629" x="4200525" y="3328988"/>
          <p14:tracePt t="14647" x="4240213" y="3321050"/>
          <p14:tracePt t="14665" x="4262438" y="3305175"/>
          <p14:tracePt t="14677" x="4270375" y="3297238"/>
          <p14:tracePt t="14695" x="4278313" y="3297238"/>
          <p14:tracePt t="14714" x="4286250" y="3297238"/>
          <p14:tracePt t="14732" x="4286250" y="3289300"/>
          <p14:tracePt t="14744" x="4302125" y="3289300"/>
          <p14:tracePt t="14762" x="4310063" y="3282950"/>
          <p14:tracePt t="14780" x="4332288" y="3267075"/>
          <p14:tracePt t="14798" x="4348163" y="3251200"/>
          <p14:tracePt t="14811" x="4364038" y="3243263"/>
          <p14:tracePt t="14829" x="4371975" y="3243263"/>
          <p14:tracePt t="15069" x="4364038" y="3243263"/>
          <p14:tracePt t="15080" x="4356100" y="3243263"/>
          <p14:tracePt t="15090" x="4348163" y="3243263"/>
          <p14:tracePt t="15098" x="4340225" y="3243263"/>
          <p14:tracePt t="15113" x="4332288" y="3243263"/>
          <p14:tracePt t="15119" x="4324350" y="3243263"/>
          <p14:tracePt t="15133" x="4316413" y="3243263"/>
          <p14:tracePt t="15144" x="4310063" y="3243263"/>
          <p14:tracePt t="15162" x="4278313" y="3243263"/>
          <p14:tracePt t="15181" x="4232275" y="3228975"/>
          <p14:tracePt t="15181" x="4224338" y="3228975"/>
          <p14:tracePt t="15199" x="4186238" y="3221038"/>
          <p14:tracePt t="15211" x="4162425" y="3213100"/>
          <p14:tracePt t="15229" x="4116388" y="3197225"/>
          <p14:tracePt t="15248" x="4092575" y="3197225"/>
          <p14:tracePt t="15266" x="4086225" y="3189288"/>
          <p14:tracePt t="15442" x="4092575" y="3189288"/>
          <p14:tracePt t="15449" x="4100513" y="3189288"/>
          <p14:tracePt t="15450" x="4100513" y="3181350"/>
          <p14:tracePt t="15456" x="4108450" y="3181350"/>
          <p14:tracePt t="15466" x="4116388" y="3181350"/>
          <p14:tracePt t="15478" x="4124325" y="3181350"/>
          <p14:tracePt t="15496" x="4140200" y="3173413"/>
          <p14:tracePt t="15514" x="4146550" y="3173413"/>
          <p14:tracePt t="15533" x="4154488" y="3173413"/>
          <p14:tracePt t="15545" x="4162425" y="3173413"/>
          <p14:tracePt t="15563" x="4178300" y="3167063"/>
          <p14:tracePt t="15588" x="4186238" y="3167063"/>
          <p14:tracePt t="15679" x="4186238" y="3173413"/>
          <p14:tracePt t="15681" x="4178300" y="3173413"/>
          <p14:tracePt t="15688" x="4178300" y="3181350"/>
          <p14:tracePt t="15696" x="4170363" y="3181350"/>
          <p14:tracePt t="15715" x="4162425" y="3189288"/>
          <p14:tracePt t="15733" x="4154488" y="3197225"/>
          <p14:tracePt t="15894" x="4154488" y="3205163"/>
          <p14:tracePt t="15901" x="4146550" y="3205163"/>
          <p14:tracePt t="15905" x="4140200" y="3205163"/>
          <p14:tracePt t="15915" x="4140200" y="3213100"/>
          <p14:tracePt t="15933" x="4132263" y="3213100"/>
          <p14:tracePt t="15945" x="4124325" y="3221038"/>
          <p14:tracePt t="16159" x="4116388" y="3221038"/>
          <p14:tracePt t="16162" x="4108450" y="3221038"/>
          <p14:tracePt t="16166" x="4100513" y="3221038"/>
          <p14:tracePt t="16170" x="4092575" y="3221038"/>
          <p14:tracePt t="16182" x="4062413" y="3221038"/>
          <p14:tracePt t="16200" x="4000500" y="3151188"/>
          <p14:tracePt t="16212" x="3970338" y="3113088"/>
          <p14:tracePt t="16230" x="3970338" y="3105150"/>
          <p14:tracePt t="16559" x="3970338" y="3097213"/>
          <p14:tracePt t="16561" x="3970338" y="3089275"/>
          <p14:tracePt t="16564" x="3970338" y="3073400"/>
          <p14:tracePt t="16570" x="3970338" y="3035300"/>
          <p14:tracePt t="16582" x="3984625" y="2957513"/>
          <p14:tracePt t="16600" x="3984625" y="2903538"/>
          <p14:tracePt t="16612" x="3992563" y="2887663"/>
          <p14:tracePt t="16631" x="4000500" y="2857500"/>
          <p14:tracePt t="16649" x="4024313" y="2841625"/>
          <p14:tracePt t="16667" x="4046538" y="2827338"/>
          <p14:tracePt t="16679" x="4062413" y="2811463"/>
          <p14:tracePt t="16697" x="4100513" y="2787650"/>
          <p14:tracePt t="16716" x="4132263" y="2757488"/>
          <p14:tracePt t="16716" x="4140200" y="2757488"/>
          <p14:tracePt t="16734" x="4162425" y="2741613"/>
          <p14:tracePt t="16746" x="4186238" y="2733675"/>
          <p14:tracePt t="16764" x="4216400" y="2717800"/>
          <p14:tracePt t="16782" x="4278313" y="2687638"/>
          <p14:tracePt t="16801" x="4340225" y="2663825"/>
          <p14:tracePt t="16813" x="4378325" y="2649538"/>
          <p14:tracePt t="16813" x="4386263" y="2649538"/>
          <p14:tracePt t="16831" x="4440238" y="2617788"/>
          <p14:tracePt t="16850" x="4502150" y="2587625"/>
          <p14:tracePt t="16868" x="4564063" y="2563813"/>
          <p14:tracePt t="16879" x="4618038" y="2555875"/>
          <p14:tracePt t="16898" x="4679950" y="2555875"/>
          <p14:tracePt t="16898" x="4687888" y="2555875"/>
          <p14:tracePt t="16916" x="4718050" y="2571750"/>
          <p14:tracePt t="16916" x="4718050" y="2579688"/>
          <p14:tracePt t="16934" x="4741863" y="2641600"/>
          <p14:tracePt t="16946" x="4741863" y="2717800"/>
          <p14:tracePt t="16964" x="4741863" y="2827338"/>
          <p14:tracePt t="16983" x="4741863" y="2927350"/>
          <p14:tracePt t="17001" x="4741863" y="3011488"/>
          <p14:tracePt t="17001" x="4741863" y="3019425"/>
          <p14:tracePt t="17013" x="4741863" y="3065463"/>
          <p14:tracePt t="17031" x="4741863" y="3119438"/>
          <p14:tracePt t="17049" x="4741863" y="3143250"/>
          <p14:tracePt t="17068" x="4733925" y="3159125"/>
          <p14:tracePt t="17068" x="4733925" y="3167063"/>
          <p14:tracePt t="17080" x="4725988" y="3173413"/>
          <p14:tracePt t="17098" x="4725988" y="3197225"/>
          <p14:tracePt t="17116" x="4725988" y="3205163"/>
          <p14:tracePt t="17412" x="4725988" y="3197225"/>
          <p14:tracePt t="17417" x="4725988" y="3189288"/>
          <p14:tracePt t="17421" x="4725988" y="3181350"/>
          <p14:tracePt t="17431" x="4725988" y="3167063"/>
          <p14:tracePt t="17450" x="4733925" y="3159125"/>
          <p14:tracePt t="17799" x="4741863" y="3159125"/>
          <p14:tracePt t="17802" x="4741863" y="3151188"/>
          <p14:tracePt t="17807" x="4749800" y="3151188"/>
          <p14:tracePt t="17814" x="4749800" y="3143250"/>
          <p14:tracePt t="17814" x="4749800" y="3135313"/>
          <p14:tracePt t="17832" x="4757738" y="3135313"/>
          <p14:tracePt t="18128" x="4749800" y="3135313"/>
          <p14:tracePt t="18212" x="4741863" y="3135313"/>
          <p14:tracePt t="18220" x="4733925" y="3135313"/>
          <p14:tracePt t="18226" x="4725988" y="3135313"/>
          <p14:tracePt t="18232" x="4718050" y="3127375"/>
          <p14:tracePt t="18250" x="4679950" y="3105150"/>
          <p14:tracePt t="18269" x="4641850" y="3089275"/>
          <p14:tracePt t="18269" x="4641850" y="3081338"/>
          <p14:tracePt t="18281" x="4610100" y="3051175"/>
          <p14:tracePt t="18299" x="4564063" y="2973388"/>
          <p14:tracePt t="18317" x="4525963" y="2911475"/>
          <p14:tracePt t="18335" x="4494213" y="2881313"/>
          <p14:tracePt t="18348" x="4471988" y="2865438"/>
          <p14:tracePt t="18366" x="4456113" y="2841625"/>
          <p14:tracePt t="18384" x="4448175" y="2819400"/>
          <p14:tracePt t="18402" x="4440238" y="2811463"/>
          <p14:tracePt t="18414" x="4432300" y="2803525"/>
          <p14:tracePt t="18432" x="4410075" y="2787650"/>
          <p14:tracePt t="18451" x="4371975" y="2765425"/>
          <p14:tracePt t="18451" x="4371975" y="2757488"/>
          <p14:tracePt t="18469" x="4340225" y="2741613"/>
          <p14:tracePt t="18481" x="4316413" y="2725738"/>
          <p14:tracePt t="18499" x="4278313" y="2717800"/>
          <p14:tracePt t="18518" x="4224338" y="2711450"/>
          <p14:tracePt t="18518" x="4216400" y="2711450"/>
          <p14:tracePt t="18536" x="4140200" y="2711450"/>
          <p14:tracePt t="18548" x="4086225" y="2711450"/>
          <p14:tracePt t="18566" x="4016375" y="2687638"/>
          <p14:tracePt t="18584" x="3954463" y="2663825"/>
          <p14:tracePt t="18602" x="3892550" y="2625725"/>
          <p14:tracePt t="18614" x="3854450" y="2587625"/>
          <p14:tracePt t="18633" x="3792538" y="2541588"/>
          <p14:tracePt t="18651" x="3738563" y="2439988"/>
          <p14:tracePt t="18669" x="3706813" y="2339975"/>
          <p14:tracePt t="18681" x="3698875" y="2293938"/>
          <p14:tracePt t="18699" x="3690938" y="2270125"/>
          <p14:tracePt t="18718" x="3690938" y="2262188"/>
          <p14:tracePt t="18755" x="3684588" y="2262188"/>
          <p14:tracePt t="18763" x="3676650" y="2262188"/>
          <p14:tracePt t="18767" x="3668713" y="2262188"/>
          <p14:tracePt t="18784" x="3606800" y="2262188"/>
          <p14:tracePt t="18803" x="3582988" y="2262188"/>
          <p14:tracePt t="18815" x="3575050" y="2262188"/>
          <p14:tracePt t="18858" x="3568700" y="2262188"/>
          <p14:tracePt t="18863" x="3560763" y="2262188"/>
          <p14:tracePt t="18874" x="3552825" y="2270125"/>
          <p14:tracePt t="18881" x="3552825" y="2286000"/>
          <p14:tracePt t="18900" x="3552825" y="2324100"/>
          <p14:tracePt t="18918" x="3552825" y="2355850"/>
          <p14:tracePt t="18936" x="3568700" y="2378075"/>
          <p14:tracePt t="18948" x="3568700" y="2386013"/>
          <p14:tracePt t="18966" x="3575050" y="2393950"/>
          <p14:tracePt t="18985" x="3575050" y="2401888"/>
          <p14:tracePt t="19022" x="3575050" y="2409825"/>
          <p14:tracePt t="19039" x="3575050" y="2417763"/>
          <p14:tracePt t="19046" x="3575050" y="2425700"/>
          <p14:tracePt t="19051" x="3575050" y="2432050"/>
          <p14:tracePt t="19069" x="3582988" y="2447925"/>
          <p14:tracePt t="19082" x="3606800" y="2463800"/>
          <p14:tracePt t="19100" x="3668713" y="2479675"/>
          <p14:tracePt t="19118" x="3684588" y="2479675"/>
          <p14:tracePt t="20098" x="3690938" y="2479675"/>
          <p14:tracePt t="20104" x="3698875" y="2479675"/>
          <p14:tracePt t="20107" x="3706813" y="2479675"/>
          <p14:tracePt t="20119" x="3776663" y="2447925"/>
          <p14:tracePt t="20138" x="3914775" y="2417763"/>
          <p14:tracePt t="20138" x="3922713" y="2417763"/>
          <p14:tracePt t="20149" x="3992563" y="2409825"/>
          <p14:tracePt t="20168" x="4078288" y="2409825"/>
          <p14:tracePt t="20186" x="4146550" y="2409825"/>
          <p14:tracePt t="20204" x="4208463" y="2409825"/>
          <p14:tracePt t="20216" x="4240213" y="2417763"/>
          <p14:tracePt t="20234" x="4248150" y="2417763"/>
          <p14:tracePt t="20253" x="4248150" y="2439988"/>
          <p14:tracePt t="20271" x="4186238" y="2541588"/>
          <p14:tracePt t="20271" x="4178300" y="2555875"/>
          <p14:tracePt t="20283" x="4116388" y="2633663"/>
          <p14:tracePt t="20301" x="4046538" y="2717800"/>
          <p14:tracePt t="20319" x="4000500" y="2765425"/>
          <p14:tracePt t="20337" x="3976688" y="2787650"/>
          <p14:tracePt t="20350" x="3970338" y="2795588"/>
          <p14:tracePt t="20368" x="3946525" y="2819400"/>
          <p14:tracePt t="20386" x="3930650" y="2827338"/>
          <p14:tracePt t="20404" x="3922713" y="2849563"/>
          <p14:tracePt t="20416" x="3914775" y="2865438"/>
          <p14:tracePt t="20435" x="3900488" y="2903538"/>
          <p14:tracePt t="20453" x="3884613" y="2935288"/>
          <p14:tracePt t="20471" x="3868738" y="2973388"/>
          <p14:tracePt t="20483" x="3860800" y="2997200"/>
          <p14:tracePt t="20501" x="3846513" y="3035300"/>
          <p14:tracePt t="20519" x="3822700" y="3065463"/>
          <p14:tracePt t="20538" x="3806825" y="3097213"/>
          <p14:tracePt t="20550" x="3806825" y="3119438"/>
          <p14:tracePt t="20568" x="3806825" y="3135313"/>
          <p14:tracePt t="20586" x="3806825" y="3151188"/>
          <p14:tracePt t="20604" x="3800475" y="3167063"/>
          <p14:tracePt t="20616" x="3800475" y="3189288"/>
          <p14:tracePt t="20635" x="3800475" y="3228975"/>
          <p14:tracePt t="20653" x="3806825" y="3289300"/>
          <p14:tracePt t="20671" x="3846513" y="3351213"/>
          <p14:tracePt t="20683" x="3876675" y="3375025"/>
          <p14:tracePt t="20702" x="3938588" y="3398838"/>
          <p14:tracePt t="20720" x="3984625" y="3398838"/>
          <p14:tracePt t="20720" x="3992563" y="3398838"/>
          <p14:tracePt t="20738" x="4030663" y="3390900"/>
          <p14:tracePt t="20750" x="4062413" y="3375025"/>
          <p14:tracePt t="20768" x="4092575" y="3359150"/>
          <p14:tracePt t="20786" x="4124325" y="3343275"/>
          <p14:tracePt t="20805" x="4162425" y="3328988"/>
          <p14:tracePt t="20805" x="4170363" y="3328988"/>
          <p14:tracePt t="20817" x="4200525" y="3321050"/>
          <p14:tracePt t="20835" x="4248150" y="3313113"/>
          <p14:tracePt t="20853" x="4278313" y="3297238"/>
          <p14:tracePt t="20871" x="4294188" y="3289300"/>
          <p14:tracePt t="20883" x="4302125" y="3282950"/>
          <p14:tracePt t="20902" x="4310063" y="3282950"/>
          <p14:tracePt t="21028" x="4316413" y="3282950"/>
          <p14:tracePt t="21033" x="4324350" y="3275013"/>
          <p14:tracePt t="21036" x="4332288" y="3275013"/>
          <p14:tracePt t="21041" x="4348163" y="3275013"/>
          <p14:tracePt t="21053" x="4378325" y="3259138"/>
          <p14:tracePt t="21072" x="4432300" y="3243263"/>
          <p14:tracePt t="21084" x="4464050" y="3228975"/>
          <p14:tracePt t="21084" x="4471988" y="3228975"/>
          <p14:tracePt t="21102" x="4525963" y="3197225"/>
          <p14:tracePt t="21120" x="4572000" y="3173413"/>
          <p14:tracePt t="21138" x="4595813" y="3167063"/>
          <p14:tracePt t="21150" x="4602163" y="3151188"/>
          <p14:tracePt t="21169" x="4618038" y="3151188"/>
          <p14:tracePt t="21187" x="4625975" y="3143250"/>
          <p14:tracePt t="21205" x="4625975" y="3135313"/>
          <p14:tracePt t="21567" x="4618038" y="3135313"/>
          <p14:tracePt t="21571" x="4610100" y="3135313"/>
          <p14:tracePt t="21573" x="4610100" y="3143250"/>
          <p14:tracePt t="21587" x="4579938" y="3159125"/>
          <p14:tracePt t="21605" x="4572000" y="3159125"/>
          <p14:tracePt t="21679" x="4564063" y="3159125"/>
          <p14:tracePt t="21699" x="4556125" y="3159125"/>
          <p14:tracePt t="21705" x="4548188" y="3159125"/>
          <p14:tracePt t="21709" x="4541838" y="3159125"/>
          <p14:tracePt t="21721" x="4502150" y="3151188"/>
          <p14:tracePt t="21739" x="4471988" y="3143250"/>
          <p14:tracePt t="21792" x="4471988" y="3135313"/>
          <p14:tracePt t="21796" x="4479925" y="3135313"/>
          <p14:tracePt t="21800" x="4479925" y="3127375"/>
          <p14:tracePt t="21806" x="4502150" y="3113088"/>
          <p14:tracePt t="21818" x="4541838" y="3089275"/>
          <p14:tracePt t="21836" x="4572000" y="3065463"/>
          <p14:tracePt t="21854" x="4610100" y="3043238"/>
          <p14:tracePt t="21873" x="4641850" y="3027363"/>
          <p14:tracePt t="21884" x="4657725" y="3019425"/>
          <p14:tracePt t="21903" x="4657725" y="3011488"/>
          <p14:tracePt t="21921" x="4657725" y="2989263"/>
          <p14:tracePt t="21939" x="4657725" y="2943225"/>
          <p14:tracePt t="21951" x="4649788" y="2911475"/>
          <p14:tracePt t="21969" x="4618038" y="2873375"/>
          <p14:tracePt t="21988" x="4602163" y="2857500"/>
          <p14:tracePt t="22006" x="4595813" y="2857500"/>
          <p14:tracePt t="22018" x="4587875" y="2857500"/>
          <p14:tracePt t="22038" x="4579938" y="2857500"/>
          <p14:tracePt t="22054" x="4579938" y="2849563"/>
          <p14:tracePt t="22191" x="4579938" y="2841625"/>
          <p14:tracePt t="22195" x="4579938" y="2833688"/>
          <p14:tracePt t="22203" x="4579938" y="2827338"/>
          <p14:tracePt t="22214" x="4579938" y="2819400"/>
          <p14:tracePt t="22386" x="4572000" y="2819400"/>
          <p14:tracePt t="22387" x="4572000" y="2811463"/>
          <p14:tracePt t="22389" x="4564063" y="2811463"/>
          <p14:tracePt t="22406" x="4486275" y="2787650"/>
          <p14:tracePt t="22418" x="4432300" y="2771775"/>
          <p14:tracePt t="22437" x="4340225" y="2749550"/>
          <p14:tracePt t="22455" x="4286250" y="2733675"/>
          <p14:tracePt t="22473" x="4256088" y="2733675"/>
          <p14:tracePt t="22485" x="4232275" y="2733675"/>
          <p14:tracePt t="22503" x="4200525" y="2733675"/>
          <p14:tracePt t="22522" x="4178300" y="2741613"/>
          <p14:tracePt t="22540" x="4154488" y="2757488"/>
          <p14:tracePt t="22540" x="4146550" y="2757488"/>
          <p14:tracePt t="22552" x="4140200" y="2757488"/>
          <p14:tracePt t="22570" x="4116388" y="2771775"/>
          <p14:tracePt t="22588" x="4092575" y="2795588"/>
          <p14:tracePt t="22607" x="4078288" y="2819400"/>
          <p14:tracePt t="22619" x="4070350" y="2827338"/>
          <p14:tracePt t="22637" x="4038600" y="2849563"/>
          <p14:tracePt t="22655" x="3984625" y="2881313"/>
          <p14:tracePt t="22673" x="3946525" y="2911475"/>
          <p14:tracePt t="22685" x="3922713" y="2927350"/>
          <p14:tracePt t="22703" x="3922713" y="2943225"/>
          <p14:tracePt t="22726" x="3914775" y="2943225"/>
          <p14:tracePt t="22740" x="3914775" y="2957513"/>
          <p14:tracePt t="22752" x="3908425" y="2965450"/>
          <p14:tracePt t="22770" x="3908425" y="2989263"/>
          <p14:tracePt t="22788" x="3900488" y="2997200"/>
          <p14:tracePt t="22842" x="3900488" y="3003550"/>
          <p14:tracePt t="22848" x="3900488" y="3011488"/>
          <p14:tracePt t="22853" x="3900488" y="3019425"/>
          <p14:tracePt t="22858" x="3900488" y="3027363"/>
          <p14:tracePt t="22873" x="3900488" y="3051175"/>
          <p14:tracePt t="22885" x="3900488" y="3073400"/>
          <p14:tracePt t="22904" x="3908425" y="3105150"/>
          <p14:tracePt t="22922" x="3914775" y="3135313"/>
          <p14:tracePt t="22940" x="3922713" y="3151188"/>
          <p14:tracePt t="22952" x="3922713" y="3159125"/>
          <p14:tracePt t="22970" x="3922713" y="3167063"/>
          <p14:tracePt t="23027" x="3930650" y="3167063"/>
          <p14:tracePt t="23030" x="3938588" y="3167063"/>
          <p14:tracePt t="23034" x="3946525" y="3167063"/>
          <p14:tracePt t="23037" x="3954463" y="3167063"/>
          <p14:tracePt t="23055" x="4038600" y="3167063"/>
          <p14:tracePt t="23074" x="4132263" y="3167063"/>
          <p14:tracePt t="23074" x="4140200" y="3167063"/>
          <p14:tracePt t="23086" x="4200525" y="3167063"/>
          <p14:tracePt t="23086" x="4208463" y="3167063"/>
          <p14:tracePt t="23104" x="4316413" y="3167063"/>
          <p14:tracePt t="23122" x="4448175" y="3151188"/>
          <p14:tracePt t="23140" x="4633913" y="3143250"/>
          <p14:tracePt t="23152" x="4741863" y="3143250"/>
          <p14:tracePt t="23171" x="4865688" y="3135313"/>
          <p14:tracePt t="23189" x="4965700" y="3113088"/>
          <p14:tracePt t="23201" x="5011738" y="3105150"/>
          <p14:tracePt t="23219" x="5035550" y="3089275"/>
          <p14:tracePt t="23264" x="5027613" y="3089275"/>
          <p14:tracePt t="23265" x="5019675" y="3089275"/>
          <p14:tracePt t="23268" x="5011738" y="3089275"/>
          <p14:tracePt t="23286" x="4841875" y="3119438"/>
          <p14:tracePt t="23304" x="4556125" y="3143250"/>
          <p14:tracePt t="23322" x="4256088" y="3151188"/>
          <p14:tracePt t="23335" x="4092575" y="3151188"/>
          <p14:tracePt t="23353" x="4008438" y="3159125"/>
          <p14:tracePt t="23371" x="4000500" y="3159125"/>
          <p14:tracePt t="23399" x="4008438" y="3159125"/>
          <p14:tracePt t="23401" x="4016375" y="3159125"/>
          <p14:tracePt t="23419" x="4124325" y="3173413"/>
          <p14:tracePt t="23437" x="4302125" y="3181350"/>
          <p14:tracePt t="23456" x="4502150" y="3197225"/>
          <p14:tracePt t="23456" x="4510088" y="3205163"/>
          <p14:tracePt t="23468" x="4618038" y="3205163"/>
          <p14:tracePt t="23486" x="4733925" y="3205163"/>
          <p14:tracePt t="23504" x="4757738" y="3205163"/>
          <p14:tracePt t="23527" x="4749800" y="3205163"/>
          <p14:tracePt t="23535" x="4718050" y="3205163"/>
          <p14:tracePt t="23535" x="4711700" y="3205163"/>
          <p14:tracePt t="23553" x="4525963" y="3221038"/>
          <p14:tracePt t="23571" x="4324350" y="3228975"/>
          <p14:tracePt t="23590" x="4224338" y="3228975"/>
          <p14:tracePt t="23601" x="4216400" y="3228975"/>
          <p14:tracePt t="23631" x="4216400" y="3235325"/>
          <p14:tracePt t="23638" x="4240213" y="3235325"/>
          <p14:tracePt t="23656" x="4394200" y="3243263"/>
          <p14:tracePt t="23668" x="4518025" y="3251200"/>
          <p14:tracePt t="23687" x="4649788" y="3259138"/>
          <p14:tracePt t="23705" x="4695825" y="3259138"/>
          <p14:tracePt t="23753" x="4687888" y="3259138"/>
          <p14:tracePt t="23755" x="4679950" y="3259138"/>
          <p14:tracePt t="23759" x="4672013" y="3259138"/>
          <p14:tracePt t="23771" x="4618038" y="3275013"/>
          <p14:tracePt t="23789" x="4564063" y="3289300"/>
          <p14:tracePt t="23802" x="4541838" y="3297238"/>
          <p14:tracePt t="23977" x="4533900" y="3305175"/>
          <p14:tracePt t="23981" x="4525963" y="3305175"/>
          <p14:tracePt t="23983" x="4518025" y="3305175"/>
          <p14:tracePt t="23990" x="4502150" y="3313113"/>
          <p14:tracePt t="24002" x="4471988" y="3313113"/>
          <p14:tracePt t="24020" x="4432300" y="3313113"/>
          <p14:tracePt t="24038" x="4386263" y="3313113"/>
          <p14:tracePt t="24056" x="4356100" y="3313113"/>
          <p14:tracePt t="24069" x="4348163" y="3321050"/>
          <p14:tracePt t="24213" x="4356100" y="3321050"/>
          <p14:tracePt t="24217" x="4364038" y="3321050"/>
          <p14:tracePt t="24220" x="4378325" y="3313113"/>
          <p14:tracePt t="24226" x="4402138" y="3297238"/>
          <p14:tracePt t="24238" x="4464050" y="3267075"/>
          <p14:tracePt t="24257" x="4541838" y="3221038"/>
          <p14:tracePt t="24269" x="4572000" y="3197225"/>
          <p14:tracePt t="24287" x="4595813" y="3173413"/>
          <p14:tracePt t="24305" x="4633913" y="3159125"/>
          <p14:tracePt t="24323" x="4687888" y="3119438"/>
          <p14:tracePt t="24335" x="4733925" y="3089275"/>
          <p14:tracePt t="24354" x="4787900" y="3051175"/>
          <p14:tracePt t="24354" x="4787900" y="3043238"/>
          <p14:tracePt t="24372" x="4811713" y="3019425"/>
          <p14:tracePt t="24390" x="4819650" y="3003550"/>
          <p14:tracePt t="24402" x="4819650" y="2997200"/>
          <p14:tracePt t="24421" x="4819650" y="2957513"/>
          <p14:tracePt t="24439" x="4803775" y="2903538"/>
          <p14:tracePt t="24439" x="4803775" y="2895600"/>
          <p14:tracePt t="24457" x="4765675" y="2849563"/>
          <p14:tracePt t="24469" x="4749800" y="2827338"/>
          <p14:tracePt t="24487" x="4725988" y="2819400"/>
          <p14:tracePt t="24505" x="4711700" y="2811463"/>
          <p14:tracePt t="24523" x="4679950" y="2787650"/>
          <p14:tracePt t="24536" x="4649788" y="2771775"/>
          <p14:tracePt t="24536" x="4649788" y="2765425"/>
          <p14:tracePt t="24554" x="4587875" y="2733675"/>
          <p14:tracePt t="24572" x="4525963" y="2703513"/>
          <p14:tracePt t="24590" x="4456113" y="2671763"/>
          <p14:tracePt t="24602" x="4410075" y="2657475"/>
          <p14:tracePt t="24621" x="4324350" y="2625725"/>
          <p14:tracePt t="24639" x="4256088" y="2601913"/>
          <p14:tracePt t="24657" x="4200525" y="2595563"/>
          <p14:tracePt t="24669" x="4178300" y="2587625"/>
          <p14:tracePt t="24687" x="4124325" y="2579688"/>
          <p14:tracePt t="24705" x="4070350" y="2571750"/>
          <p14:tracePt t="24724" x="4016375" y="2571750"/>
          <p14:tracePt t="24724" x="4008438" y="2571750"/>
          <p14:tracePt t="24736" x="3976688" y="2571750"/>
          <p14:tracePt t="24754" x="3946525" y="2571750"/>
          <p14:tracePt t="24772" x="3922713" y="2595563"/>
          <p14:tracePt t="24791" x="3908425" y="2625725"/>
          <p14:tracePt t="24803" x="3908425" y="2649538"/>
          <p14:tracePt t="24803" x="3908425" y="2657475"/>
          <p14:tracePt t="24821" x="3908425" y="2703513"/>
          <p14:tracePt t="24839" x="3908425" y="2749550"/>
          <p14:tracePt t="24858" x="3908425" y="2779713"/>
          <p14:tracePt t="24869" x="3908425" y="2803525"/>
          <p14:tracePt t="24888" x="3908425" y="2849563"/>
          <p14:tracePt t="24906" x="3908425" y="2911475"/>
          <p14:tracePt t="24924" x="3908425" y="2981325"/>
          <p14:tracePt t="24936" x="3908425" y="3019425"/>
          <p14:tracePt t="24954" x="3908425" y="3065463"/>
          <p14:tracePt t="24973" x="3914775" y="3097213"/>
          <p14:tracePt t="24991" x="3922713" y="3105150"/>
          <p14:tracePt t="25003" x="3930650" y="3105150"/>
          <p14:tracePt t="25028" x="3938588" y="3105150"/>
          <p14:tracePt t="25039" x="3946525" y="3113088"/>
          <p14:tracePt t="25057" x="3992563" y="3135313"/>
          <p14:tracePt t="25070" x="4030663" y="3135313"/>
          <p14:tracePt t="25088" x="4070350" y="3135313"/>
          <p14:tracePt t="25106" x="4108450" y="3127375"/>
          <p14:tracePt t="25124" x="4140200" y="3113088"/>
          <p14:tracePt t="25136" x="4154488" y="3105150"/>
          <p14:tracePt t="25155" x="4170363" y="3089275"/>
          <p14:tracePt t="25173" x="4194175" y="3073400"/>
          <p14:tracePt t="25191" x="4200525" y="3019425"/>
          <p14:tracePt t="25203" x="4200525" y="2981325"/>
          <p14:tracePt t="25221" x="4200525" y="2943225"/>
          <p14:tracePt t="25239" x="4200525" y="2911475"/>
          <p14:tracePt t="25258" x="4208463" y="2881313"/>
          <p14:tracePt t="25258" x="4216400" y="2881313"/>
          <p14:tracePt t="25270" x="4216400" y="2857500"/>
          <p14:tracePt t="25288" x="4224338" y="2841625"/>
          <p14:tracePt t="25306" x="4224338" y="2833688"/>
          <p14:tracePt t="25360" x="4216400" y="2833688"/>
          <p14:tracePt t="25362" x="4208463" y="2833688"/>
          <p14:tracePt t="25367" x="4194175" y="2833688"/>
          <p14:tracePt t="25373" x="4162425" y="2833688"/>
          <p14:tracePt t="25391" x="4092575" y="2841625"/>
          <p14:tracePt t="25403" x="4062413" y="2849563"/>
          <p14:tracePt t="25421" x="4030663" y="2865438"/>
          <p14:tracePt t="25440" x="4000500" y="2881313"/>
          <p14:tracePt t="25458" x="3976688" y="2903538"/>
          <p14:tracePt t="25470" x="3962400" y="2911475"/>
          <p14:tracePt t="25488" x="3954463" y="2927350"/>
          <p14:tracePt t="25506" x="3946525" y="2957513"/>
          <p14:tracePt t="25525" x="3946525" y="2997200"/>
          <p14:tracePt t="25525" x="3946525" y="3003550"/>
          <p14:tracePt t="25537" x="3954463" y="3011488"/>
          <p14:tracePt t="25537" x="3954463" y="3019425"/>
          <p14:tracePt t="25555" x="3970338" y="3043238"/>
          <p14:tracePt t="25573" x="3992563" y="3057525"/>
          <p14:tracePt t="25591" x="3992563" y="3065463"/>
          <p14:tracePt t="25603" x="4000500" y="3073400"/>
          <p14:tracePt t="25622" x="4024313" y="3081338"/>
          <p14:tracePt t="25640" x="4038600" y="3097213"/>
          <p14:tracePt t="25658" x="4062413" y="3097213"/>
          <p14:tracePt t="25672" x="4070350" y="3097213"/>
          <p14:tracePt t="25688" x="4086225" y="3097213"/>
          <p14:tracePt t="25707" x="4116388" y="3057525"/>
          <p14:tracePt t="25707" x="4124325" y="3051175"/>
          <p14:tracePt t="25725" x="4146550" y="2989263"/>
          <p14:tracePt t="25737" x="4162425" y="2935288"/>
          <p14:tracePt t="25755" x="4178300" y="2881313"/>
          <p14:tracePt t="25773" x="4178300" y="2827338"/>
          <p14:tracePt t="25792" x="4178300" y="2795588"/>
          <p14:tracePt t="25806" x="4178300" y="2787650"/>
          <p14:tracePt t="25836" x="4178300" y="2779713"/>
          <p14:tracePt t="25840" x="4170363" y="2771775"/>
          <p14:tracePt t="25859" x="4116388" y="2741613"/>
          <p14:tracePt t="25870" x="4086225" y="2733675"/>
          <p14:tracePt t="25889" x="4046538" y="2733675"/>
          <p14:tracePt t="25907" x="4000500" y="2733675"/>
          <p14:tracePt t="25925" x="3970338" y="2733675"/>
          <p14:tracePt t="25937" x="3938588" y="2757488"/>
          <p14:tracePt t="25955" x="3908425" y="2811463"/>
          <p14:tracePt t="25974" x="3900488" y="2849563"/>
          <p14:tracePt t="25992" x="3892550" y="2887663"/>
          <p14:tracePt t="26004" x="3892550" y="2911475"/>
          <p14:tracePt t="26022" x="3884613" y="2957513"/>
          <p14:tracePt t="26040" x="3884613" y="3011488"/>
          <p14:tracePt t="26058" x="3892550" y="3065463"/>
          <p14:tracePt t="26071" x="3908425" y="3089275"/>
          <p14:tracePt t="26089" x="3914775" y="3119438"/>
          <p14:tracePt t="26107" x="3930650" y="3143250"/>
          <p14:tracePt t="26125" x="3938588" y="3167063"/>
          <p14:tracePt t="26137" x="3954463" y="3181350"/>
          <p14:tracePt t="26156" x="3976688" y="3197225"/>
          <p14:tracePt t="26174" x="4000500" y="3213100"/>
          <p14:tracePt t="26192" x="4024313" y="3213100"/>
          <p14:tracePt t="26204" x="4038600" y="3213100"/>
          <p14:tracePt t="26222" x="4070350" y="3205163"/>
          <p14:tracePt t="26240" x="4108450" y="3173413"/>
          <p14:tracePt t="26259" x="4162425" y="3105150"/>
          <p14:tracePt t="26271" x="4200525" y="3043238"/>
          <p14:tracePt t="26289" x="4240213" y="2973388"/>
          <p14:tracePt t="26307" x="4256088" y="2935288"/>
          <p14:tracePt t="26325" x="4256088" y="2911475"/>
          <p14:tracePt t="26351" x="4256088" y="2903538"/>
          <p14:tracePt t="26363" x="4256088" y="2895600"/>
          <p14:tracePt t="26374" x="4248150" y="2887663"/>
          <p14:tracePt t="26392" x="4224338" y="2873375"/>
          <p14:tracePt t="26413" x="4216400" y="2873375"/>
          <p14:tracePt t="26422" x="4216400" y="2865438"/>
          <p14:tracePt t="26441" x="4194175" y="2849563"/>
          <p14:tracePt t="26441" x="4194175" y="2841625"/>
          <p14:tracePt t="26459" x="4154488" y="2819400"/>
          <p14:tracePt t="26471" x="4132263" y="2803525"/>
          <p14:tracePt t="26489" x="4092575" y="2795588"/>
          <p14:tracePt t="26507" x="4070350" y="2787650"/>
          <p14:tracePt t="26526" x="4030663" y="2795588"/>
          <p14:tracePt t="26538" x="4000500" y="2811463"/>
          <p14:tracePt t="26556" x="3976688" y="2841625"/>
          <p14:tracePt t="26574" x="3976688" y="2849563"/>
          <p14:tracePt t="26611" x="3976688" y="2857500"/>
          <p14:tracePt t="26693" x="3976688" y="2865438"/>
          <p14:tracePt t="26695" x="3970338" y="2865438"/>
          <p14:tracePt t="26704" x="3970338" y="2873375"/>
          <p14:tracePt t="26730" x="3962400" y="2873375"/>
          <p14:tracePt t="26791" x="3962400" y="2881313"/>
          <p14:tracePt t="27514" x="3962400" y="2873375"/>
          <p14:tracePt t="27517" x="3962400" y="2865438"/>
          <p14:tracePt t="27521" x="3962400" y="2857500"/>
          <p14:tracePt t="27521" x="3970338" y="2857500"/>
          <p14:tracePt t="27527" x="3970338" y="2841625"/>
          <p14:tracePt t="27539" x="3976688" y="2827338"/>
          <p14:tracePt t="27557" x="3984625" y="2819400"/>
          <p14:tracePt t="27575" x="3984625" y="2811463"/>
          <p14:tracePt t="27593" x="3992563" y="2779713"/>
          <p14:tracePt t="27605" x="4000500" y="2757488"/>
          <p14:tracePt t="27624" x="4024313" y="2725738"/>
          <p14:tracePt t="27642" x="4046538" y="2711450"/>
          <p14:tracePt t="27660" x="4062413" y="2687638"/>
          <p14:tracePt t="27672" x="4092575" y="2679700"/>
          <p14:tracePt t="27690" x="4146550" y="2649538"/>
          <p14:tracePt t="27709" x="4216400" y="2625725"/>
          <p14:tracePt t="27709" x="4216400" y="2617788"/>
          <p14:tracePt t="27727" x="4270375" y="2595563"/>
          <p14:tracePt t="27739" x="4294188" y="2587625"/>
          <p14:tracePt t="27757" x="4316413" y="2571750"/>
          <p14:tracePt t="27775" x="4340225" y="2555875"/>
          <p14:tracePt t="27794" x="4364038" y="2555875"/>
          <p14:tracePt t="27794" x="4371975" y="2555875"/>
          <p14:tracePt t="27815" x="4378325" y="2555875"/>
          <p14:tracePt t="27837" x="4378325" y="2563813"/>
          <p14:tracePt t="27842" x="4386263" y="2579688"/>
          <p14:tracePt t="27860" x="4386263" y="2625725"/>
          <p14:tracePt t="27873" x="4386263" y="2641600"/>
          <p14:tracePt t="27891" x="4378325" y="2671763"/>
          <p14:tracePt t="27909" x="4371975" y="2687638"/>
          <p14:tracePt t="27927" x="4356100" y="2711450"/>
          <p14:tracePt t="27939" x="4348163" y="2717800"/>
          <p14:tracePt t="27957" x="4348163" y="2733675"/>
          <p14:tracePt t="27976" x="4340225" y="2757488"/>
          <p14:tracePt t="27976" x="4340225" y="2765425"/>
          <p14:tracePt t="27994" x="4340225" y="2779713"/>
          <p14:tracePt t="28006" x="4332288" y="2803525"/>
          <p14:tracePt t="28024" x="4324350" y="2833688"/>
          <p14:tracePt t="28042" x="4310063" y="2865438"/>
          <p14:tracePt t="28060" x="4302125" y="2887663"/>
          <p14:tracePt t="28073" x="4294188" y="2903538"/>
          <p14:tracePt t="28091" x="4278313" y="2935288"/>
          <p14:tracePt t="28109" x="4248150" y="2973388"/>
          <p14:tracePt t="28127" x="4232275" y="3003550"/>
          <p14:tracePt t="28140" x="4224338" y="3027363"/>
          <p14:tracePt t="28158" x="4216400" y="3043238"/>
          <p14:tracePt t="28176" x="4216400" y="3057525"/>
          <p14:tracePt t="28194" x="4216400" y="3081338"/>
          <p14:tracePt t="28206" x="4216400" y="3105150"/>
          <p14:tracePt t="28224" x="4240213" y="3159125"/>
          <p14:tracePt t="28243" x="4278313" y="3197225"/>
          <p14:tracePt t="28261" x="4310063" y="3221038"/>
          <p14:tracePt t="28273" x="4340225" y="3228975"/>
          <p14:tracePt t="28291" x="4371975" y="3243263"/>
          <p14:tracePt t="28309" x="4410075" y="3243263"/>
          <p14:tracePt t="28328" x="4464050" y="3243263"/>
          <p14:tracePt t="28340" x="4494213" y="3235325"/>
          <p14:tracePt t="28358" x="4533900" y="3228975"/>
          <p14:tracePt t="28376" x="4572000" y="3205163"/>
          <p14:tracePt t="28394" x="4602163" y="3159125"/>
          <p14:tracePt t="28406" x="4625975" y="3127375"/>
          <p14:tracePt t="28425" x="4649788" y="3073400"/>
          <p14:tracePt t="28443" x="4664075" y="3027363"/>
          <p14:tracePt t="28461" x="4679950" y="2957513"/>
          <p14:tracePt t="28473" x="4687888" y="2903538"/>
          <p14:tracePt t="28491" x="4695825" y="2841625"/>
          <p14:tracePt t="28509" x="4695825" y="2787650"/>
          <p14:tracePt t="28528" x="4695825" y="2757488"/>
          <p14:tracePt t="28540" x="4695825" y="2749550"/>
          <p14:tracePt t="28558" x="4687888" y="2725738"/>
          <p14:tracePt t="28576" x="4664075" y="2717800"/>
          <p14:tracePt t="28594" x="4625975" y="2711450"/>
          <p14:tracePt t="28606" x="4595813" y="2711450"/>
          <p14:tracePt t="28625" x="4541838" y="2711450"/>
          <p14:tracePt t="28643" x="4494213" y="2711450"/>
          <p14:tracePt t="28661" x="4448175" y="2733675"/>
          <p14:tracePt t="28673" x="4418013" y="2749550"/>
          <p14:tracePt t="28691" x="4378325" y="2771775"/>
          <p14:tracePt t="28710" x="4356100" y="2803525"/>
          <p14:tracePt t="28710" x="4348163" y="2803525"/>
          <p14:tracePt t="28728" x="4324350" y="2833688"/>
          <p14:tracePt t="28740" x="4310063" y="2849563"/>
          <p14:tracePt t="28758" x="4302125" y="2887663"/>
          <p14:tracePt t="28776" x="4302125" y="2919413"/>
          <p14:tracePt t="28795" x="4302125" y="2973388"/>
          <p14:tracePt t="28807" x="4302125" y="3011488"/>
          <p14:tracePt t="28825" x="4310063" y="3073400"/>
          <p14:tracePt t="28844" x="4324350" y="3135313"/>
          <p14:tracePt t="28861" x="4340225" y="3173413"/>
          <p14:tracePt t="28873" x="4340225" y="3181350"/>
          <p14:tracePt t="28892" x="4348163" y="3189288"/>
          <p14:tracePt t="28947" x="4348163" y="3197225"/>
          <p14:tracePt t="28948" x="4356100" y="3197225"/>
          <p14:tracePt t="28952" x="4364038" y="3197225"/>
          <p14:tracePt t="28958" x="4371975" y="3197225"/>
          <p14:tracePt t="28977" x="4402138" y="3205163"/>
          <p14:tracePt t="28995" x="4418013" y="3205163"/>
          <p14:tracePt t="29007" x="4440238" y="3205163"/>
          <p14:tracePt t="29025" x="4471988" y="3205163"/>
          <p14:tracePt t="29043" x="4502150" y="3189288"/>
          <p14:tracePt t="29062" x="4525963" y="3173413"/>
          <p14:tracePt t="29062" x="4533900" y="3173413"/>
          <p14:tracePt t="29074" x="4541838" y="3173413"/>
          <p14:tracePt t="29135" x="4548188" y="3173413"/>
          <p14:tracePt t="29142" x="4556125" y="3173413"/>
          <p14:tracePt t="29153" x="4564063" y="3173413"/>
          <p14:tracePt t="29156" x="4564063" y="3167063"/>
          <p14:tracePt t="29160" x="4572000" y="3167063"/>
          <p14:tracePt t="29177" x="4587875" y="3167063"/>
          <p14:tracePt t="29195" x="4595813" y="3167063"/>
          <p14:tracePt t="29207" x="4602163" y="3159125"/>
          <p14:tracePt t="29225" x="4625975" y="3143250"/>
          <p14:tracePt t="29243" x="4641850" y="3135313"/>
          <p14:tracePt t="29262" x="4672013" y="3119438"/>
          <p14:tracePt t="29262" x="4672013" y="3113088"/>
          <p14:tracePt t="29274" x="4695825" y="3097213"/>
          <p14:tracePt t="29292" x="4725988" y="3065463"/>
          <p14:tracePt t="29310" x="4749800" y="3035300"/>
          <p14:tracePt t="29328" x="4765675" y="2997200"/>
          <p14:tracePt t="29341" x="4772025" y="2973388"/>
          <p14:tracePt t="29359" x="4772025" y="2943225"/>
          <p14:tracePt t="29359" x="4779963" y="2943225"/>
          <p14:tracePt t="29377" x="4779963" y="2919413"/>
          <p14:tracePt t="29395" x="4787900" y="2903538"/>
          <p14:tracePt t="29407" x="4787900" y="2881313"/>
          <p14:tracePt t="29426" x="4787900" y="2857500"/>
          <p14:tracePt t="29426" x="4787900" y="2849563"/>
          <p14:tracePt t="29444" x="4787900" y="2833688"/>
          <p14:tracePt t="29462" x="4787900" y="2811463"/>
          <p14:tracePt t="29474" x="4787900" y="2795588"/>
          <p14:tracePt t="29492" x="4741863" y="2771775"/>
          <p14:tracePt t="29510" x="4679950" y="2741613"/>
          <p14:tracePt t="29529" x="4610100" y="2711450"/>
          <p14:tracePt t="29541" x="4579938" y="2695575"/>
          <p14:tracePt t="29559" x="4556125" y="2687638"/>
          <p14:tracePt t="29577" x="4548188" y="2687638"/>
          <p14:tracePt t="29595" x="4518025" y="2687638"/>
          <p14:tracePt t="29608" x="4486275" y="2687638"/>
          <p14:tracePt t="29626" x="4432300" y="2687638"/>
          <p14:tracePt t="29644" x="4402138" y="2711450"/>
          <p14:tracePt t="29662" x="4364038" y="2749550"/>
          <p14:tracePt t="29674" x="4340225" y="2787650"/>
          <p14:tracePt t="29692" x="4302125" y="2865438"/>
          <p14:tracePt t="29711" x="4278313" y="2957513"/>
          <p14:tracePt t="29729" x="4262438" y="3081338"/>
          <p14:tracePt t="29741" x="4262438" y="3159125"/>
          <p14:tracePt t="29759" x="4262438" y="3221038"/>
          <p14:tracePt t="29777" x="4286250" y="3251200"/>
          <p14:tracePt t="29796" x="4302125" y="3259138"/>
          <p14:tracePt t="29808" x="4324350" y="3259138"/>
          <p14:tracePt t="29826" x="4356100" y="3259138"/>
          <p14:tracePt t="29844" x="4402138" y="3259138"/>
          <p14:tracePt t="29862" x="4456113" y="3235325"/>
          <p14:tracePt t="29875" x="4486275" y="3228975"/>
          <p14:tracePt t="29875" x="4494213" y="3221038"/>
          <p14:tracePt t="29893" x="4556125" y="3181350"/>
          <p14:tracePt t="29911" x="4610100" y="3143250"/>
          <p14:tracePt t="29929" x="4633913" y="3119438"/>
          <p14:tracePt t="29941" x="4633913" y="3113088"/>
          <p14:tracePt t="30192" x="4633913" y="3105150"/>
          <p14:tracePt t="30200" x="4641850" y="3105150"/>
          <p14:tracePt t="30209" x="4649788" y="3105150"/>
          <p14:tracePt t="30213" x="4649788" y="3097213"/>
          <p14:tracePt t="30226" x="4679950" y="3081338"/>
          <p14:tracePt t="30245" x="4703763" y="3057525"/>
          <p14:tracePt t="30263" x="4711700" y="3035300"/>
          <p14:tracePt t="30275" x="4718050" y="3011488"/>
          <p14:tracePt t="30293" x="4718050" y="2989263"/>
          <p14:tracePt t="30311" x="4718050" y="2957513"/>
          <p14:tracePt t="30329" x="4718050" y="2919413"/>
          <p14:tracePt t="30342" x="4718050" y="2887663"/>
          <p14:tracePt t="30360" x="4711700" y="2857500"/>
          <p14:tracePt t="30378" x="4679950" y="2819400"/>
          <p14:tracePt t="30396" x="4641850" y="2787650"/>
          <p14:tracePt t="30408" x="4595813" y="2765425"/>
          <p14:tracePt t="30427" x="4518025" y="2733675"/>
          <p14:tracePt t="30427" x="4510088" y="2733675"/>
          <p14:tracePt t="30445" x="4425950" y="2703513"/>
          <p14:tracePt t="30463" x="4316413" y="2679700"/>
          <p14:tracePt t="30475" x="4256088" y="2671763"/>
          <p14:tracePt t="30493" x="4194175" y="2663825"/>
          <p14:tracePt t="30511" x="4170363" y="2649538"/>
          <p14:tracePt t="30530" x="4154488" y="2649538"/>
          <p14:tracePt t="30545" x="4146550" y="2649538"/>
          <p14:tracePt t="30589" x="4140200" y="2649538"/>
          <p14:tracePt t="30598" x="4132263" y="2649538"/>
          <p14:tracePt t="30602" x="4124325" y="2649538"/>
          <p14:tracePt t="30610" x="4116388" y="2649538"/>
          <p14:tracePt t="30627" x="4108450" y="2663825"/>
          <p14:tracePt t="30645" x="4092575" y="2695575"/>
          <p14:tracePt t="30663" x="4086225" y="2725738"/>
          <p14:tracePt t="30675" x="4086225" y="2757488"/>
          <p14:tracePt t="30693" x="4086225" y="2803525"/>
          <p14:tracePt t="30712" x="4078288" y="2865438"/>
          <p14:tracePt t="30730" x="4070350" y="2911475"/>
          <p14:tracePt t="30742" x="4070350" y="2927350"/>
          <p14:tracePt t="30760" x="4070350" y="2943225"/>
          <p14:tracePt t="30778" x="4070350" y="2949575"/>
          <p14:tracePt t="30836" x="4070350" y="2943225"/>
          <p14:tracePt t="30838" x="4070350" y="2935288"/>
          <p14:tracePt t="30842" x="4070350" y="2927350"/>
          <p14:tracePt t="30845" x="4070350" y="2919413"/>
          <p14:tracePt t="30863" x="4070350" y="2865438"/>
          <p14:tracePt t="30876" x="4070350" y="2857500"/>
          <p14:tracePt t="30973" x="4070350" y="2849563"/>
          <p14:tracePt t="30976" x="4062413" y="2841625"/>
          <p14:tracePt t="30978" x="4054475" y="2841625"/>
          <p14:tracePt t="30997" x="3984625" y="2779713"/>
          <p14:tracePt t="31009" x="3954463" y="2757488"/>
          <p14:tracePt t="31027" x="3884613" y="2733675"/>
          <p14:tracePt t="31045" x="3792538" y="2703513"/>
          <p14:tracePt t="31064" x="3722688" y="2679700"/>
          <p14:tracePt t="31064" x="3714750" y="2679700"/>
          <p14:tracePt t="31076" x="3690938" y="2671763"/>
          <p14:tracePt t="31094" x="3668713" y="2663825"/>
          <p14:tracePt t="31124" x="3660775" y="2663825"/>
          <p14:tracePt t="31142" x="3652838" y="2663825"/>
          <p14:tracePt t="31153" x="3644900" y="2663825"/>
          <p14:tracePt t="31161" x="3636963" y="2671763"/>
          <p14:tracePt t="31179" x="3614738" y="2717800"/>
          <p14:tracePt t="31197" x="3598863" y="2779713"/>
          <p14:tracePt t="31209" x="3590925" y="2811463"/>
          <p14:tracePt t="31227" x="3582988" y="2857500"/>
          <p14:tracePt t="31246" x="3568700" y="2903538"/>
          <p14:tracePt t="31264" x="3568700" y="2965450"/>
          <p14:tracePt t="31276" x="3575050" y="3011488"/>
          <p14:tracePt t="31294" x="3590925" y="3057525"/>
          <p14:tracePt t="31312" x="3590925" y="3089275"/>
          <p14:tracePt t="31331" x="3590925" y="3105150"/>
          <p14:tracePt t="31343" x="3598863" y="3113088"/>
          <p14:tracePt t="31361" x="3614738" y="3119438"/>
          <p14:tracePt t="31379" x="3636963" y="3135313"/>
          <p14:tracePt t="31397" x="3660775" y="3143250"/>
          <p14:tracePt t="31409" x="3676650" y="3143250"/>
          <p14:tracePt t="31428" x="3684588" y="3143250"/>
          <p14:tracePt t="31446" x="3684588" y="3151188"/>
          <p14:tracePt t="31464" x="3698875" y="3167063"/>
          <p14:tracePt t="31476" x="3706813" y="3173413"/>
          <p14:tracePt t="31494" x="3714750" y="3197225"/>
          <p14:tracePt t="31513" x="3738563" y="3205163"/>
          <p14:tracePt t="31513" x="3738563" y="3213100"/>
          <p14:tracePt t="31531" x="3752850" y="3213100"/>
          <p14:tracePt t="31543" x="3768725" y="3221038"/>
          <p14:tracePt t="31561" x="3784600" y="3221038"/>
          <p14:tracePt t="31579" x="3792538" y="3228975"/>
          <p14:tracePt t="32249" x="3800475" y="3228975"/>
          <p14:tracePt t="32255" x="3806825" y="3228975"/>
          <p14:tracePt t="32257" x="3814763" y="3228975"/>
          <p14:tracePt t="32259" x="3822700" y="3228975"/>
          <p14:tracePt t="32277" x="3892550" y="3221038"/>
          <p14:tracePt t="32295" x="3954463" y="3221038"/>
          <p14:tracePt t="32313" x="4016375" y="3213100"/>
          <p14:tracePt t="32326" x="4054475" y="3213100"/>
          <p14:tracePt t="32344" x="4092575" y="3205163"/>
          <p14:tracePt t="32838" x="4086225" y="3205163"/>
          <p14:tracePt t="32848" x="4078288" y="3205163"/>
          <p14:tracePt t="32852" x="4070350" y="3205163"/>
          <p14:tracePt t="32860" x="4062413" y="3205163"/>
          <p14:tracePt t="32866" x="4062413" y="3213100"/>
          <p14:tracePt t="32877" x="4054475" y="3213100"/>
          <p14:tracePt t="32896" x="4046538" y="3213100"/>
          <p14:tracePt t="32987" x="4038600" y="3213100"/>
          <p14:tracePt t="33561" x="4038600" y="3205163"/>
          <p14:tracePt t="33563" x="4038600" y="3197225"/>
          <p14:tracePt t="33564" x="4038600" y="3189288"/>
          <p14:tracePt t="33581" x="4030663" y="3151188"/>
          <p14:tracePt t="33593" x="4024313" y="3151188"/>
          <p14:tracePt t="33612" x="4024313" y="3143250"/>
          <p14:tracePt t="33630" x="4008438" y="3119438"/>
          <p14:tracePt t="33648" x="4008438" y="3105150"/>
          <p14:tracePt t="34860" x="4008438" y="3097213"/>
          <p14:tracePt t="34866" x="4008438" y="3089275"/>
          <p14:tracePt t="34868" x="4008438" y="3081338"/>
          <p14:tracePt t="34880" x="4030663" y="3027363"/>
          <p14:tracePt t="34898" x="4062413" y="2973388"/>
          <p14:tracePt t="34916" x="4108450" y="2887663"/>
          <p14:tracePt t="34928" x="4132263" y="2803525"/>
          <p14:tracePt t="34946" x="4154488" y="2717800"/>
          <p14:tracePt t="34965" x="4162425" y="2679700"/>
          <p14:tracePt t="34983" x="4178300" y="2663825"/>
          <p14:tracePt t="35004" x="4186238" y="2663825"/>
          <p14:tracePt t="35067" x="4186238" y="2671763"/>
          <p14:tracePt t="35069" x="4186238" y="2679700"/>
          <p14:tracePt t="35074" x="4186238" y="2703513"/>
          <p14:tracePt t="35074" x="4186238" y="2717800"/>
          <p14:tracePt t="35080" x="4178300" y="2765425"/>
          <p14:tracePt t="35098" x="4178300" y="2919413"/>
          <p14:tracePt t="35116" x="4170363" y="3043238"/>
          <p14:tracePt t="35128" x="4154488" y="3127375"/>
          <p14:tracePt t="35147" x="4140200" y="3205163"/>
          <p14:tracePt t="35165" x="4124325" y="3243263"/>
          <p14:tracePt t="35183" x="4116388" y="3243263"/>
          <p14:tracePt t="35363" x="4116388" y="3251200"/>
          <p14:tracePt t="35972" x="4116388" y="3259138"/>
          <p14:tracePt t="35979" x="4124325" y="3259138"/>
          <p14:tracePt t="35981" x="4124325" y="3267075"/>
          <p14:tracePt t="35984" x="4132263" y="3267075"/>
          <p14:tracePt t="37319" x="4124325" y="3267075"/>
          <p14:tracePt t="37323" x="4116388" y="3267075"/>
          <p14:tracePt t="37325" x="4108450" y="3259138"/>
          <p14:tracePt t="37331" x="4086225" y="3243263"/>
          <p14:tracePt t="37331" x="4078288" y="3243263"/>
          <p14:tracePt t="37349" x="3868738" y="3127375"/>
          <p14:tracePt t="37367" x="3498850" y="2943225"/>
          <p14:tracePt t="37385" x="3081338" y="2779713"/>
          <p14:tracePt t="37397" x="2819400" y="2695575"/>
          <p14:tracePt t="37416" x="2547938" y="2633663"/>
          <p14:tracePt t="37434" x="2371725" y="2595563"/>
          <p14:tracePt t="37434" x="2363788" y="2595563"/>
          <p14:tracePt t="37452" x="2309813" y="2587625"/>
          <p14:tracePt t="37464" x="2301875" y="2579688"/>
          <p14:tracePt t="37526" x="2301875" y="2571750"/>
          <p14:tracePt t="37528" x="2293938" y="2571750"/>
          <p14:tracePt t="37531" x="2286000" y="2563813"/>
          <p14:tracePt t="37537" x="2278063" y="2541588"/>
          <p14:tracePt t="37549" x="2247900" y="2486025"/>
          <p14:tracePt t="37567" x="2224088" y="2432050"/>
          <p14:tracePt t="37585" x="2193925" y="2371725"/>
          <p14:tracePt t="37597" x="2154238" y="2324100"/>
          <p14:tracePt t="37616" x="2038350" y="2193925"/>
          <p14:tracePt t="37616" x="2030413" y="2185988"/>
          <p14:tracePt t="37634" x="1860550" y="2024063"/>
          <p14:tracePt t="37652" x="1684338" y="1846263"/>
          <p14:tracePt t="37664" x="1598613" y="1738313"/>
          <p14:tracePt t="37682" x="1514475" y="1628775"/>
          <p14:tracePt t="37701" x="1482725" y="1598613"/>
          <p14:tracePt t="37719" x="1444625" y="1582738"/>
          <p14:tracePt t="37731" x="1390650" y="1582738"/>
          <p14:tracePt t="37749" x="1282700" y="1574800"/>
          <p14:tracePt t="37767" x="1212850" y="1574800"/>
          <p14:tracePt t="37786" x="1181100" y="1568450"/>
          <p14:tracePt t="37928" x="1181100" y="1560513"/>
          <p14:tracePt t="38505" x="1173163" y="1560513"/>
          <p14:tracePt t="38509" x="1166813" y="1560513"/>
          <p14:tracePt t="38510" x="1158875" y="1560513"/>
          <p14:tracePt t="38520" x="1104900" y="1590675"/>
          <p14:tracePt t="38520" x="1104900" y="1598613"/>
          <p14:tracePt t="38532" x="1089025" y="1652588"/>
          <p14:tracePt t="38550" x="1089025" y="1792288"/>
          <p14:tracePt t="38568" x="1119188" y="1976438"/>
          <p14:tracePt t="38586" x="1166813" y="2193925"/>
          <p14:tracePt t="38599" x="1212850" y="2378075"/>
          <p14:tracePt t="38617" x="1358900" y="2833688"/>
          <p14:tracePt t="38635" x="1520825" y="3267075"/>
          <p14:tracePt t="38653" x="1622425" y="3544888"/>
          <p14:tracePt t="38665" x="1690688" y="3676650"/>
          <p14:tracePt t="38684" x="1738313" y="3768725"/>
          <p14:tracePt t="38684" x="1738313" y="3776663"/>
          <p14:tracePt t="38702" x="1784350" y="3838575"/>
          <p14:tracePt t="38720" x="1814513" y="3900488"/>
          <p14:tracePt t="38732" x="1846263" y="3962400"/>
          <p14:tracePt t="38750" x="1876425" y="4070350"/>
          <p14:tracePt t="38768" x="1900238" y="4170363"/>
          <p14:tracePt t="38787" x="1908175" y="4224338"/>
          <p14:tracePt t="38799" x="1908175" y="4232275"/>
          <p14:tracePt t="38817" x="1908175" y="4278313"/>
          <p14:tracePt t="38835" x="1908175" y="4364038"/>
          <p14:tracePt t="38853" x="1908175" y="4464050"/>
          <p14:tracePt t="38865" x="1914525" y="4518025"/>
          <p14:tracePt t="38884" x="1914525" y="4564063"/>
          <p14:tracePt t="38902" x="1876425" y="4618038"/>
          <p14:tracePt t="38920" x="1822450" y="4664075"/>
          <p14:tracePt t="38966" x="1822450" y="4672013"/>
          <p14:tracePt t="38973" x="1830388" y="4672013"/>
          <p14:tracePt t="38977" x="1838325" y="4672013"/>
          <p14:tracePt t="38987" x="1846263" y="4672013"/>
          <p14:tracePt t="39047" x="1838325" y="4672013"/>
          <p14:tracePt t="39050" x="1830388" y="4672013"/>
          <p14:tracePt t="39054" x="1822450" y="4664075"/>
          <p14:tracePt t="39066" x="1768475" y="4657725"/>
          <p14:tracePt t="39066" x="1760538" y="4657725"/>
          <p14:tracePt t="39084" x="1690688" y="4703763"/>
          <p14:tracePt t="39102" x="1684338" y="4795838"/>
          <p14:tracePt t="39120" x="1690688" y="4881563"/>
          <p14:tracePt t="39132" x="1706563" y="4949825"/>
          <p14:tracePt t="39151" x="1730375" y="5043488"/>
          <p14:tracePt t="39151" x="1738313" y="5057775"/>
          <p14:tracePt t="39169" x="1752600" y="5167313"/>
          <p14:tracePt t="39187" x="1760538" y="5283200"/>
          <p14:tracePt t="39199" x="1768475" y="5343525"/>
          <p14:tracePt t="39217" x="1768475" y="5391150"/>
          <p14:tracePt t="39236" x="1768475" y="5405438"/>
          <p14:tracePt t="39236" x="1768475" y="5413375"/>
          <p14:tracePt t="39254" x="1768475" y="5445125"/>
          <p14:tracePt t="39266" x="1776413" y="5467350"/>
          <p14:tracePt t="39284" x="1814513" y="5499100"/>
          <p14:tracePt t="39302" x="1884363" y="5507038"/>
          <p14:tracePt t="39321" x="1992313" y="5475288"/>
          <p14:tracePt t="39333" x="2070100" y="5429250"/>
          <p14:tracePt t="39333" x="2078038" y="5429250"/>
          <p14:tracePt t="39351" x="2162175" y="5359400"/>
          <p14:tracePt t="39369" x="2239963" y="5289550"/>
          <p14:tracePt t="39387" x="2316163" y="5221288"/>
          <p14:tracePt t="39399" x="2355850" y="5167313"/>
          <p14:tracePt t="39418" x="2363788" y="5057775"/>
          <p14:tracePt t="39418" x="2363788" y="5051425"/>
          <p14:tracePt t="39436" x="2371725" y="4911725"/>
          <p14:tracePt t="39454" x="2363788" y="4765675"/>
          <p14:tracePt t="39466" x="2339975" y="4687888"/>
          <p14:tracePt t="39484" x="2301875" y="4572000"/>
          <p14:tracePt t="39503" x="2247900" y="4464050"/>
          <p14:tracePt t="39521" x="2200275" y="4348163"/>
          <p14:tracePt t="39533" x="2162175" y="4286250"/>
          <p14:tracePt t="39551" x="2116138" y="4208463"/>
          <p14:tracePt t="39569" x="2070100" y="4116388"/>
          <p14:tracePt t="39587" x="2024063" y="4016375"/>
          <p14:tracePt t="39600" x="1992313" y="3962400"/>
          <p14:tracePt t="39618" x="1954213" y="3892550"/>
          <p14:tracePt t="39636" x="1908175" y="3830638"/>
          <p14:tracePt t="39655" x="1854200" y="3776663"/>
          <p14:tracePt t="39666" x="1814513" y="3744913"/>
          <p14:tracePt t="39685" x="1744663" y="3698875"/>
          <p14:tracePt t="39685" x="1738313" y="3698875"/>
          <p14:tracePt t="39703" x="1676400" y="3652838"/>
          <p14:tracePt t="39721" x="1614488" y="3614738"/>
          <p14:tracePt t="39733" x="1568450" y="3590925"/>
          <p14:tracePt t="39751" x="1482725" y="3575050"/>
          <p14:tracePt t="39769" x="1404938" y="3560763"/>
          <p14:tracePt t="39788" x="1304925" y="3552825"/>
          <p14:tracePt t="39788" x="1296988" y="3552825"/>
          <p14:tracePt t="39800" x="1235075" y="3552825"/>
          <p14:tracePt t="39800" x="1228725" y="3552825"/>
          <p14:tracePt t="39818" x="1158875" y="3568700"/>
          <p14:tracePt t="39836" x="1089025" y="3606800"/>
          <p14:tracePt t="39854" x="1035050" y="3668713"/>
          <p14:tracePt t="39867" x="1003300" y="3698875"/>
          <p14:tracePt t="39885" x="973138" y="3752850"/>
          <p14:tracePt t="39903" x="942975" y="3806825"/>
          <p14:tracePt t="39921" x="911225" y="3854450"/>
          <p14:tracePt t="39933" x="887413" y="3884613"/>
          <p14:tracePt t="39952" x="857250" y="3954463"/>
          <p14:tracePt t="39952" x="857250" y="3962400"/>
          <p14:tracePt t="39970" x="833438" y="4046538"/>
          <p14:tracePt t="39970" x="827088" y="4054475"/>
          <p14:tracePt t="39988" x="803275" y="4170363"/>
          <p14:tracePt t="40000" x="795338" y="4248150"/>
          <p14:tracePt t="40018" x="771525" y="4364038"/>
          <p14:tracePt t="40036" x="749300" y="4471988"/>
          <p14:tracePt t="40055" x="733425" y="4587875"/>
          <p14:tracePt t="40055" x="733425" y="4595813"/>
          <p14:tracePt t="40067" x="725488" y="4672013"/>
          <p14:tracePt t="40067" x="725488" y="4679950"/>
          <p14:tracePt t="40085" x="725488" y="4849813"/>
          <p14:tracePt t="40103" x="765175" y="5011738"/>
          <p14:tracePt t="40122" x="819150" y="5135563"/>
          <p14:tracePt t="40133" x="849313" y="5197475"/>
          <p14:tracePt t="40152" x="895350" y="5267325"/>
          <p14:tracePt t="40152" x="895350" y="5275263"/>
          <p14:tracePt t="40170" x="942975" y="5313363"/>
          <p14:tracePt t="40188" x="996950" y="5359400"/>
          <p14:tracePt t="40200" x="1035050" y="5383213"/>
          <p14:tracePt t="40218" x="1065213" y="5399088"/>
          <p14:tracePt t="40237" x="1081088" y="5399088"/>
          <p14:tracePt t="40281" x="1089025" y="5405438"/>
          <p14:tracePt t="40285" x="1089025" y="5413375"/>
          <p14:tracePt t="40288" x="1096963" y="5413375"/>
          <p14:tracePt t="40303" x="1127125" y="5437188"/>
          <p14:tracePt t="40316" x="1158875" y="5459413"/>
          <p14:tracePt t="40334" x="1189038" y="5475288"/>
          <p14:tracePt t="40352" x="1212850" y="5483225"/>
          <p14:tracePt t="40370" x="1228725" y="5491163"/>
          <p14:tracePt t="40382" x="1235075" y="5491163"/>
          <p14:tracePt t="41491" x="1235075" y="5483225"/>
          <p14:tracePt t="41494" x="1235075" y="5475288"/>
          <p14:tracePt t="41499" x="1228725" y="5467350"/>
          <p14:tracePt t="41505" x="1228725" y="5459413"/>
          <p14:tracePt t="41517" x="1228725" y="5445125"/>
          <p14:tracePt t="41535" x="1220788" y="5437188"/>
          <p14:tracePt t="41553" x="1212850" y="5429250"/>
          <p14:tracePt t="41571" x="1196975" y="5421313"/>
          <p14:tracePt t="42881" x="1189038" y="5421313"/>
          <p14:tracePt t="42883" x="1189038" y="5429250"/>
          <p14:tracePt t="42888" x="1181100" y="5437188"/>
          <p14:tracePt t="42894" x="1173163" y="5445125"/>
          <p14:tracePt t="42906" x="1166813" y="5453063"/>
          <p14:tracePt t="43650" x="1166813" y="5445125"/>
          <p14:tracePt t="43653" x="1166813" y="5437188"/>
          <p14:tracePt t="43654" x="1166813" y="5429250"/>
          <p14:tracePt t="43671" x="1189038" y="5337175"/>
          <p14:tracePt t="43689" x="1204913" y="5283200"/>
          <p14:tracePt t="43707" x="1204913" y="5235575"/>
          <p14:tracePt t="43707" x="1204913" y="5229225"/>
          <p14:tracePt t="43719" x="1196975" y="5181600"/>
          <p14:tracePt t="43737" x="1173163" y="5089525"/>
          <p14:tracePt t="43755" x="1150938" y="5003800"/>
          <p14:tracePt t="43774" x="1127125" y="4927600"/>
          <p14:tracePt t="43786" x="1119188" y="4895850"/>
          <p14:tracePt t="43786" x="1119188" y="4887913"/>
          <p14:tracePt t="43804" x="1112838" y="4849813"/>
          <p14:tracePt t="43822" x="1089025" y="4803775"/>
          <p14:tracePt t="43840" x="1050925" y="4749800"/>
          <p14:tracePt t="43860" x="996950" y="4695825"/>
          <p14:tracePt t="43871" x="973138" y="4672013"/>
          <p14:tracePt t="43889" x="927100" y="4625975"/>
          <p14:tracePt t="43907" x="887413" y="4579938"/>
          <p14:tracePt t="43919" x="873125" y="4548188"/>
          <p14:tracePt t="43937" x="857250" y="4525963"/>
          <p14:tracePt t="43956" x="849313" y="4502150"/>
          <p14:tracePt t="43974" x="849313" y="4494213"/>
          <p14:tracePt t="44042" x="849313" y="4486275"/>
          <p14:tracePt t="44049" x="857250" y="4479925"/>
          <p14:tracePt t="44054" x="865188" y="4479925"/>
          <p14:tracePt t="44058" x="873125" y="4479925"/>
          <p14:tracePt t="44071" x="895350" y="4471988"/>
          <p14:tracePt t="44089" x="903288" y="4464050"/>
          <p14:tracePt t="44107" x="911225" y="4464050"/>
          <p14:tracePt t="44142" x="903288" y="4464050"/>
          <p14:tracePt t="44146" x="895350" y="4464050"/>
          <p14:tracePt t="44156" x="865188" y="4486275"/>
          <p14:tracePt t="44174" x="779463" y="4525963"/>
          <p14:tracePt t="44186" x="711200" y="4556125"/>
          <p14:tracePt t="44204" x="625475" y="4595813"/>
          <p14:tracePt t="44222" x="571500" y="4618038"/>
          <p14:tracePt t="44241" x="547688" y="4625975"/>
          <p14:tracePt t="45220" x="555625" y="4625975"/>
          <p14:tracePt t="45222" x="563563" y="4625975"/>
          <p14:tracePt t="45227" x="571500" y="4625975"/>
          <p14:tracePt t="45242" x="579438" y="4618038"/>
          <p14:tracePt t="45280" x="587375" y="4618038"/>
          <p14:tracePt t="45283" x="595313" y="4610100"/>
          <p14:tracePt t="45290" x="609600" y="4595813"/>
          <p14:tracePt t="45308" x="671513" y="4556125"/>
          <p14:tracePt t="48506" x="679450" y="4556125"/>
          <p14:tracePt t="48510" x="687388" y="4556125"/>
          <p14:tracePt t="48512" x="695325" y="4548188"/>
          <p14:tracePt t="48524" x="733425" y="4533900"/>
          <p14:tracePt t="48542" x="779463" y="4525963"/>
          <p14:tracePt t="48560" x="819150" y="4518025"/>
          <p14:tracePt t="48578" x="849313" y="4518025"/>
          <p14:tracePt t="48591" x="881063" y="4518025"/>
          <p14:tracePt t="48609" x="919163" y="4518025"/>
          <p14:tracePt t="48627" x="949325" y="4525963"/>
          <p14:tracePt t="48645" x="973138" y="4533900"/>
          <p14:tracePt t="48657" x="996950" y="4533900"/>
          <p14:tracePt t="48676" x="1027113" y="4533900"/>
          <p14:tracePt t="48676" x="1035050" y="4533900"/>
          <p14:tracePt t="48694" x="1073150" y="4548188"/>
          <p14:tracePt t="48694" x="1081088" y="4548188"/>
          <p14:tracePt t="48712" x="1127125" y="4556125"/>
          <p14:tracePt t="48724" x="1158875" y="4556125"/>
          <p14:tracePt t="48742" x="1196975" y="4556125"/>
          <p14:tracePt t="48760" x="1235075" y="4556125"/>
          <p14:tracePt t="48779" x="1250950" y="4548188"/>
          <p14:tracePt t="48791" x="1258888" y="4548188"/>
          <p14:tracePt t="48809" x="1266825" y="4541838"/>
          <p14:tracePt t="48827" x="1296988" y="4541838"/>
          <p14:tracePt t="48839" x="1320800" y="4541838"/>
          <p14:tracePt t="48858" x="1350963" y="4533900"/>
          <p14:tracePt t="48876" x="1382713" y="4525963"/>
          <p14:tracePt t="48876" x="1382713" y="4518025"/>
          <p14:tracePt t="48894" x="1404938" y="4510088"/>
          <p14:tracePt t="48906" x="1420813" y="4502150"/>
          <p14:tracePt t="48924" x="1458913" y="4486275"/>
          <p14:tracePt t="48942" x="1506538" y="4471988"/>
          <p14:tracePt t="48961" x="1544638" y="4464050"/>
          <p14:tracePt t="48973" x="1574800" y="4448175"/>
          <p14:tracePt t="48991" x="1636713" y="4440238"/>
          <p14:tracePt t="49009" x="1660525" y="4440238"/>
          <p14:tracePt t="49028" x="1668463" y="4440238"/>
          <p14:tracePt t="49224" x="1668463" y="4432300"/>
          <p14:tracePt t="49233" x="1668463" y="4425950"/>
          <p14:tracePt t="49236" x="1668463" y="4418013"/>
          <p14:tracePt t="49241" x="1668463" y="4410075"/>
          <p14:tracePt t="49258" x="1636713" y="4386263"/>
          <p14:tracePt t="49276" x="1606550" y="4371975"/>
          <p14:tracePt t="49294" x="1560513" y="4348163"/>
          <p14:tracePt t="49306" x="1536700" y="4340225"/>
          <p14:tracePt t="49325" x="1498600" y="4316413"/>
          <p14:tracePt t="49325" x="1498600" y="4310063"/>
          <p14:tracePt t="49343" x="1452563" y="4286250"/>
          <p14:tracePt t="49361" x="1412875" y="4278313"/>
          <p14:tracePt t="49373" x="1382713" y="4270375"/>
          <p14:tracePt t="49391" x="1366838" y="4270375"/>
          <p14:tracePt t="49410" x="1358900" y="4270375"/>
          <p14:tracePt t="49428" x="1350963" y="4270375"/>
          <p14:tracePt t="49446" x="1343025" y="4270375"/>
          <p14:tracePt t="49458" x="1336675" y="4262438"/>
          <p14:tracePt t="49476" x="1328738" y="4262438"/>
          <p14:tracePt t="49495" x="1304925" y="4256088"/>
          <p14:tracePt t="49507" x="1296988" y="4256088"/>
          <p14:tracePt t="49525" x="1266825" y="4256088"/>
          <p14:tracePt t="49543" x="1250950" y="4256088"/>
          <p14:tracePt t="49561" x="1243013" y="4256088"/>
          <p14:tracePt t="49573" x="1235075" y="4256088"/>
          <p14:tracePt t="49592" x="1220788" y="4256088"/>
          <p14:tracePt t="49610" x="1204913" y="4256088"/>
          <p14:tracePt t="49610" x="1196975" y="4256088"/>
          <p14:tracePt t="49628" x="1189038" y="4256088"/>
          <p14:tracePt t="49640" x="1173163" y="4256088"/>
          <p14:tracePt t="49658" x="1166813" y="4256088"/>
          <p14:tracePt t="49676" x="1150938" y="4262438"/>
          <p14:tracePt t="49695" x="1135063" y="4262438"/>
          <p14:tracePt t="49707" x="1127125" y="4262438"/>
          <p14:tracePt t="49725" x="1112838" y="4262438"/>
          <p14:tracePt t="49743" x="1081088" y="4262438"/>
          <p14:tracePt t="49761" x="1057275" y="4270375"/>
          <p14:tracePt t="49774" x="1035050" y="4270375"/>
          <p14:tracePt t="49792" x="1003300" y="4270375"/>
          <p14:tracePt t="49810" x="981075" y="4286250"/>
          <p14:tracePt t="49828" x="965200" y="4286250"/>
          <p14:tracePt t="49844" x="957263" y="4286250"/>
          <p14:tracePt t="49865" x="949325" y="4286250"/>
          <p14:tracePt t="49877" x="942975" y="4294188"/>
          <p14:tracePt t="49895" x="927100" y="4302125"/>
          <p14:tracePt t="49907" x="919163" y="4302125"/>
          <p14:tracePt t="49925" x="919163" y="4310063"/>
          <p14:tracePt t="49943" x="911225" y="4310063"/>
          <p14:tracePt t="49962" x="903288" y="4316413"/>
          <p14:tracePt t="49974" x="903288" y="4332288"/>
          <p14:tracePt t="49992" x="903288" y="4348163"/>
          <p14:tracePt t="50010" x="903288" y="4371975"/>
          <p14:tracePt t="50029" x="911225" y="4402138"/>
          <p14:tracePt t="50040" x="927100" y="4410075"/>
          <p14:tracePt t="50059" x="949325" y="4432300"/>
          <p14:tracePt t="50077" x="973138" y="4456113"/>
          <p14:tracePt t="50095" x="1003300" y="4471988"/>
          <p14:tracePt t="50108" x="1027113" y="4486275"/>
          <p14:tracePt t="50125" x="1050925" y="4510088"/>
          <p14:tracePt t="50144" x="1073150" y="4525963"/>
          <p14:tracePt t="50162" x="1104900" y="4541838"/>
          <p14:tracePt t="50174" x="1119188" y="4541838"/>
          <p14:tracePt t="50192" x="1135063" y="4541838"/>
          <p14:tracePt t="50210" x="1150938" y="4548188"/>
          <p14:tracePt t="50229" x="1166813" y="4548188"/>
          <p14:tracePt t="50241" x="1173163" y="4548188"/>
          <p14:tracePt t="50259" x="1181100" y="4548188"/>
          <p14:tracePt t="50277" x="1189038" y="4548188"/>
          <p14:tracePt t="50400" x="1196975" y="4548188"/>
          <p14:tracePt t="50421" x="1204913" y="4548188"/>
          <p14:tracePt t="50428" x="1212850" y="4548188"/>
          <p14:tracePt t="50444" x="1220788" y="4548188"/>
          <p14:tracePt t="50460" x="1228725" y="4548188"/>
          <p14:tracePt t="50477" x="1235075" y="4548188"/>
          <p14:tracePt t="50507" x="1243013" y="4548188"/>
          <p14:tracePt t="50510" x="1250950" y="4548188"/>
          <p14:tracePt t="50521" x="1258888" y="4548188"/>
          <p14:tracePt t="50526" x="1258888" y="4541838"/>
          <p14:tracePt t="50544" x="1274763" y="4541838"/>
          <p14:tracePt t="50562" x="1282700" y="4541838"/>
          <p14:tracePt t="50574" x="1289050" y="4541838"/>
          <p14:tracePt t="50599" x="1296988" y="4541838"/>
          <p14:tracePt t="50612" x="1304925" y="4541838"/>
          <p14:tracePt t="50629" x="1328738" y="4533900"/>
          <p14:tracePt t="50641" x="1343025" y="4533900"/>
          <p14:tracePt t="50660" x="1350963" y="4533900"/>
          <p14:tracePt t="50678" x="1358900" y="4533900"/>
          <p14:tracePt t="51134" x="1366838" y="4533900"/>
          <p14:tracePt t="51136" x="1374775" y="4533900"/>
          <p14:tracePt t="51140" x="1382713" y="4533900"/>
          <p14:tracePt t="51145" x="1390650" y="4541838"/>
          <p14:tracePt t="51163" x="1444625" y="4564063"/>
          <p14:tracePt t="51175" x="1466850" y="4564063"/>
          <p14:tracePt t="51193" x="1506538" y="4564063"/>
          <p14:tracePt t="51211" x="1568450" y="4564063"/>
          <p14:tracePt t="51230" x="1614488" y="4564063"/>
          <p14:tracePt t="51242" x="1636713" y="4564063"/>
          <p14:tracePt t="51260" x="1668463" y="4564063"/>
          <p14:tracePt t="51278" x="1690688" y="4564063"/>
          <p14:tracePt t="51297" x="1730375" y="4564063"/>
          <p14:tracePt t="51297" x="1738313" y="4564063"/>
          <p14:tracePt t="51308" x="1760538" y="4564063"/>
          <p14:tracePt t="51327" x="1792288" y="4564063"/>
          <p14:tracePt t="51345" x="1806575" y="4556125"/>
          <p14:tracePt t="51363" x="1806575" y="4548188"/>
          <p14:tracePt t="51375" x="1814513" y="4548188"/>
          <p14:tracePt t="51406" x="1822450" y="4548188"/>
          <p14:tracePt t="51419" x="1830388" y="4548188"/>
          <p14:tracePt t="51430" x="1838325" y="4548188"/>
          <p14:tracePt t="51442" x="1860550" y="4541838"/>
          <p14:tracePt t="51460" x="1884363" y="4541838"/>
          <p14:tracePt t="51478" x="1908175" y="4541838"/>
          <p14:tracePt t="51497" x="1930400" y="4541838"/>
          <p14:tracePt t="51509" x="1946275" y="4541838"/>
          <p14:tracePt t="51527" x="1970088" y="4541838"/>
          <p14:tracePt t="51545" x="1984375" y="4541838"/>
          <p14:tracePt t="51563" x="2008188" y="4533900"/>
          <p14:tracePt t="51576" x="2030413" y="4525963"/>
          <p14:tracePt t="51594" x="2062163" y="4510088"/>
          <p14:tracePt t="51612" x="2085975" y="4494213"/>
          <p14:tracePt t="51630" x="2108200" y="4479925"/>
          <p14:tracePt t="51642" x="2108200" y="4464050"/>
          <p14:tracePt t="51660" x="2116138" y="4448175"/>
          <p14:tracePt t="51679" x="2116138" y="4432300"/>
          <p14:tracePt t="51697" x="2116138" y="4410075"/>
          <p14:tracePt t="51709" x="2116138" y="4402138"/>
          <p14:tracePt t="51727" x="2116138" y="4378325"/>
          <p14:tracePt t="51745" x="2116138" y="4371975"/>
          <p14:tracePt t="51764" x="2116138" y="4348163"/>
          <p14:tracePt t="51776" x="2100263" y="4324350"/>
          <p14:tracePt t="51794" x="2070100" y="4302125"/>
          <p14:tracePt t="51812" x="2046288" y="4286250"/>
          <p14:tracePt t="51830" x="2030413" y="4278313"/>
          <p14:tracePt t="51842" x="2016125" y="4270375"/>
          <p14:tracePt t="51861" x="1962150" y="4248150"/>
          <p14:tracePt t="51861" x="1954213" y="4248150"/>
          <p14:tracePt t="51879" x="1884363" y="4232275"/>
          <p14:tracePt t="51879" x="1876425" y="4232275"/>
          <p14:tracePt t="51897" x="1814513" y="4232275"/>
          <p14:tracePt t="51909" x="1776413" y="4232275"/>
          <p14:tracePt t="51927" x="1722438" y="4240213"/>
          <p14:tracePt t="51945" x="1684338" y="4256088"/>
          <p14:tracePt t="51964" x="1668463" y="4278313"/>
          <p14:tracePt t="51964" x="1660525" y="4278313"/>
          <p14:tracePt t="51976" x="1660525" y="4286250"/>
          <p14:tracePt t="51994" x="1660525" y="4316413"/>
          <p14:tracePt t="52012" x="1684338" y="4371975"/>
          <p14:tracePt t="52031" x="1714500" y="4402138"/>
          <p14:tracePt t="52031" x="1722438" y="4402138"/>
          <p14:tracePt t="52042" x="1738313" y="4410075"/>
          <p14:tracePt t="52061" x="1768475" y="4425950"/>
          <p14:tracePt t="52079" x="1784350" y="4432300"/>
          <p14:tracePt t="52097" x="1800225" y="4432300"/>
          <p14:tracePt t="52532" x="1792288" y="4432300"/>
          <p14:tracePt t="52536" x="1784350" y="4440238"/>
          <p14:tracePt t="52539" x="1776413" y="4440238"/>
          <p14:tracePt t="52546" x="1744663" y="4456113"/>
          <p14:tracePt t="52564" x="1676400" y="4486275"/>
          <p14:tracePt t="52577" x="1652588" y="4494213"/>
          <p14:tracePt t="52595" x="1622425" y="4510088"/>
          <p14:tracePt t="52613" x="1582738" y="4533900"/>
          <p14:tracePt t="52631" x="1536700" y="4564063"/>
          <p14:tracePt t="52643" x="1514475" y="4587875"/>
          <p14:tracePt t="52661" x="1482725" y="4618038"/>
          <p14:tracePt t="52680" x="1458913" y="4633913"/>
          <p14:tracePt t="52698" x="1444625" y="4657725"/>
          <p14:tracePt t="52710" x="1436688" y="4664075"/>
          <p14:tracePt t="52728" x="1428750" y="4664075"/>
          <p14:tracePt t="52746" x="1428750" y="4687888"/>
          <p14:tracePt t="52764" x="1412875" y="4703763"/>
          <p14:tracePt t="52777" x="1412875" y="4718050"/>
          <p14:tracePt t="52815" x="1412875" y="4725988"/>
          <p14:tracePt t="52906" x="1420813" y="4725988"/>
          <p14:tracePt t="52908" x="1428750" y="4725988"/>
          <p14:tracePt t="52910" x="1436688" y="4718050"/>
          <p14:tracePt t="52916" x="1458913" y="4711700"/>
          <p14:tracePt t="52928" x="1506538" y="4679950"/>
          <p14:tracePt t="52946" x="1560513" y="4657725"/>
          <p14:tracePt t="52965" x="1606550" y="4641850"/>
          <p14:tracePt t="52965" x="1606550" y="4633913"/>
          <p14:tracePt t="52977" x="1628775" y="4625975"/>
          <p14:tracePt t="52995" x="1644650" y="4625975"/>
          <p14:tracePt t="53165" x="1644650" y="4618038"/>
          <p14:tracePt t="53169" x="1636713" y="4618038"/>
          <p14:tracePt t="53171" x="1628775" y="4610100"/>
          <p14:tracePt t="53177" x="1622425" y="4610100"/>
          <p14:tracePt t="53195" x="1574800" y="4595813"/>
          <p14:tracePt t="53213" x="1552575" y="4579938"/>
          <p14:tracePt t="53232" x="1536700" y="4572000"/>
          <p14:tracePt t="53244" x="1520825" y="4564063"/>
          <p14:tracePt t="53262" x="1458913" y="4541838"/>
          <p14:tracePt t="53280" x="1350963" y="4541838"/>
          <p14:tracePt t="53298" x="1250950" y="4548188"/>
          <p14:tracePt t="53310" x="1220788" y="4556125"/>
          <p14:tracePt t="53329" x="1181100" y="4556125"/>
          <p14:tracePt t="53329" x="1181100" y="4564063"/>
          <p14:tracePt t="53347" x="1150938" y="4572000"/>
          <p14:tracePt t="53365" x="1135063" y="4572000"/>
          <p14:tracePt t="53405" x="1127125" y="4572000"/>
          <p14:tracePt t="53413" x="1127125" y="4579938"/>
          <p14:tracePt t="53423" x="1119188" y="4579938"/>
          <p14:tracePt t="53432" x="1112838" y="4587875"/>
          <p14:tracePt t="53444" x="1096963" y="4587875"/>
          <p14:tracePt t="53462" x="1081088" y="4602163"/>
          <p14:tracePt t="53480" x="1050925" y="4618038"/>
          <p14:tracePt t="53499" x="1035050" y="4641850"/>
          <p14:tracePt t="53511" x="1019175" y="4657725"/>
          <p14:tracePt t="53529" x="996950" y="4679950"/>
          <p14:tracePt t="53547" x="981075" y="4695825"/>
          <p14:tracePt t="53565" x="957263" y="4718050"/>
          <p14:tracePt t="53577" x="935038" y="4733925"/>
          <p14:tracePt t="53596" x="919163" y="4765675"/>
          <p14:tracePt t="53596" x="919163" y="4772025"/>
          <p14:tracePt t="53614" x="895350" y="4795838"/>
          <p14:tracePt t="53632" x="887413" y="4819650"/>
          <p14:tracePt t="53644" x="881063" y="4827588"/>
          <p14:tracePt t="53662" x="873125" y="4849813"/>
          <p14:tracePt t="53681" x="865188" y="4881563"/>
          <p14:tracePt t="53699" x="865188" y="4919663"/>
          <p14:tracePt t="53711" x="865188" y="4943475"/>
          <p14:tracePt t="53729" x="865188" y="4973638"/>
          <p14:tracePt t="53747" x="865188" y="5011738"/>
          <p14:tracePt t="53766" x="865188" y="5043488"/>
          <p14:tracePt t="53777" x="865188" y="5065713"/>
          <p14:tracePt t="53796" x="865188" y="5105400"/>
          <p14:tracePt t="53814" x="865188" y="5143500"/>
          <p14:tracePt t="53832" x="873125" y="5181600"/>
          <p14:tracePt t="53844" x="887413" y="5213350"/>
          <p14:tracePt t="53863" x="927100" y="5275263"/>
          <p14:tracePt t="53881" x="973138" y="5321300"/>
          <p14:tracePt t="53899" x="1011238" y="5351463"/>
          <p14:tracePt t="53911" x="1035050" y="5359400"/>
          <p14:tracePt t="53929" x="1065213" y="5367338"/>
          <p14:tracePt t="53948" x="1096963" y="5367338"/>
          <p14:tracePt t="53966" x="1135063" y="5375275"/>
          <p14:tracePt t="53978" x="1150938" y="5375275"/>
          <p14:tracePt t="53996" x="1173163" y="5391150"/>
          <p14:tracePt t="54014" x="1204913" y="5391150"/>
          <p14:tracePt t="54032" x="1235075" y="5391150"/>
          <p14:tracePt t="54045" x="1258888" y="5391150"/>
          <p14:tracePt t="54045" x="1266825" y="5391150"/>
          <p14:tracePt t="54063" x="1296988" y="5375275"/>
          <p14:tracePt t="54081" x="1320800" y="5367338"/>
          <p14:tracePt t="54099" x="1343025" y="5367338"/>
          <p14:tracePt t="54111" x="1358900" y="5359400"/>
          <p14:tracePt t="54130" x="1398588" y="5337175"/>
          <p14:tracePt t="54148" x="1444625" y="5305425"/>
          <p14:tracePt t="54166" x="1482725" y="5289550"/>
          <p14:tracePt t="54178" x="1498600" y="5283200"/>
          <p14:tracePt t="54196" x="1514475" y="5275263"/>
          <p14:tracePt t="54214" x="1520825" y="5251450"/>
          <p14:tracePt t="54233" x="1528763" y="5229225"/>
          <p14:tracePt t="54245" x="1528763" y="5205413"/>
          <p14:tracePt t="54245" x="1528763" y="5197475"/>
          <p14:tracePt t="54263" x="1544638" y="5151438"/>
          <p14:tracePt t="54281" x="1568450" y="5097463"/>
          <p14:tracePt t="54299" x="1582738" y="5043488"/>
          <p14:tracePt t="54311" x="1590675" y="5011738"/>
          <p14:tracePt t="54330" x="1598613" y="4981575"/>
          <p14:tracePt t="54330" x="1598613" y="4973638"/>
          <p14:tracePt t="54348" x="1598613" y="4949825"/>
          <p14:tracePt t="54366" x="1598613" y="4927600"/>
          <p14:tracePt t="54378" x="1598613" y="4911725"/>
          <p14:tracePt t="54396" x="1598613" y="4881563"/>
          <p14:tracePt t="54415" x="1598613" y="4849813"/>
          <p14:tracePt t="54433" x="1598613" y="4811713"/>
          <p14:tracePt t="54445" x="1598613" y="4795838"/>
          <p14:tracePt t="54463" x="1598613" y="4765675"/>
          <p14:tracePt t="54482" x="1622425" y="4703763"/>
          <p14:tracePt t="54482" x="1628775" y="4703763"/>
          <p14:tracePt t="54500" x="1644650" y="4672013"/>
          <p14:tracePt t="54500" x="1644650" y="4664075"/>
          <p14:tracePt t="54512" x="1644650" y="4657725"/>
          <p14:tracePt t="54530" x="1644650" y="4633913"/>
          <p14:tracePt t="54548" x="1644650" y="4610100"/>
          <p14:tracePt t="54566" x="1644650" y="4595813"/>
          <p14:tracePt t="54578" x="1644650" y="4587875"/>
          <p14:tracePt t="54597" x="1644650" y="4579938"/>
          <p14:tracePt t="54615" x="1636713" y="4564063"/>
          <p14:tracePt t="54633" x="1614488" y="4548188"/>
          <p14:tracePt t="54645" x="1598613" y="4533900"/>
          <p14:tracePt t="54663" x="1574800" y="4525963"/>
          <p14:tracePt t="54682" x="1560513" y="4518025"/>
          <p14:tracePt t="54705" x="1552575" y="4518025"/>
          <p14:tracePt t="54712" x="1544638" y="4518025"/>
          <p14:tracePt t="54730" x="1528763" y="4510088"/>
          <p14:tracePt t="54748" x="1482725" y="4502150"/>
          <p14:tracePt t="54767" x="1436688" y="4479925"/>
          <p14:tracePt t="54779" x="1404938" y="4471988"/>
          <p14:tracePt t="54797" x="1366838" y="4456113"/>
          <p14:tracePt t="54815" x="1343025" y="4448175"/>
          <p14:tracePt t="54833" x="1320800" y="4448175"/>
          <p14:tracePt t="54845" x="1296988" y="4448175"/>
          <p14:tracePt t="54864" x="1250950" y="4448175"/>
          <p14:tracePt t="54882" x="1204913" y="4464050"/>
          <p14:tracePt t="54900" x="1158875" y="4486275"/>
          <p14:tracePt t="54912" x="1143000" y="4502150"/>
          <p14:tracePt t="54930" x="1112838" y="4525963"/>
          <p14:tracePt t="54949" x="1081088" y="4556125"/>
          <p14:tracePt t="54967" x="1050925" y="4579938"/>
          <p14:tracePt t="54979" x="1027113" y="4595813"/>
          <p14:tracePt t="54997" x="996950" y="4625975"/>
          <p14:tracePt t="55015" x="965200" y="4664075"/>
          <p14:tracePt t="55033" x="935038" y="4703763"/>
          <p14:tracePt t="55046" x="919163" y="4733925"/>
          <p14:tracePt t="55064" x="895350" y="4787900"/>
          <p14:tracePt t="55082" x="895350" y="4849813"/>
          <p14:tracePt t="55100" x="895350" y="4903788"/>
          <p14:tracePt t="55112" x="895350" y="4943475"/>
          <p14:tracePt t="55131" x="895350" y="4997450"/>
          <p14:tracePt t="55149" x="895350" y="5035550"/>
          <p14:tracePt t="55167" x="895350" y="5073650"/>
          <p14:tracePt t="55179" x="903288" y="5105400"/>
          <p14:tracePt t="55197" x="919163" y="5143500"/>
          <p14:tracePt t="55216" x="919163" y="5159375"/>
          <p14:tracePt t="55234" x="927100" y="5159375"/>
          <p14:tracePt t="56761" x="927100" y="5167313"/>
          <p14:tracePt t="56765" x="935038" y="5173663"/>
          <p14:tracePt t="56769" x="949325" y="5189538"/>
          <p14:tracePt t="56781" x="1042988" y="5329238"/>
          <p14:tracePt t="56781" x="1057275" y="5343525"/>
          <p14:tracePt t="56799" x="1189038" y="5545138"/>
          <p14:tracePt t="56817" x="1204913" y="5583238"/>
          <p14:tracePt t="56835" x="1212850" y="5599113"/>
          <p14:tracePt t="56847" x="1228725" y="5614988"/>
          <p14:tracePt t="56866" x="1312863" y="5661025"/>
          <p14:tracePt t="56866" x="1328738" y="5661025"/>
          <p14:tracePt t="56884" x="1474788" y="5684838"/>
          <p14:tracePt t="56902" x="1652588" y="5684838"/>
          <p14:tracePt t="56914" x="1730375" y="5684838"/>
          <p14:tracePt t="56932" x="1784350" y="5684838"/>
          <p14:tracePt t="56951" x="1792288" y="5684838"/>
          <p14:tracePt t="56970" x="1800225" y="5684838"/>
          <p14:tracePt t="56981" x="1806575" y="5653088"/>
          <p14:tracePt t="56999" x="1822450" y="5599113"/>
          <p14:tracePt t="57017" x="1838325" y="5568950"/>
          <p14:tracePt t="57036" x="1860550" y="5537200"/>
          <p14:tracePt t="57048" x="1876425" y="5521325"/>
          <p14:tracePt t="57048" x="1884363" y="5521325"/>
          <p14:tracePt t="57066" x="1892300" y="5491163"/>
          <p14:tracePt t="57084" x="1892300" y="5445125"/>
          <p14:tracePt t="57102" x="1892300" y="5405438"/>
          <p14:tracePt t="57114" x="1892300" y="5375275"/>
          <p14:tracePt t="57133" x="1892300" y="5329238"/>
          <p14:tracePt t="57133" x="1892300" y="5321300"/>
          <p14:tracePt t="57151" x="1900238" y="5275263"/>
          <p14:tracePt t="57169" x="1930400" y="5243513"/>
          <p14:tracePt t="57181" x="1954213" y="5221288"/>
          <p14:tracePt t="57199" x="1976438" y="5197475"/>
          <p14:tracePt t="57218" x="1992313" y="5173663"/>
          <p14:tracePt t="57236" x="2016125" y="5135563"/>
          <p14:tracePt t="57248" x="2024063" y="5113338"/>
          <p14:tracePt t="57266" x="2046288" y="5065713"/>
          <p14:tracePt t="57284" x="2054225" y="5035550"/>
          <p14:tracePt t="57302" x="2070100" y="5011738"/>
          <p14:tracePt t="57315" x="2078038" y="4981575"/>
          <p14:tracePt t="57333" x="2078038" y="4935538"/>
          <p14:tracePt t="57351" x="2062163" y="4873625"/>
          <p14:tracePt t="57369" x="2046288" y="4827588"/>
          <p14:tracePt t="57381" x="2046288" y="4787900"/>
          <p14:tracePt t="57400" x="2030413" y="4725988"/>
          <p14:tracePt t="57418" x="2024063" y="4679950"/>
          <p14:tracePt t="57430" x="2024063" y="4664075"/>
          <p14:tracePt t="57448" x="2008188" y="4641850"/>
          <p14:tracePt t="57466" x="2000250" y="4625975"/>
          <p14:tracePt t="57484" x="1992313" y="4618038"/>
          <p14:tracePt t="57527" x="1992313" y="4610100"/>
          <p14:tracePt t="57532" x="1992313" y="4602163"/>
          <p14:tracePt t="57536" x="1992313" y="4595813"/>
          <p14:tracePt t="57551" x="1984375" y="4548188"/>
          <p14:tracePt t="57563" x="1976438" y="4525963"/>
          <p14:tracePt t="57582" x="1962150" y="4502150"/>
          <p14:tracePt t="57582" x="1962150" y="4494213"/>
          <p14:tracePt t="57600" x="1954213" y="4479925"/>
          <p14:tracePt t="57670" x="1946275" y="4479925"/>
          <p14:tracePt t="57676" x="1938338" y="4479925"/>
          <p14:tracePt t="57682" x="1930400" y="4479925"/>
          <p14:tracePt t="57685" x="1922463" y="4479925"/>
          <p14:tracePt t="57697" x="1876425" y="4486275"/>
          <p14:tracePt t="57715" x="1806575" y="4510088"/>
          <p14:tracePt t="57733" x="1768475" y="4533900"/>
          <p14:tracePt t="57751" x="1744663" y="4564063"/>
          <p14:tracePt t="57764" x="1738313" y="4595813"/>
          <p14:tracePt t="57782" x="1722438" y="4649788"/>
          <p14:tracePt t="57800" x="1722438" y="4687888"/>
          <p14:tracePt t="57818" x="1714500" y="4725988"/>
          <p14:tracePt t="57830" x="1706563" y="4757738"/>
          <p14:tracePt t="57848" x="1706563" y="4787900"/>
          <p14:tracePt t="57867" x="1698625" y="4849813"/>
          <p14:tracePt t="57885" x="1698625" y="4935538"/>
          <p14:tracePt t="57897" x="1706563" y="4997450"/>
          <p14:tracePt t="57915" x="1722438" y="5081588"/>
          <p14:tracePt t="57933" x="1722438" y="5151438"/>
          <p14:tracePt t="57952" x="1738313" y="5189538"/>
          <p14:tracePt t="57964" x="1738313" y="5213350"/>
          <p14:tracePt t="57982" x="1744663" y="5243513"/>
          <p14:tracePt t="58000" x="1760538" y="5275263"/>
          <p14:tracePt t="58018" x="1768475" y="5297488"/>
          <p14:tracePt t="58031" x="1784350" y="5305425"/>
          <p14:tracePt t="58049" x="1784350" y="5313363"/>
          <p14:tracePt t="58712" x="1792288" y="5313363"/>
          <p14:tracePt t="58717" x="1800225" y="5313363"/>
          <p14:tracePt t="58719" x="1806575" y="5313363"/>
          <p14:tracePt t="58734" x="1930400" y="5283200"/>
          <p14:tracePt t="58752" x="2224088" y="5267325"/>
          <p14:tracePt t="58765" x="2425700" y="5267325"/>
          <p14:tracePt t="58765" x="2439988" y="5267325"/>
          <p14:tracePt t="58783" x="2649538" y="5289550"/>
          <p14:tracePt t="58801" x="2725738" y="5313363"/>
          <p14:tracePt t="58819" x="2765425" y="5321300"/>
          <p14:tracePt t="58831" x="2787650" y="5329238"/>
          <p14:tracePt t="58849" x="2803525" y="5329238"/>
          <p14:tracePt t="58868" x="2841625" y="5297488"/>
          <p14:tracePt t="58868" x="2849563" y="5297488"/>
          <p14:tracePt t="58886" x="2881313" y="5235575"/>
          <p14:tracePt t="58898" x="2887663" y="5197475"/>
          <p14:tracePt t="58916" x="2887663" y="5181600"/>
          <p14:tracePt t="58991" x="2895600" y="5181600"/>
          <p14:tracePt t="58995" x="2895600" y="5173663"/>
          <p14:tracePt t="58996" x="2903538" y="5173663"/>
          <p14:tracePt t="59001" x="2911475" y="5173663"/>
          <p14:tracePt t="59019" x="2949575" y="5151438"/>
          <p14:tracePt t="59031" x="2981325" y="5127625"/>
          <p14:tracePt t="59050" x="3035300" y="5089525"/>
          <p14:tracePt t="59050" x="3035300" y="5081588"/>
          <p14:tracePt t="59068" x="3097213" y="5035550"/>
          <p14:tracePt t="59086" x="3173413" y="4973638"/>
          <p14:tracePt t="59098" x="3228975" y="4919663"/>
          <p14:tracePt t="59116" x="3289300" y="4857750"/>
          <p14:tracePt t="59135" x="3321050" y="4811713"/>
          <p14:tracePt t="59153" x="3328988" y="4803775"/>
          <p14:tracePt t="59165" x="3336925" y="4803775"/>
          <p14:tracePt t="59183" x="3336925" y="4795838"/>
          <p14:tracePt t="59202" x="3351213" y="4787900"/>
          <p14:tracePt t="59220" x="3359150" y="4779963"/>
          <p14:tracePt t="59499" x="3351213" y="4779963"/>
          <p14:tracePt t="59500" x="3351213" y="4787900"/>
          <p14:tracePt t="59505" x="3343275" y="4787900"/>
          <p14:tracePt t="59505" x="3343275" y="4795838"/>
          <p14:tracePt t="59517" x="3328988" y="4811713"/>
          <p14:tracePt t="59535" x="3328988" y="4819650"/>
          <p14:tracePt t="59624" x="3336925" y="4819650"/>
          <p14:tracePt t="59626" x="3343275" y="4819650"/>
          <p14:tracePt t="59627" x="3351213" y="4819650"/>
          <p14:tracePt t="59632" x="3375025" y="4803775"/>
          <p14:tracePt t="59650" x="3436938" y="4765675"/>
          <p14:tracePt t="59669" x="3498850" y="4703763"/>
          <p14:tracePt t="59687" x="3552825" y="4625975"/>
          <p14:tracePt t="59699" x="3568700" y="4610100"/>
          <p14:tracePt t="59717" x="3568700" y="4602163"/>
          <p14:tracePt t="59735" x="3568700" y="4595813"/>
          <p14:tracePt t="59753" x="3544888" y="4556125"/>
          <p14:tracePt t="59766" x="3514725" y="4533900"/>
          <p14:tracePt t="59766" x="3514725" y="4525963"/>
          <p14:tracePt t="59784" x="3475038" y="4502150"/>
          <p14:tracePt t="59802" x="3452813" y="4486275"/>
          <p14:tracePt t="59820" x="3452813" y="4479925"/>
          <p14:tracePt t="59838" x="3444875" y="4479925"/>
          <p14:tracePt t="59859" x="3444875" y="4471988"/>
          <p14:tracePt t="59869" x="3436938" y="4448175"/>
          <p14:tracePt t="59887" x="3421063" y="4386263"/>
          <p14:tracePt t="59899" x="3413125" y="4332288"/>
          <p14:tracePt t="59917" x="3398838" y="4278313"/>
          <p14:tracePt t="59936" x="3398838" y="4256088"/>
          <p14:tracePt t="59936" x="3390900" y="4256088"/>
          <p14:tracePt t="59954" x="3390900" y="4248150"/>
          <p14:tracePt t="59975" x="3390900" y="4240213"/>
          <p14:tracePt t="59993" x="3390900" y="4232275"/>
          <p14:tracePt t="60002" x="3382963" y="4224338"/>
          <p14:tracePt t="60020" x="3367088" y="4200525"/>
          <p14:tracePt t="60032" x="3359150" y="4194175"/>
          <p14:tracePt t="60051" x="3336925" y="4178300"/>
          <p14:tracePt t="60069" x="3328988" y="4170363"/>
          <p14:tracePt t="60087" x="3297238" y="4154488"/>
          <p14:tracePt t="60099" x="3282950" y="4140200"/>
          <p14:tracePt t="60117" x="3243263" y="4116388"/>
          <p14:tracePt t="60136" x="3213100" y="4100513"/>
          <p14:tracePt t="60154" x="3205163" y="4100513"/>
          <p14:tracePt t="60415" x="3197225" y="4100513"/>
          <p14:tracePt t="60420" x="3189288" y="4100513"/>
          <p14:tracePt t="60421" x="3189288" y="4092575"/>
          <p14:tracePt t="60433" x="3127375" y="4086225"/>
          <p14:tracePt t="60451" x="3027363" y="4078288"/>
          <p14:tracePt t="60469" x="2927350" y="4062413"/>
          <p14:tracePt t="60488" x="2841625" y="4046538"/>
          <p14:tracePt t="60500" x="2787650" y="4038600"/>
          <p14:tracePt t="60518" x="2725738" y="4024313"/>
          <p14:tracePt t="60536" x="2687638" y="4016375"/>
          <p14:tracePt t="60554" x="2657475" y="4008438"/>
          <p14:tracePt t="60566" x="2633663" y="4008438"/>
          <p14:tracePt t="60585" x="2601913" y="3992563"/>
          <p14:tracePt t="60603" x="2563813" y="3984625"/>
          <p14:tracePt t="60621" x="2533650" y="3984625"/>
          <p14:tracePt t="60633" x="2525713" y="3976688"/>
          <p14:tracePt t="60651" x="2501900" y="3976688"/>
          <p14:tracePt t="60670" x="2479675" y="3984625"/>
          <p14:tracePt t="60670" x="2471738" y="3984625"/>
          <p14:tracePt t="60688" x="2439988" y="4016375"/>
          <p14:tracePt t="60700" x="2417763" y="4038600"/>
          <p14:tracePt t="60718" x="2386013" y="4086225"/>
          <p14:tracePt t="60736" x="2363788" y="4140200"/>
          <p14:tracePt t="60754" x="2347913" y="4186238"/>
          <p14:tracePt t="60767" x="2339975" y="4216400"/>
          <p14:tracePt t="60785" x="2324100" y="4262438"/>
          <p14:tracePt t="60803" x="2316163" y="4316413"/>
          <p14:tracePt t="60821" x="2309813" y="4386263"/>
          <p14:tracePt t="60833" x="2301875" y="4432300"/>
          <p14:tracePt t="60852" x="2301875" y="4486275"/>
          <p14:tracePt t="60852" x="2301875" y="4494213"/>
          <p14:tracePt t="60870" x="2316163" y="4525963"/>
          <p14:tracePt t="60888" x="2363788" y="4556125"/>
          <p14:tracePt t="60900" x="2432050" y="4579938"/>
          <p14:tracePt t="60918" x="2609850" y="4602163"/>
          <p14:tracePt t="60936" x="2881313" y="4602163"/>
          <p14:tracePt t="60955" x="3113088" y="4564063"/>
          <p14:tracePt t="60955" x="3127375" y="4556125"/>
          <p14:tracePt t="60967" x="3213100" y="4525963"/>
          <p14:tracePt t="60985" x="3243263" y="4510088"/>
          <p14:tracePt t="61284" x="3235325" y="4510088"/>
          <p14:tracePt t="61291" x="3228975" y="4510088"/>
          <p14:tracePt t="61293" x="3228975" y="4518025"/>
          <p14:tracePt t="61303" x="3221038" y="4518025"/>
          <p14:tracePt t="61320" x="3221038" y="4533900"/>
          <p14:tracePt t="61350" x="3213100" y="4533900"/>
          <p14:tracePt t="61355" x="3213100" y="4541838"/>
          <p14:tracePt t="61367" x="3197225" y="4548188"/>
          <p14:tracePt t="61385" x="3181350" y="4564063"/>
          <p14:tracePt t="61404" x="3159125" y="4579938"/>
          <p14:tracePt t="61422" x="3135313" y="4595813"/>
          <p14:tracePt t="61434" x="3113088" y="4602163"/>
          <p14:tracePt t="61452" x="3089275" y="4602163"/>
          <p14:tracePt t="61470" x="3065463" y="4602163"/>
          <p14:tracePt t="61489" x="3057525" y="4602163"/>
          <p14:tracePt t="61502" x="3051175" y="4602163"/>
          <p14:tracePt t="61519" x="3035300" y="4602163"/>
          <p14:tracePt t="61537" x="2965450" y="4587875"/>
          <p14:tracePt t="61555" x="2903538" y="4572000"/>
          <p14:tracePt t="61567" x="2865438" y="4572000"/>
          <p14:tracePt t="61586" x="2833688" y="4572000"/>
          <p14:tracePt t="61604" x="2795588" y="4572000"/>
          <p14:tracePt t="61622" x="2749550" y="4572000"/>
          <p14:tracePt t="61634" x="2711450" y="4572000"/>
          <p14:tracePt t="61653" x="2625725" y="4572000"/>
          <p14:tracePt t="61671" x="2517775" y="4572000"/>
          <p14:tracePt t="61689" x="2439988" y="4587875"/>
          <p14:tracePt t="61701" x="2401888" y="4595813"/>
          <p14:tracePt t="61719" x="2363788" y="4618038"/>
          <p14:tracePt t="61737" x="2339975" y="4625975"/>
          <p14:tracePt t="61755" x="2324100" y="4633913"/>
          <p14:tracePt t="61768" x="2316163" y="4641850"/>
          <p14:tracePt t="61786" x="2293938" y="4657725"/>
          <p14:tracePt t="61804" x="2278063" y="4687888"/>
          <p14:tracePt t="61822" x="2262188" y="4733925"/>
          <p14:tracePt t="61834" x="2255838" y="4772025"/>
          <p14:tracePt t="61853" x="2247900" y="4849813"/>
          <p14:tracePt t="61871" x="2247900" y="4911725"/>
          <p14:tracePt t="61889" x="2262188" y="4973638"/>
          <p14:tracePt t="61901" x="2278063" y="5011738"/>
          <p14:tracePt t="61919" x="2301875" y="5073650"/>
          <p14:tracePt t="61937" x="2339975" y="5135563"/>
          <p14:tracePt t="61956" x="2401888" y="5197475"/>
          <p14:tracePt t="61968" x="2439988" y="5229225"/>
          <p14:tracePt t="61986" x="2509838" y="5259388"/>
          <p14:tracePt t="62004" x="2579688" y="5283200"/>
          <p14:tracePt t="62022" x="2649538" y="5297488"/>
          <p14:tracePt t="62035" x="2695575" y="5297488"/>
          <p14:tracePt t="62053" x="2771775" y="5297488"/>
          <p14:tracePt t="62053" x="2779713" y="5297488"/>
          <p14:tracePt t="62071" x="2849563" y="5297488"/>
          <p14:tracePt t="62089" x="2911475" y="5275263"/>
          <p14:tracePt t="62101" x="2927350" y="5275263"/>
          <p14:tracePt t="62119" x="2927350" y="5267325"/>
          <p14:tracePt t="62138" x="2935288" y="5267325"/>
          <p14:tracePt t="62156" x="2943225" y="5267325"/>
          <p14:tracePt t="62168" x="2965450" y="5259388"/>
          <p14:tracePt t="62186" x="3003550" y="5243513"/>
          <p14:tracePt t="62204" x="3043238" y="5229225"/>
          <p14:tracePt t="62223" x="3065463" y="5213350"/>
          <p14:tracePt t="62235" x="3073400" y="5213350"/>
          <p14:tracePt t="62644" x="3081338" y="5213350"/>
          <p14:tracePt t="62650" x="3089275" y="5213350"/>
          <p14:tracePt t="62663" x="3097213" y="5213350"/>
          <p14:tracePt t="62735" x="3105150" y="5213350"/>
          <p14:tracePt t="62746" x="3113088" y="5213350"/>
          <p14:tracePt t="62750" x="3119438" y="5213350"/>
          <p14:tracePt t="62756" x="3119438" y="5221288"/>
          <p14:tracePt t="62769" x="3135313" y="5221288"/>
          <p14:tracePt t="62787" x="3143250" y="5229225"/>
          <p14:tracePt t="62810" x="3151188" y="5229225"/>
          <p14:tracePt t="62845" x="3159125" y="5229225"/>
          <p14:tracePt t="62870" x="3167063" y="5229225"/>
          <p14:tracePt t="62877" x="3173413" y="5229225"/>
          <p14:tracePt t="62884" x="3181350" y="5229225"/>
          <p14:tracePt t="62890" x="3189288" y="5229225"/>
          <p14:tracePt t="62902" x="3205163" y="5221288"/>
          <p14:tracePt t="62921" x="3228975" y="5205413"/>
          <p14:tracePt t="62939" x="3259138" y="5197475"/>
          <p14:tracePt t="62957" x="3275013" y="5181600"/>
          <p14:tracePt t="62969" x="3282950" y="5173663"/>
          <p14:tracePt t="62987" x="3297238" y="5167313"/>
          <p14:tracePt t="63005" x="3305175" y="5167313"/>
          <p14:tracePt t="63023" x="3313113" y="5159375"/>
          <p14:tracePt t="63036" x="3321050" y="5151438"/>
          <p14:tracePt t="63054" x="3336925" y="5151438"/>
          <p14:tracePt t="63072" x="3351213" y="5143500"/>
          <p14:tracePt t="63090" x="3367088" y="5135563"/>
          <p14:tracePt t="63102" x="3375025" y="5127625"/>
          <p14:tracePt t="63121" x="3398838" y="5119688"/>
          <p14:tracePt t="63139" x="3413125" y="5113338"/>
          <p14:tracePt t="63157" x="3421063" y="5105400"/>
          <p14:tracePt t="63169" x="3429000" y="5105400"/>
          <p14:tracePt t="63187" x="3429000" y="5097463"/>
          <p14:tracePt t="63205" x="3444875" y="5097463"/>
          <p14:tracePt t="63224" x="3444875" y="5089525"/>
          <p14:tracePt t="63245" x="3452813" y="5089525"/>
          <p14:tracePt t="63254" x="3452813" y="5081588"/>
          <p14:tracePt t="63272" x="3459163" y="5081588"/>
          <p14:tracePt t="63290" x="3475038" y="5073650"/>
          <p14:tracePt t="63302" x="3490913" y="5065713"/>
          <p14:tracePt t="63321" x="3506788" y="5051425"/>
          <p14:tracePt t="63321" x="3514725" y="5051425"/>
          <p14:tracePt t="63339" x="3529013" y="5043488"/>
          <p14:tracePt t="63357" x="3544888" y="5027613"/>
          <p14:tracePt t="63369" x="3552825" y="5019675"/>
          <p14:tracePt t="63388" x="3560763" y="5003800"/>
          <p14:tracePt t="63388" x="3568700" y="5003800"/>
          <p14:tracePt t="63406" x="3575050" y="4989513"/>
          <p14:tracePt t="63424" x="3582988" y="4973638"/>
          <p14:tracePt t="63436" x="3590925" y="4965700"/>
          <p14:tracePt t="63454" x="3598863" y="4957763"/>
          <p14:tracePt t="63472" x="3598863" y="4949825"/>
          <p14:tracePt t="63491" x="3598863" y="4943475"/>
          <p14:tracePt t="63536" x="3598863" y="4935538"/>
          <p14:tracePt t="63541" x="3598863" y="4927600"/>
          <p14:tracePt t="63553" x="3598863" y="4919663"/>
          <p14:tracePt t="63573" x="3598863" y="4911725"/>
          <p14:tracePt t="63598" x="3598863" y="4903788"/>
          <p14:tracePt t="63603" x="3598863" y="4895850"/>
          <p14:tracePt t="63610" x="3598863" y="4887913"/>
          <p14:tracePt t="63624" x="3575050" y="4873625"/>
          <p14:tracePt t="63636" x="3552825" y="4857750"/>
          <p14:tracePt t="63655" x="3521075" y="4833938"/>
          <p14:tracePt t="63673" x="3490913" y="4819650"/>
          <p14:tracePt t="63691" x="3459163" y="4795838"/>
          <p14:tracePt t="63703" x="3436938" y="4779963"/>
          <p14:tracePt t="63721" x="3390900" y="4757738"/>
          <p14:tracePt t="63739" x="3351213" y="4733925"/>
          <p14:tracePt t="63758" x="3313113" y="4718050"/>
          <p14:tracePt t="63758" x="3305175" y="4718050"/>
          <p14:tracePt t="63770" x="3289300" y="4703763"/>
          <p14:tracePt t="63788" x="3259138" y="4695825"/>
          <p14:tracePt t="63806" x="3228975" y="4679950"/>
          <p14:tracePt t="63824" x="3189288" y="4672013"/>
          <p14:tracePt t="63836" x="3159125" y="4664075"/>
          <p14:tracePt t="63855" x="3113088" y="4664075"/>
          <p14:tracePt t="63873" x="3065463" y="4657725"/>
          <p14:tracePt t="63891" x="3019425" y="4641850"/>
          <p14:tracePt t="63903" x="2981325" y="4633913"/>
          <p14:tracePt t="63921" x="2919413" y="4625975"/>
          <p14:tracePt t="63940" x="2857500" y="4618038"/>
          <p14:tracePt t="63958" x="2819400" y="4610100"/>
          <p14:tracePt t="63970" x="2795588" y="4602163"/>
          <p14:tracePt t="63988" x="2765425" y="4595813"/>
          <p14:tracePt t="64006" x="2733675" y="4595813"/>
          <p14:tracePt t="64024" x="2711450" y="4595813"/>
          <p14:tracePt t="64037" x="2695575" y="4595813"/>
          <p14:tracePt t="64055" x="2663825" y="4595813"/>
          <p14:tracePt t="64073" x="2633663" y="4595813"/>
          <p14:tracePt t="64091" x="2601913" y="4595813"/>
          <p14:tracePt t="64103" x="2579688" y="4595813"/>
          <p14:tracePt t="64122" x="2541588" y="4595813"/>
          <p14:tracePt t="64140" x="2517775" y="4595813"/>
          <p14:tracePt t="64158" x="2479675" y="4595813"/>
          <p14:tracePt t="64170" x="2463800" y="4595813"/>
          <p14:tracePt t="64188" x="2417763" y="4610100"/>
          <p14:tracePt t="64206" x="2371725" y="4625975"/>
          <p14:tracePt t="64225" x="2316163" y="4649788"/>
          <p14:tracePt t="64225" x="2309813" y="4649788"/>
          <p14:tracePt t="64237" x="2278063" y="4657725"/>
          <p14:tracePt t="64255" x="2224088" y="4687888"/>
          <p14:tracePt t="64273" x="2193925" y="4718050"/>
          <p14:tracePt t="64291" x="2162175" y="4749800"/>
          <p14:tracePt t="64304" x="2146300" y="4772025"/>
          <p14:tracePt t="64322" x="2139950" y="4819650"/>
          <p14:tracePt t="64340" x="2132013" y="4881563"/>
          <p14:tracePt t="64358" x="2124075" y="4949825"/>
          <p14:tracePt t="64370" x="2124075" y="4989513"/>
          <p14:tracePt t="64388" x="2132013" y="5057775"/>
          <p14:tracePt t="64407" x="2154238" y="5113338"/>
          <p14:tracePt t="64407" x="2154238" y="5119688"/>
          <p14:tracePt t="64425" x="2185988" y="5159375"/>
          <p14:tracePt t="64437" x="2208213" y="5181600"/>
          <p14:tracePt t="64455" x="2255838" y="5213350"/>
          <p14:tracePt t="64473" x="2324100" y="5243513"/>
          <p14:tracePt t="64492" x="2425700" y="5283200"/>
          <p14:tracePt t="64492" x="2432050" y="5283200"/>
          <p14:tracePt t="64504" x="2486025" y="5305425"/>
          <p14:tracePt t="64522" x="2555875" y="5321300"/>
          <p14:tracePt t="64540" x="2595563" y="5321300"/>
          <p14:tracePt t="64558" x="2609850" y="5321300"/>
          <p14:tracePt t="64570" x="2625725" y="5321300"/>
          <p14:tracePt t="64589" x="2649538" y="5321300"/>
          <p14:tracePt t="64607" x="2695575" y="5321300"/>
          <p14:tracePt t="64625" x="2733675" y="5321300"/>
          <p14:tracePt t="64637" x="2741613" y="5321300"/>
          <p14:tracePt t="64655" x="2757488" y="5321300"/>
          <p14:tracePt t="65198" x="2749550" y="5321300"/>
          <p14:tracePt t="65200" x="2749550" y="5313363"/>
          <p14:tracePt t="65201" x="2741613" y="5313363"/>
          <p14:tracePt t="65207" x="2725738" y="5289550"/>
          <p14:tracePt t="65226" x="2633663" y="5221288"/>
          <p14:tracePt t="65226" x="2633663" y="5205413"/>
          <p14:tracePt t="65238" x="2601913" y="5173663"/>
          <p14:tracePt t="65274" x="2609850" y="5173663"/>
          <p14:tracePt t="65276" x="2617788" y="5173663"/>
          <p14:tracePt t="66140" x="2617788" y="5181600"/>
          <p14:tracePt t="66142" x="2625725" y="5181600"/>
          <p14:tracePt t="66148" x="2633663" y="5181600"/>
          <p14:tracePt t="66154" x="2657475" y="5189538"/>
          <p14:tracePt t="66172" x="2749550" y="5229225"/>
          <p14:tracePt t="66190" x="2895600" y="5289550"/>
          <p14:tracePt t="66209" x="3073400" y="5351463"/>
          <p14:tracePt t="66209" x="3081338" y="5359400"/>
          <p14:tracePt t="66221" x="3213100" y="5405438"/>
          <p14:tracePt t="66239" x="3351213" y="5429250"/>
          <p14:tracePt t="66257" x="3421063" y="5413375"/>
          <p14:tracePt t="66275" x="3590925" y="5351463"/>
          <p14:tracePt t="66287" x="3722688" y="5297488"/>
          <p14:tracePt t="66306" x="3900488" y="5251450"/>
          <p14:tracePt t="66306" x="3908425" y="5251450"/>
          <p14:tracePt t="66324" x="4024313" y="5221288"/>
          <p14:tracePt t="66342" x="4132263" y="5167313"/>
          <p14:tracePt t="66354" x="4200525" y="5119688"/>
          <p14:tracePt t="66372" x="4262438" y="5027613"/>
          <p14:tracePt t="66391" x="4278313" y="4949825"/>
          <p14:tracePt t="66391" x="4278313" y="4943475"/>
          <p14:tracePt t="66409" x="4256088" y="4881563"/>
          <p14:tracePt t="66409" x="4256088" y="4873625"/>
          <p14:tracePt t="66421" x="4194175" y="4833938"/>
          <p14:tracePt t="66439" x="4146550" y="4811713"/>
          <p14:tracePt t="69089" x="4140200" y="4811713"/>
          <p14:tracePt t="69091" x="4132263" y="4811713"/>
          <p14:tracePt t="69096" x="4108450" y="4819650"/>
          <p14:tracePt t="69097" x="4100513" y="4827588"/>
          <p14:tracePt t="69108" x="4046538" y="4849813"/>
          <p14:tracePt t="69127" x="4016375" y="4865688"/>
          <p14:tracePt t="69127" x="4008438" y="4865688"/>
          <p14:tracePt t="69257" x="4008438" y="4873625"/>
          <p14:tracePt t="69266" x="4016375" y="4873625"/>
          <p14:tracePt t="69270" x="4024313" y="4873625"/>
          <p14:tracePt t="69279" x="4046538" y="4873625"/>
          <p14:tracePt t="69290" x="4086225" y="4873625"/>
          <p14:tracePt t="69309" x="4170363" y="4833938"/>
          <p14:tracePt t="69309" x="4178300" y="4833938"/>
          <p14:tracePt t="69327" x="4248150" y="4787900"/>
          <p14:tracePt t="69345" x="4302125" y="4757738"/>
          <p14:tracePt t="69358" x="4348163" y="4749800"/>
          <p14:tracePt t="69375" x="4448175" y="4733925"/>
          <p14:tracePt t="69394" x="4572000" y="4725988"/>
          <p14:tracePt t="69394" x="4579938" y="4725988"/>
          <p14:tracePt t="69412" x="4664075" y="4725988"/>
          <p14:tracePt t="69424" x="4695825" y="4725988"/>
          <p14:tracePt t="69442" x="4741863" y="4725988"/>
          <p14:tracePt t="69460" x="4803775" y="4741863"/>
          <p14:tracePt t="69479" x="4881563" y="4757738"/>
          <p14:tracePt t="69479" x="4887913" y="4757738"/>
          <p14:tracePt t="69491" x="4919663" y="4772025"/>
          <p14:tracePt t="69491" x="4927600" y="4772025"/>
          <p14:tracePt t="69509" x="4965700" y="4787900"/>
          <p14:tracePt t="69527" x="4989513" y="4787900"/>
          <p14:tracePt t="69545" x="4997450" y="4795838"/>
          <p14:tracePt t="69557" x="5011738" y="4795838"/>
          <p14:tracePt t="69614" x="5011738" y="4787900"/>
          <p14:tracePt t="69618" x="5019675" y="4787900"/>
          <p14:tracePt t="69619" x="5019675" y="4779963"/>
          <p14:tracePt t="69624" x="5019675" y="4772025"/>
          <p14:tracePt t="69642" x="5027613" y="4741863"/>
          <p14:tracePt t="69661" x="5043488" y="4725988"/>
          <p14:tracePt t="69679" x="5051425" y="4711700"/>
          <p14:tracePt t="69679" x="5051425" y="4703763"/>
          <p14:tracePt t="69693" x="5057775" y="4703763"/>
          <p14:tracePt t="69709" x="5057775" y="4687888"/>
          <p14:tracePt t="69727" x="5065713" y="4679950"/>
          <p14:tracePt t="69745" x="5065713" y="4672013"/>
          <p14:tracePt t="69761" x="5065713" y="4664075"/>
          <p14:tracePt t="69776" x="5073650" y="4649788"/>
          <p14:tracePt t="69794" x="5081588" y="4633913"/>
          <p14:tracePt t="69812" x="5081588" y="4625975"/>
          <p14:tracePt t="69825" x="5081588" y="4618038"/>
          <p14:tracePt t="69843" x="5081588" y="4595813"/>
          <p14:tracePt t="69861" x="5065713" y="4541838"/>
          <p14:tracePt t="69879" x="5035550" y="4486275"/>
          <p14:tracePt t="69891" x="5003800" y="4464050"/>
          <p14:tracePt t="69909" x="4989513" y="4432300"/>
          <p14:tracePt t="69927" x="4965700" y="4425950"/>
          <p14:tracePt t="69946" x="4957763" y="4418013"/>
          <p14:tracePt t="69958" x="4935538" y="4410075"/>
          <p14:tracePt t="69976" x="4903788" y="4402138"/>
          <p14:tracePt t="69994" x="4841875" y="4386263"/>
          <p14:tracePt t="70013" x="4787900" y="4378325"/>
          <p14:tracePt t="70024" x="4765675" y="4378325"/>
          <p14:tracePt t="70043" x="4741863" y="4378325"/>
          <p14:tracePt t="70549" x="4741863" y="4371975"/>
          <p14:tracePt t="70558" x="4741863" y="4364038"/>
          <p14:tracePt t="70559" x="4749800" y="4364038"/>
          <p14:tracePt t="70564" x="4765675" y="4356100"/>
          <p14:tracePt t="70577" x="4803775" y="4332288"/>
          <p14:tracePt t="70595" x="4865688" y="4294188"/>
          <p14:tracePt t="70613" x="4903788" y="4294188"/>
          <p14:tracePt t="70625" x="4935538" y="4302125"/>
          <p14:tracePt t="70643" x="4949825" y="4310063"/>
          <p14:tracePt t="74242" x="4943475" y="4310063"/>
          <p14:tracePt t="74243" x="4943475" y="4316413"/>
          <p14:tracePt t="74247" x="4919663" y="4324350"/>
          <p14:tracePt t="74253" x="4881563" y="4340225"/>
          <p14:tracePt t="74265" x="4811713" y="4371975"/>
          <p14:tracePt t="74283" x="4733925" y="4394200"/>
          <p14:tracePt t="74296" x="4703763" y="4410075"/>
          <p14:tracePt t="74314" x="4664075" y="4432300"/>
          <p14:tracePt t="74332" x="4625975" y="4456113"/>
          <p14:tracePt t="74350" x="4579938" y="4486275"/>
          <p14:tracePt t="74362" x="4556125" y="4494213"/>
          <p14:tracePt t="74380" x="4525963" y="4518025"/>
          <p14:tracePt t="74399" x="4494213" y="4541838"/>
          <p14:tracePt t="74417" x="4456113" y="4556125"/>
          <p14:tracePt t="74429" x="4432300" y="4572000"/>
          <p14:tracePt t="74447" x="4402138" y="4602163"/>
          <p14:tracePt t="74466" x="4364038" y="4641850"/>
          <p14:tracePt t="74478" x="4332288" y="4664075"/>
          <p14:tracePt t="74478" x="4324350" y="4664075"/>
          <p14:tracePt t="74496" x="4294188" y="4695825"/>
          <p14:tracePt t="74514" x="4278313" y="4711700"/>
          <p14:tracePt t="74532" x="4256088" y="4725988"/>
          <p14:tracePt t="74544" x="4248150" y="4741863"/>
          <p14:tracePt t="74562" x="4240213" y="4772025"/>
          <p14:tracePt t="74581" x="4224338" y="4787900"/>
          <p14:tracePt t="74599" x="4224338" y="4803775"/>
          <p14:tracePt t="74653" x="4224338" y="4811713"/>
          <p14:tracePt t="74663" x="4224338" y="4819650"/>
          <p14:tracePt t="74666" x="4224338" y="4827588"/>
          <p14:tracePt t="74671" x="4224338" y="4833938"/>
          <p14:tracePt t="74678" x="4232275" y="4841875"/>
          <p14:tracePt t="74696" x="4256088" y="4865688"/>
          <p14:tracePt t="74714" x="4270375" y="4873625"/>
          <p14:tracePt t="74732" x="4302125" y="4881563"/>
          <p14:tracePt t="74745" x="4332288" y="4881563"/>
          <p14:tracePt t="74745" x="4340225" y="4881563"/>
          <p14:tracePt t="74763" x="4410075" y="4881563"/>
          <p14:tracePt t="74781" x="4479925" y="4881563"/>
          <p14:tracePt t="74799" x="4518025" y="4873625"/>
          <p14:tracePt t="74811" x="4533900" y="4873625"/>
          <p14:tracePt t="74829" x="4548188" y="4873625"/>
          <p14:tracePt t="74848" x="4556125" y="4873625"/>
          <p14:tracePt t="74866" x="4564063" y="4873625"/>
          <p14:tracePt t="74878" x="4572000" y="4873625"/>
          <p14:tracePt t="74896" x="4579938" y="4873625"/>
          <p14:tracePt t="76293" x="4579938" y="4881563"/>
          <p14:tracePt t="76295" x="4579938" y="4887913"/>
          <p14:tracePt t="76298" x="4579938" y="4895850"/>
          <p14:tracePt t="76304" x="4587875" y="4927600"/>
          <p14:tracePt t="76304" x="4595813" y="4927600"/>
          <p14:tracePt t="76316" x="4618038" y="4989513"/>
          <p14:tracePt t="76334" x="4649788" y="5035550"/>
          <p14:tracePt t="76346" x="4664075" y="5051425"/>
          <p14:tracePt t="76364" x="4672013" y="5057775"/>
          <p14:tracePt t="76383" x="4687888" y="5089525"/>
          <p14:tracePt t="76383" x="4687888" y="5097463"/>
          <p14:tracePt t="76401" x="4703763" y="5151438"/>
          <p14:tracePt t="76401" x="4711700" y="5151438"/>
          <p14:tracePt t="76413" x="4718050" y="5181600"/>
          <p14:tracePt t="76431" x="4725988" y="5205413"/>
          <p14:tracePt t="76449" x="4733925" y="5213350"/>
          <p14:tracePt t="77809" x="4725988" y="5213350"/>
          <p14:tracePt t="77811" x="4718050" y="5213350"/>
          <p14:tracePt t="77814" x="4711700" y="5213350"/>
          <p14:tracePt t="77820" x="4703763" y="5205413"/>
          <p14:tracePt t="77832" x="4679950" y="5189538"/>
          <p14:tracePt t="78013" x="4679950" y="5181600"/>
          <p14:tracePt t="78017" x="4672013" y="5181600"/>
          <p14:tracePt t="78024" x="4672013" y="5173663"/>
          <p14:tracePt t="78296" x="4672013" y="5181600"/>
          <p14:tracePt t="78301" x="4672013" y="5189538"/>
          <p14:tracePt t="78304" x="4672013" y="5197475"/>
          <p14:tracePt t="78318" x="4679950" y="5205413"/>
          <p14:tracePt t="78336" x="4679950" y="5213350"/>
          <p14:tracePt t="78364" x="4679950" y="5205413"/>
          <p14:tracePt t="78366" x="4679950" y="5189538"/>
          <p14:tracePt t="78385" x="4602163" y="4997450"/>
          <p14:tracePt t="78403" x="4510088" y="4827588"/>
          <p14:tracePt t="78415" x="4479925" y="4787900"/>
          <p14:tracePt t="78433" x="4456113" y="4765675"/>
          <p14:tracePt t="78452" x="4432300" y="4741863"/>
          <p14:tracePt t="78452" x="4432300" y="4733925"/>
          <p14:tracePt t="78470" x="4410075" y="4711700"/>
          <p14:tracePt t="78482" x="4402138" y="4695825"/>
          <p14:tracePt t="78482" x="4402138" y="4687888"/>
          <p14:tracePt t="78500" x="4386263" y="4649788"/>
          <p14:tracePt t="78518" x="4348163" y="4587875"/>
          <p14:tracePt t="78536" x="4324350" y="4556125"/>
          <p14:tracePt t="78548" x="4316413" y="4548188"/>
          <p14:tracePt t="78651" x="4316413" y="4556125"/>
          <p14:tracePt t="78654" x="4316413" y="4564063"/>
          <p14:tracePt t="78658" x="4316413" y="4572000"/>
          <p14:tracePt t="78658" x="4316413" y="4579938"/>
          <p14:tracePt t="78670" x="4332288" y="4610100"/>
          <p14:tracePt t="78682" x="4356100" y="4641850"/>
          <p14:tracePt t="78700" x="4410075" y="4657725"/>
          <p14:tracePt t="78718" x="4479925" y="4657725"/>
          <p14:tracePt t="78736" x="4548188" y="4657725"/>
          <p14:tracePt t="78749" x="4595813" y="4657725"/>
          <p14:tracePt t="78767" x="4625975" y="4657725"/>
          <p14:tracePt t="78945" x="4633913" y="4657725"/>
          <p14:tracePt t="78951" x="4641850" y="4657725"/>
          <p14:tracePt t="78953" x="4649788" y="4657725"/>
          <p14:tracePt t="78956" x="4657725" y="4657725"/>
          <p14:tracePt t="78967" x="4695825" y="4657725"/>
          <p14:tracePt t="78985" x="4772025" y="4633913"/>
          <p14:tracePt t="79003" x="4811713" y="4602163"/>
          <p14:tracePt t="79016" x="4833938" y="4572000"/>
          <p14:tracePt t="79034" x="4849813" y="4525963"/>
          <p14:tracePt t="79052" x="4857750" y="4479925"/>
          <p14:tracePt t="79070" x="4857750" y="4464050"/>
          <p14:tracePt t="79082" x="4857750" y="4456113"/>
          <p14:tracePt t="79136" x="4857750" y="4448175"/>
          <p14:tracePt t="79143" x="4857750" y="4440238"/>
          <p14:tracePt t="79149" x="4857750" y="4432300"/>
          <p14:tracePt t="79154" x="4849813" y="4425950"/>
          <p14:tracePt t="79167" x="4827588" y="4402138"/>
          <p14:tracePt t="79186" x="4779963" y="4378325"/>
          <p14:tracePt t="79204" x="4733925" y="4364038"/>
          <p14:tracePt t="79216" x="4711700" y="4348163"/>
          <p14:tracePt t="79234" x="4679950" y="4348163"/>
          <p14:tracePt t="79252" x="4657725" y="4348163"/>
          <p14:tracePt t="79270" x="4641850" y="4340225"/>
          <p14:tracePt t="79282" x="4633913" y="4340225"/>
          <p14:tracePt t="80685" x="4625975" y="4340225"/>
          <p14:tracePt t="80690" x="4618038" y="4340225"/>
          <p14:tracePt t="80691" x="4610100" y="4340225"/>
          <p14:tracePt t="80702" x="4579938" y="4340225"/>
          <p14:tracePt t="80720" x="4533900" y="4340225"/>
          <p14:tracePt t="80738" x="4510088" y="4340225"/>
          <p14:tracePt t="80751" x="4502150" y="4340225"/>
          <p14:tracePt t="80769" x="4494213" y="4340225"/>
          <p14:tracePt t="80787" x="4471988" y="4348163"/>
          <p14:tracePt t="80805" x="4464050" y="4356100"/>
          <p14:tracePt t="80817" x="4456113" y="4356100"/>
          <p14:tracePt t="80836" x="4448175" y="4356100"/>
          <p14:tracePt t="80854" x="4432300" y="4364038"/>
          <p14:tracePt t="80872" x="4425950" y="4364038"/>
          <p14:tracePt t="80884" x="4418013" y="4364038"/>
          <p14:tracePt t="81073" x="4425950" y="4364038"/>
          <p14:tracePt t="81077" x="4432300" y="4364038"/>
          <p14:tracePt t="81079" x="4440238" y="4364038"/>
          <p14:tracePt t="81084" x="4464050" y="4364038"/>
          <p14:tracePt t="81103" x="4548188" y="4364038"/>
          <p14:tracePt t="81121" x="4618038" y="4364038"/>
          <p14:tracePt t="81139" x="4649788" y="4364038"/>
          <p14:tracePt t="81151" x="4664075" y="4364038"/>
          <p14:tracePt t="81169" x="4679950" y="4364038"/>
          <p14:tracePt t="81188" x="4687888" y="4356100"/>
          <p14:tracePt t="81206" x="4703763" y="4356100"/>
          <p14:tracePt t="81218" x="4711700" y="4356100"/>
          <p14:tracePt t="81236" x="4725988" y="4356100"/>
          <p14:tracePt t="81254" x="4741863" y="4356100"/>
          <p14:tracePt t="81358" x="4749800" y="4356100"/>
          <p14:tracePt t="81373" x="4757738" y="4356100"/>
          <p14:tracePt t="81376" x="4765675" y="4356100"/>
          <p14:tracePt t="81380" x="4772025" y="4356100"/>
          <p14:tracePt t="81388" x="4787900" y="4348163"/>
          <p14:tracePt t="81388" x="4795838" y="4348163"/>
          <p14:tracePt t="81406" x="4819650" y="4340225"/>
          <p14:tracePt t="81473" x="4811713" y="4340225"/>
          <p14:tracePt t="81474" x="4803775" y="4340225"/>
          <p14:tracePt t="81479" x="4779963" y="4340225"/>
          <p14:tracePt t="81479" x="4772025" y="4348163"/>
          <p14:tracePt t="81485" x="4741863" y="4356100"/>
          <p14:tracePt t="81485" x="4733925" y="4356100"/>
          <p14:tracePt t="81503" x="4610100" y="4386263"/>
          <p14:tracePt t="81521" x="4518025" y="4410075"/>
          <p14:tracePt t="81539" x="4464050" y="4432300"/>
          <p14:tracePt t="81551" x="4440238" y="4440238"/>
          <p14:tracePt t="81570" x="4425950" y="4440238"/>
          <p14:tracePt t="81673" x="4425950" y="4448175"/>
          <p14:tracePt t="81681" x="4425950" y="4456113"/>
          <p14:tracePt t="81685" x="4432300" y="4456113"/>
          <p14:tracePt t="81687" x="4432300" y="4464050"/>
          <p14:tracePt t="81703" x="4494213" y="4502150"/>
          <p14:tracePt t="81721" x="4595813" y="4541838"/>
          <p14:tracePt t="81740" x="4672013" y="4556125"/>
          <p14:tracePt t="81752" x="4718050" y="4556125"/>
          <p14:tracePt t="81770" x="4795838" y="4541838"/>
          <p14:tracePt t="81788" x="4865688" y="4518025"/>
          <p14:tracePt t="81806" x="4927600" y="4494213"/>
          <p14:tracePt t="81818" x="4957763" y="4486275"/>
          <p14:tracePt t="81837" x="4981575" y="4486275"/>
          <p14:tracePt t="81855" x="4989513" y="4479925"/>
          <p14:tracePt t="81881" x="4981575" y="4479925"/>
          <p14:tracePt t="81885" x="4957763" y="4479925"/>
          <p14:tracePt t="81903" x="4725988" y="4502150"/>
          <p14:tracePt t="81922" x="4448175" y="4541838"/>
          <p14:tracePt t="81940" x="4262438" y="4595813"/>
          <p14:tracePt t="81952" x="4224338" y="4618038"/>
          <p14:tracePt t="81970" x="4200525" y="4649788"/>
          <p14:tracePt t="81988" x="4200525" y="4687888"/>
          <p14:tracePt t="82006" x="4286250" y="4741863"/>
          <p14:tracePt t="82019" x="4418013" y="4779963"/>
          <p14:tracePt t="82019" x="4440238" y="4787900"/>
          <p14:tracePt t="82037" x="4772025" y="4819650"/>
          <p14:tracePt t="82055" x="5065713" y="4819650"/>
          <p14:tracePt t="82073" x="5243513" y="4803775"/>
          <p14:tracePt t="82085" x="5283200" y="4779963"/>
          <p14:tracePt t="82104" x="5289550" y="4765675"/>
          <p14:tracePt t="82104" x="5289550" y="4757738"/>
          <p14:tracePt t="82122" x="5135563" y="4695825"/>
          <p14:tracePt t="82140" x="4795838" y="4657725"/>
          <p14:tracePt t="82152" x="4572000" y="4657725"/>
          <p14:tracePt t="82170" x="4418013" y="4657725"/>
          <p14:tracePt t="82189" x="4410075" y="4664075"/>
          <p14:tracePt t="82207" x="4502150" y="4733925"/>
          <p14:tracePt t="82207" x="4518025" y="4749800"/>
          <p14:tracePt t="82219" x="4772025" y="4833938"/>
          <p14:tracePt t="82237" x="5173663" y="4927600"/>
          <p14:tracePt t="82255" x="5421313" y="4949825"/>
          <p14:tracePt t="82273" x="5467350" y="4949825"/>
          <p14:tracePt t="82286" x="5475288" y="4949825"/>
          <p14:tracePt t="82304" x="5321300" y="4873625"/>
          <p14:tracePt t="82322" x="4911725" y="4772025"/>
          <p14:tracePt t="82340" x="4564063" y="4718050"/>
          <p14:tracePt t="82352" x="4432300" y="4695825"/>
          <p14:tracePt t="82371" x="4386263" y="4687888"/>
          <p14:tracePt t="82410" x="4394200" y="4687888"/>
          <p14:tracePt t="82412" x="4402138" y="4687888"/>
          <p14:tracePt t="82419" x="4432300" y="4695825"/>
          <p14:tracePt t="82437" x="4525963" y="4718050"/>
          <p14:tracePt t="82455" x="4587875" y="4725988"/>
          <p14:tracePt t="82474" x="4610100" y="4725988"/>
          <p14:tracePt t="82521" x="4618038" y="4725988"/>
          <p14:tracePt t="82527" x="4625975" y="4725988"/>
          <p14:tracePt t="82530" x="4633913" y="4725988"/>
          <p14:tracePt t="82540" x="4649788" y="4725988"/>
          <p14:tracePt t="82552" x="4664075" y="4725988"/>
          <p14:tracePt t="82571" x="4687888" y="4725988"/>
          <p14:tracePt t="82589" x="4703763" y="4725988"/>
          <p14:tracePt t="83048" x="4695825" y="4725988"/>
          <p14:tracePt t="83051" x="4687888" y="4725988"/>
          <p14:tracePt t="83054" x="4679950" y="4725988"/>
          <p14:tracePt t="83056" x="4679950" y="4718050"/>
          <p14:tracePt t="83068" x="4641850" y="4711700"/>
          <p14:tracePt t="83086" x="4602163" y="4679950"/>
          <p14:tracePt t="83105" x="4579938" y="4649788"/>
          <p14:tracePt t="83123" x="4572000" y="4641850"/>
          <p14:tracePt t="83377" x="4572000" y="4649788"/>
          <p14:tracePt t="83381" x="4579938" y="4657725"/>
          <p14:tracePt t="83384" x="4579938" y="4664075"/>
          <p14:tracePt t="83390" x="4587875" y="4679950"/>
          <p14:tracePt t="83402" x="4602163" y="4695825"/>
          <p14:tracePt t="83420" x="4610100" y="4711700"/>
          <p14:tracePt t="83438" x="4610100" y="4718050"/>
          <p14:tracePt t="83456" x="4618038" y="4718050"/>
          <p14:tracePt t="83724" x="4618038" y="4725988"/>
          <p14:tracePt t="83777" x="4618038" y="4733925"/>
          <p14:tracePt t="83783" x="4618038" y="4741863"/>
          <p14:tracePt t="83787" x="4618038" y="4749800"/>
          <p14:tracePt t="83791" x="4618038" y="4757738"/>
          <p14:tracePt t="83802" x="4602163" y="4772025"/>
          <p14:tracePt t="83820" x="4602163" y="4787900"/>
          <p14:tracePt t="83839" x="4595813" y="4795838"/>
          <p14:tracePt t="84436" x="4587875" y="4795838"/>
          <p14:tracePt t="84437" x="4587875" y="4787900"/>
          <p14:tracePt t="84439" x="4579938" y="4779963"/>
          <p14:tracePt t="84457" x="4494213" y="4672013"/>
          <p14:tracePt t="84470" x="4456113" y="4595813"/>
          <p14:tracePt t="84470" x="4456113" y="4587875"/>
          <p14:tracePt t="84488" x="4364038" y="4494213"/>
          <p14:tracePt t="84506" x="4278313" y="4440238"/>
          <p14:tracePt t="84524" x="4216400" y="4410075"/>
          <p14:tracePt t="84536" x="4208463" y="4410075"/>
          <p14:tracePt t="84737" x="4216400" y="4410075"/>
          <p14:tracePt t="84742" x="4224338" y="4410075"/>
          <p14:tracePt t="84746" x="4232275" y="4410075"/>
          <p14:tracePt t="84755" x="4256088" y="4418013"/>
          <p14:tracePt t="84773" x="4340225" y="4425950"/>
          <p14:tracePt t="84791" x="4448175" y="4425950"/>
          <p14:tracePt t="84803" x="4518025" y="4418013"/>
          <p14:tracePt t="84821" x="4602163" y="4402138"/>
          <p14:tracePt t="84840" x="4672013" y="4371975"/>
          <p14:tracePt t="84858" x="4749800" y="4348163"/>
          <p14:tracePt t="84870" x="4795838" y="4324350"/>
          <p14:tracePt t="84888" x="4841875" y="4316413"/>
          <p14:tracePt t="84907" x="4873625" y="4310063"/>
          <p14:tracePt t="84925" x="4895850" y="4294188"/>
          <p14:tracePt t="84937" x="4911725" y="4294188"/>
          <p14:tracePt t="84955" x="4935538" y="4286250"/>
          <p14:tracePt t="84973" x="4943475" y="4278313"/>
          <p14:tracePt t="84991" x="4949825" y="4278313"/>
          <p14:tracePt t="85192" x="4943475" y="4278313"/>
          <p14:tracePt t="85195" x="4935538" y="4278313"/>
          <p14:tracePt t="85198" x="4927600" y="4278313"/>
          <p14:tracePt t="85198" x="4919663" y="4278313"/>
          <p14:tracePt t="85204" x="4895850" y="4278313"/>
          <p14:tracePt t="85222" x="4819650" y="4278313"/>
          <p14:tracePt t="85240" x="4741863" y="4278313"/>
          <p14:tracePt t="85258" x="4672013" y="4278313"/>
          <p14:tracePt t="85270" x="4633913" y="4294188"/>
          <p14:tracePt t="85289" x="4610100" y="4310063"/>
          <p14:tracePt t="85289" x="4602163" y="4310063"/>
          <p14:tracePt t="85307" x="4564063" y="4364038"/>
          <p14:tracePt t="85325" x="4510088" y="4432300"/>
          <p14:tracePt t="85337" x="4471988" y="4479925"/>
          <p14:tracePt t="85355" x="4418013" y="4548188"/>
          <p14:tracePt t="85374" x="4386263" y="4595813"/>
          <p14:tracePt t="85374" x="4386263" y="4602163"/>
          <p14:tracePt t="85392" x="4364038" y="4618038"/>
          <p14:tracePt t="85417" x="4364038" y="4625975"/>
          <p14:tracePt t="85430" x="4364038" y="4633913"/>
          <p14:tracePt t="85440" x="4364038" y="4641850"/>
          <p14:tracePt t="85458" x="4364038" y="4664075"/>
          <p14:tracePt t="85470" x="4364038" y="4679950"/>
          <p14:tracePt t="85489" x="4371975" y="4695825"/>
          <p14:tracePt t="85507" x="4394200" y="4725988"/>
          <p14:tracePt t="85525" x="4425950" y="4741863"/>
          <p14:tracePt t="85537" x="4448175" y="4757738"/>
          <p14:tracePt t="85557" x="4525963" y="4779963"/>
          <p14:tracePt t="85574" x="4633913" y="4803775"/>
          <p14:tracePt t="85592" x="4757738" y="4811713"/>
          <p14:tracePt t="85604" x="4833938" y="4819650"/>
          <p14:tracePt t="85622" x="4943475" y="4827588"/>
          <p14:tracePt t="85640" x="5011738" y="4827588"/>
          <p14:tracePt t="85659" x="5043488" y="4827588"/>
          <p14:tracePt t="85702" x="5035550" y="4827588"/>
          <p14:tracePt t="85704" x="5027613" y="4827588"/>
          <p14:tracePt t="85707" x="5019675" y="4827588"/>
          <p14:tracePt t="85725" x="4935538" y="4833938"/>
          <p14:tracePt t="85738" x="4857750" y="4841875"/>
          <p14:tracePt t="85756" x="4703763" y="4857750"/>
          <p14:tracePt t="85756" x="4695825" y="4857750"/>
          <p14:tracePt t="85774" x="4494213" y="4857750"/>
          <p14:tracePt t="85792" x="4348163" y="4857750"/>
          <p14:tracePt t="85804" x="4324350" y="4857750"/>
          <p14:tracePt t="85822" x="4316413" y="4857750"/>
          <p14:tracePt t="85938" x="4316413" y="4865688"/>
          <p14:tracePt t="85944" x="4324350" y="4865688"/>
          <p14:tracePt t="85953" x="4324350" y="4873625"/>
          <p14:tracePt t="85956" x="4332288" y="4873625"/>
          <p14:tracePt t="85974" x="4332288" y="4881563"/>
          <p14:tracePt t="85992" x="4340225" y="4881563"/>
          <p14:tracePt t="86072" x="4348163" y="4881563"/>
          <p14:tracePt t="86074" x="4348163" y="4887913"/>
          <p14:tracePt t="86079" x="4356100" y="4887913"/>
          <p14:tracePt t="86089" x="4378325" y="4919663"/>
          <p14:tracePt t="86108" x="4464050" y="4973638"/>
          <p14:tracePt t="86126" x="4625975" y="5043488"/>
          <p14:tracePt t="86138" x="4787900" y="5089525"/>
          <p14:tracePt t="86156" x="5097463" y="5167313"/>
          <p14:tracePt t="86174" x="5413375" y="5229225"/>
          <p14:tracePt t="86193" x="5591175" y="5243513"/>
          <p14:tracePt t="86193" x="5599113" y="5243513"/>
          <p14:tracePt t="86205" x="5637213" y="5243513"/>
          <p14:tracePt t="86223" x="5661025" y="5221288"/>
          <p14:tracePt t="86241" x="5676900" y="5197475"/>
          <p14:tracePt t="86259" x="5676900" y="5189538"/>
          <p14:tracePt t="86271" x="5676900" y="5181600"/>
          <p14:tracePt t="86312" x="5684838" y="5181600"/>
          <p14:tracePt t="86319" x="5691188" y="5181600"/>
          <p14:tracePt t="86326" x="5691188" y="5167313"/>
          <p14:tracePt t="86338" x="5707063" y="5151438"/>
          <p14:tracePt t="86357" x="5707063" y="5127625"/>
          <p14:tracePt t="86375" x="5707063" y="5089525"/>
          <p14:tracePt t="86393" x="5707063" y="5043488"/>
          <p14:tracePt t="86405" x="5691188" y="5003800"/>
          <p14:tracePt t="86423" x="5661025" y="4943475"/>
          <p14:tracePt t="86441" x="5629275" y="4887913"/>
          <p14:tracePt t="86459" x="5614988" y="4833938"/>
          <p14:tracePt t="86472" x="5607050" y="4787900"/>
          <p14:tracePt t="86472" x="5607050" y="4779963"/>
          <p14:tracePt t="86490" x="5583238" y="4725988"/>
          <p14:tracePt t="86508" x="5561013" y="4679950"/>
          <p14:tracePt t="86526" x="5537200" y="4649788"/>
          <p14:tracePt t="86538" x="5521325" y="4625975"/>
          <p14:tracePt t="86557" x="5491163" y="4579938"/>
          <p14:tracePt t="86575" x="5445125" y="4525963"/>
          <p14:tracePt t="86593" x="5399088" y="4494213"/>
          <p14:tracePt t="86605" x="5391150" y="4486275"/>
          <p14:tracePt t="86623" x="5367338" y="4464050"/>
          <p14:tracePt t="86641" x="5343525" y="4432300"/>
          <p14:tracePt t="86660" x="5305425" y="4402138"/>
          <p14:tracePt t="86672" x="5289550" y="4386263"/>
          <p14:tracePt t="86690" x="5259388" y="4371975"/>
          <p14:tracePt t="86708" x="5235575" y="4356100"/>
          <p14:tracePt t="86727" x="5221288" y="4348163"/>
          <p14:tracePt t="86749" x="5213350" y="4348163"/>
          <p14:tracePt t="86758" x="5205413" y="4348163"/>
          <p14:tracePt t="86775" x="5189538" y="4364038"/>
          <p14:tracePt t="86793" x="5167313" y="4432300"/>
          <p14:tracePt t="86805" x="5159375" y="4479925"/>
          <p14:tracePt t="86824" x="5135563" y="4525963"/>
          <p14:tracePt t="86824" x="5135563" y="4533900"/>
          <p14:tracePt t="86842" x="5105400" y="4587875"/>
          <p14:tracePt t="86860" x="5081588" y="4657725"/>
          <p14:tracePt t="86872" x="5073650" y="4703763"/>
          <p14:tracePt t="86890" x="5073650" y="4765675"/>
          <p14:tracePt t="86908" x="5081588" y="4803775"/>
          <p14:tracePt t="86927" x="5089525" y="4827588"/>
          <p14:tracePt t="86939" x="5097463" y="4841875"/>
          <p14:tracePt t="86957" x="5105400" y="4865688"/>
          <p14:tracePt t="86975" x="5119688" y="4881563"/>
          <p14:tracePt t="86993" x="5127625" y="4881563"/>
          <p14:tracePt t="87011" x="5135563" y="4881563"/>
          <p14:tracePt t="87941" x="5135563" y="4873625"/>
          <p14:tracePt t="87944" x="5135563" y="4865688"/>
          <p14:tracePt t="87946" x="5135563" y="4857750"/>
          <p14:tracePt t="87958" x="5151438" y="4833938"/>
          <p14:tracePt t="87976" x="5151438" y="4819650"/>
          <p14:tracePt t="88240" x="5151438" y="4811713"/>
          <p14:tracePt t="88242" x="5159375" y="4811713"/>
          <p14:tracePt t="88245" x="5159375" y="4803775"/>
          <p14:tracePt t="88261" x="5173663" y="4779963"/>
          <p14:tracePt t="88273" x="5181600" y="4772025"/>
          <p14:tracePt t="88292" x="5197475" y="4749800"/>
          <p14:tracePt t="88310" x="5213350" y="4725988"/>
          <p14:tracePt t="88328" x="5221288" y="4718050"/>
          <p14:tracePt t="88383" x="5221288" y="4711700"/>
          <p14:tracePt t="88391" x="5213350" y="4711700"/>
          <p14:tracePt t="88392" x="5213350" y="4703763"/>
          <p14:tracePt t="88395" x="5205413" y="4695825"/>
          <p14:tracePt t="88395" x="5197475" y="4695825"/>
          <p14:tracePt t="88407" x="5135563" y="4672013"/>
          <p14:tracePt t="88425" x="5051425" y="4633913"/>
          <p14:tracePt t="88443" x="4997450" y="4610100"/>
          <p14:tracePt t="88461" x="4957763" y="4595813"/>
          <p14:tracePt t="88474" x="4927600" y="4579938"/>
          <p14:tracePt t="88474" x="4919663" y="4579938"/>
          <p14:tracePt t="88492" x="4873625" y="4572000"/>
          <p14:tracePt t="88510" x="4849813" y="4564063"/>
          <p14:tracePt t="88528" x="4833938" y="4556125"/>
          <p14:tracePt t="88540" x="4819650" y="4548188"/>
          <p14:tracePt t="88559" x="4811713" y="4541838"/>
          <p14:tracePt t="88577" x="4795838" y="4541838"/>
          <p14:tracePt t="88670" x="4787900" y="4541838"/>
          <p14:tracePt t="88678" x="4787900" y="4533900"/>
          <p14:tracePt t="88686" x="4779963" y="4533900"/>
          <p14:tracePt t="88697" x="4772025" y="4533900"/>
          <p14:tracePt t="88709" x="4765675" y="4533900"/>
          <p14:tracePt t="88728" x="4757738" y="4533900"/>
          <p14:tracePt t="88736" x="4749800" y="4533900"/>
          <p14:tracePt t="88741" x="4749800" y="4525963"/>
          <p14:tracePt t="88759" x="4725988" y="4518025"/>
          <p14:tracePt t="88777" x="4703763" y="4510088"/>
          <p14:tracePt t="88795" x="4679950" y="4502150"/>
          <p14:tracePt t="88807" x="4672013" y="4502150"/>
          <p14:tracePt t="88826" x="4657725" y="4486275"/>
          <p14:tracePt t="88850" x="4649788" y="4486275"/>
          <p14:tracePt t="88864" x="4641850" y="4486275"/>
          <p14:tracePt t="88874" x="4618038" y="4479925"/>
          <p14:tracePt t="88892" x="4595813" y="4479925"/>
          <p14:tracePt t="88910" x="4587875" y="4471988"/>
          <p14:tracePt t="88929" x="4579938" y="4471988"/>
          <p14:tracePt t="89687" x="4587875" y="4471988"/>
          <p14:tracePt t="89691" x="4595813" y="4471988"/>
          <p14:tracePt t="89693" x="4602163" y="4464050"/>
          <p14:tracePt t="89699" x="4618038" y="4464050"/>
          <p14:tracePt t="89711" x="4649788" y="4464050"/>
          <p14:tracePt t="89729" x="4672013" y="4464050"/>
          <p14:tracePt t="89743" x="4679950" y="4464050"/>
          <p14:tracePt t="89760" x="4687888" y="4464050"/>
          <p14:tracePt t="89850" x="4695825" y="4464050"/>
          <p14:tracePt t="89866" x="4703763" y="4464050"/>
          <p14:tracePt t="89870" x="4703763" y="4456113"/>
          <p14:tracePt t="89872" x="4711700" y="4456113"/>
          <p14:tracePt t="89876" x="4718050" y="4456113"/>
          <p14:tracePt t="89893" x="4741863" y="4440238"/>
          <p14:tracePt t="89911" x="4749800" y="4440238"/>
          <p14:tracePt t="91125" x="4741863" y="4440238"/>
          <p14:tracePt t="91128" x="4733925" y="4448175"/>
          <p14:tracePt t="91131" x="4725988" y="4456113"/>
          <p14:tracePt t="91143" x="4664075" y="4494213"/>
          <p14:tracePt t="91161" x="4587875" y="4518025"/>
          <p14:tracePt t="91179" x="4518025" y="4525963"/>
          <p14:tracePt t="91198" x="4479925" y="4525963"/>
          <p14:tracePt t="91210" x="4464050" y="4533900"/>
          <p14:tracePt t="91228" x="4440238" y="4533900"/>
          <p14:tracePt t="91246" x="4394200" y="4533900"/>
          <p14:tracePt t="91264" x="4324350" y="4502150"/>
          <p14:tracePt t="91277" x="4270375" y="4479925"/>
          <p14:tracePt t="91295" x="4216400" y="4471988"/>
          <p14:tracePt t="91313" x="4194175" y="4471988"/>
          <p14:tracePt t="91352" x="4186238" y="4471988"/>
          <p14:tracePt t="91357" x="4178300" y="4471988"/>
          <p14:tracePt t="91361" x="4162425" y="4471988"/>
          <p14:tracePt t="91380" x="4092575" y="4471988"/>
          <p14:tracePt t="91380" x="4086225" y="4471988"/>
          <p14:tracePt t="91392" x="4038600" y="4486275"/>
          <p14:tracePt t="91410" x="3984625" y="4486275"/>
          <p14:tracePt t="91428" x="3954463" y="4486275"/>
          <p14:tracePt t="91446" x="3930650" y="4486275"/>
          <p14:tracePt t="91459" x="3922713" y="4486275"/>
          <p14:tracePt t="91477" x="3892550" y="4486275"/>
          <p14:tracePt t="91495" x="3860800" y="4486275"/>
          <p14:tracePt t="91513" x="3830638" y="4486275"/>
          <p14:tracePt t="91525" x="3822700" y="4494213"/>
          <p14:tracePt t="91544" x="3814763" y="4494213"/>
          <p14:tracePt t="91607" x="3822700" y="4494213"/>
          <p14:tracePt t="91610" x="3830638" y="4494213"/>
          <p14:tracePt t="91612" x="3838575" y="4494213"/>
          <p14:tracePt t="91616" x="3854450" y="4494213"/>
          <p14:tracePt t="91628" x="3914775" y="4494213"/>
          <p14:tracePt t="91647" x="3984625" y="4494213"/>
          <p14:tracePt t="91647" x="3992563" y="4494213"/>
          <p14:tracePt t="91659" x="4046538" y="4494213"/>
          <p14:tracePt t="91677" x="4146550" y="4494213"/>
          <p14:tracePt t="91695" x="4270375" y="4510088"/>
          <p14:tracePt t="91713" x="4356100" y="4525963"/>
          <p14:tracePt t="91726" x="4386263" y="4533900"/>
          <p14:tracePt t="91744" x="4386263" y="4541838"/>
          <p14:tracePt t="91762" x="4378325" y="4541838"/>
          <p14:tracePt t="91780" x="4232275" y="4572000"/>
          <p14:tracePt t="91792" x="4116388" y="4595813"/>
          <p14:tracePt t="91810" x="4000500" y="4602163"/>
          <p14:tracePt t="91828" x="3962400" y="4602163"/>
          <p14:tracePt t="91847" x="3938588" y="4602163"/>
          <p14:tracePt t="91885" x="3946525" y="4602163"/>
          <p14:tracePt t="91888" x="3954463" y="4595813"/>
          <p14:tracePt t="91895" x="3984625" y="4587875"/>
          <p14:tracePt t="91913" x="4100513" y="4556125"/>
          <p14:tracePt t="91926" x="4162425" y="4533900"/>
          <p14:tracePt t="91926" x="4170363" y="4533900"/>
          <p14:tracePt t="91944" x="4262438" y="4518025"/>
          <p14:tracePt t="91962" x="4348163" y="4518025"/>
          <p14:tracePt t="91980" x="4456113" y="4510088"/>
          <p14:tracePt t="91992" x="4518025" y="4502150"/>
          <p14:tracePt t="92011" x="4595813" y="4494213"/>
          <p14:tracePt t="92011" x="4595813" y="4486275"/>
          <p14:tracePt t="92029" x="4641850" y="4479925"/>
          <p14:tracePt t="92047" x="4664075" y="4479925"/>
          <p14:tracePt t="92059" x="4672013" y="4471988"/>
          <p14:tracePt t="92077" x="4725988" y="4471988"/>
          <p14:tracePt t="92096" x="4795838" y="4471988"/>
          <p14:tracePt t="92114" x="4857750" y="4479925"/>
          <p14:tracePt t="92126" x="4887913" y="4479925"/>
          <p14:tracePt t="92144" x="4949825" y="4471988"/>
          <p14:tracePt t="92162" x="5027613" y="4464050"/>
          <p14:tracePt t="92180" x="5119688" y="4456113"/>
          <p14:tracePt t="92193" x="5173663" y="4440238"/>
          <p14:tracePt t="92211" x="5229225" y="4432300"/>
          <p14:tracePt t="92229" x="5251450" y="4425950"/>
          <p14:tracePt t="92255" x="5259388" y="4425950"/>
          <p14:tracePt t="92408" x="5251450" y="4425950"/>
          <p14:tracePt t="92424" x="5243513" y="4425950"/>
          <p14:tracePt t="92445" x="5243513" y="4432300"/>
          <p14:tracePt t="92503" x="5243513" y="4440238"/>
          <p14:tracePt t="92505" x="5243513" y="4448175"/>
          <p14:tracePt t="92508" x="5235575" y="4448175"/>
          <p14:tracePt t="92514" x="5229225" y="4464050"/>
          <p14:tracePt t="92526" x="5213350" y="4494213"/>
          <p14:tracePt t="92544" x="5173663" y="4541838"/>
          <p14:tracePt t="92563" x="5127625" y="4595813"/>
          <p14:tracePt t="92563" x="5119688" y="4602163"/>
          <p14:tracePt t="92581" x="5089525" y="4657725"/>
          <p14:tracePt t="92593" x="5081588" y="4679950"/>
          <p14:tracePt t="92611" x="5081588" y="4711700"/>
          <p14:tracePt t="92629" x="5081588" y="4733925"/>
          <p14:tracePt t="92648" x="5081588" y="4749800"/>
          <p14:tracePt t="92660" x="5081588" y="4765675"/>
          <p14:tracePt t="92678" x="5081588" y="4787900"/>
          <p14:tracePt t="92696" x="5089525" y="4811713"/>
          <p14:tracePt t="92714" x="5105400" y="4833938"/>
          <p14:tracePt t="92726" x="5119688" y="4849813"/>
          <p14:tracePt t="92745" x="5151438" y="4881563"/>
          <p14:tracePt t="92763" x="5173663" y="4903788"/>
          <p14:tracePt t="92781" x="5205413" y="4911725"/>
          <p14:tracePt t="92793" x="5213350" y="4919663"/>
          <p14:tracePt t="92812" x="5229225" y="4927600"/>
          <p14:tracePt t="92830" x="5243513" y="4927600"/>
          <p14:tracePt t="92830" x="5251450" y="4919663"/>
          <p14:tracePt t="92848" x="5267325" y="4903788"/>
          <p14:tracePt t="92866" x="5289550" y="4873625"/>
          <p14:tracePt t="92878" x="5313363" y="4857750"/>
          <p14:tracePt t="92896" x="5359400" y="4827588"/>
          <p14:tracePt t="92915" x="5399088" y="4779963"/>
          <p14:tracePt t="92927" x="5405438" y="4749800"/>
          <p14:tracePt t="92945" x="5405438" y="4687888"/>
          <p14:tracePt t="92963" x="5405438" y="4618038"/>
          <p14:tracePt t="92981" x="5399088" y="4556125"/>
          <p14:tracePt t="92993" x="5399088" y="4518025"/>
          <p14:tracePt t="93012" x="5391150" y="4479925"/>
          <p14:tracePt t="93030" x="5375275" y="4456113"/>
          <p14:tracePt t="93048" x="5337175" y="4448175"/>
          <p14:tracePt t="93060" x="5283200" y="4448175"/>
          <p14:tracePt t="93078" x="5189538" y="4479925"/>
          <p14:tracePt t="93097" x="5105400" y="4525963"/>
          <p14:tracePt t="93097" x="5105400" y="4533900"/>
          <p14:tracePt t="93115" x="5051425" y="4579938"/>
          <p14:tracePt t="93127" x="5019675" y="4625975"/>
          <p14:tracePt t="93145" x="5011738" y="4695825"/>
          <p14:tracePt t="93163" x="5011738" y="4757738"/>
          <p14:tracePt t="93182" x="5011738" y="4803775"/>
          <p14:tracePt t="93194" x="5011738" y="4819650"/>
          <p14:tracePt t="93890" x="5003800" y="4819650"/>
          <p14:tracePt t="93892" x="4997450" y="4819650"/>
          <p14:tracePt t="93897" x="4989513" y="4819650"/>
          <p14:tracePt t="93898" x="4981575" y="4819650"/>
          <p14:tracePt t="93904" x="4957763" y="4811713"/>
          <p14:tracePt t="93916" x="4911725" y="4803775"/>
          <p14:tracePt t="93916" x="4903788" y="4803775"/>
          <p14:tracePt t="93928" x="4849813" y="4779963"/>
          <p14:tracePt t="93946" x="4803775" y="4772025"/>
          <p14:tracePt t="93964" x="4787900" y="4765675"/>
          <p14:tracePt t="93982" x="4772025" y="4757738"/>
          <p14:tracePt t="93994" x="4765675" y="4749800"/>
          <p14:tracePt t="94013" x="4757738" y="4749800"/>
          <p14:tracePt t="94031" x="4733925" y="4741863"/>
          <p14:tracePt t="94049" x="4725988" y="4741863"/>
          <p14:tracePt t="94061" x="4718050" y="4741863"/>
          <p14:tracePt t="94079" x="4703763" y="4741863"/>
          <p14:tracePt t="94098" x="4687888" y="4741863"/>
          <p14:tracePt t="94116" x="4672013" y="4741863"/>
          <p14:tracePt t="94188" x="4679950" y="4741863"/>
          <p14:tracePt t="94192" x="4687888" y="4741863"/>
          <p14:tracePt t="94195" x="4695825" y="4733925"/>
          <p14:tracePt t="94201" x="4718050" y="4725988"/>
          <p14:tracePt t="94213" x="4772025" y="4695825"/>
          <p14:tracePt t="94231" x="4841875" y="4641850"/>
          <p14:tracePt t="94249" x="4881563" y="4564063"/>
          <p14:tracePt t="94261" x="4895850" y="4510088"/>
          <p14:tracePt t="94280" x="4903788" y="4440238"/>
          <p14:tracePt t="94280" x="4903788" y="4425950"/>
          <p14:tracePt t="94298" x="4865688" y="4348163"/>
          <p14:tracePt t="94316" x="4827588" y="4310063"/>
          <p14:tracePt t="94328" x="4811713" y="4294188"/>
          <p14:tracePt t="94346" x="4803775" y="4286250"/>
          <p14:tracePt t="94365" x="4795838" y="4270375"/>
          <p14:tracePt t="94383" x="4795838" y="4248150"/>
          <p14:tracePt t="94452" x="4787900" y="4248150"/>
          <p14:tracePt t="94459" x="4787900" y="4256088"/>
          <p14:tracePt t="94461" x="4779963" y="4262438"/>
          <p14:tracePt t="94463" x="4772025" y="4270375"/>
          <p14:tracePt t="94480" x="4733925" y="4356100"/>
          <p14:tracePt t="94498" x="4703763" y="4432300"/>
          <p14:tracePt t="94516" x="4679950" y="4494213"/>
          <p14:tracePt t="94528" x="4672013" y="4533900"/>
          <p14:tracePt t="94547" x="4657725" y="4595813"/>
          <p14:tracePt t="94547" x="4657725" y="4602163"/>
          <p14:tracePt t="94565" x="4649788" y="4657725"/>
          <p14:tracePt t="94583" x="4641850" y="4687888"/>
          <p14:tracePt t="94595" x="4641850" y="4695825"/>
          <p14:tracePt t="94613" x="4641850" y="4703763"/>
          <p14:tracePt t="94720" x="4633913" y="4703763"/>
          <p14:tracePt t="94722" x="4618038" y="4703763"/>
          <p14:tracePt t="94724" x="4610100" y="4703763"/>
          <p14:tracePt t="94729" x="4587875" y="4711700"/>
          <p14:tracePt t="94729" x="4579938" y="4711700"/>
          <p14:tracePt t="94747" x="4425950" y="4718050"/>
          <p14:tracePt t="94765" x="4270375" y="4733925"/>
          <p14:tracePt t="94783" x="4170363" y="4765675"/>
          <p14:tracePt t="94795" x="4154488" y="4765675"/>
          <p14:tracePt t="94857" x="4154488" y="4772025"/>
          <p14:tracePt t="94863" x="4154488" y="4779963"/>
          <p14:tracePt t="94865" x="4162425" y="4787900"/>
          <p14:tracePt t="94868" x="4170363" y="4795838"/>
          <p14:tracePt t="94880" x="4270375" y="4857750"/>
          <p14:tracePt t="94898" x="4556125" y="4973638"/>
          <p14:tracePt t="94917" x="4833938" y="5051425"/>
          <p14:tracePt t="94917" x="4841875" y="5051425"/>
          <p14:tracePt t="94929" x="4965700" y="5073650"/>
          <p14:tracePt t="94947" x="5057775" y="5081588"/>
          <p14:tracePt t="94965" x="5097463" y="5081588"/>
          <p14:tracePt t="94983" x="5105400" y="5081588"/>
          <p14:tracePt t="95662" x="5097463" y="5081588"/>
          <p14:tracePt t="95663" x="5089525" y="5081588"/>
          <p14:tracePt t="95669" x="5057775" y="5081588"/>
          <p14:tracePt t="95681" x="4943475" y="5081588"/>
          <p14:tracePt t="95699" x="4733925" y="5057775"/>
          <p14:tracePt t="95717" x="4486275" y="5027613"/>
          <p14:tracePt t="95730" x="4310063" y="5011738"/>
          <p14:tracePt t="95730" x="4294188" y="5011738"/>
          <p14:tracePt t="95748" x="4132263" y="4973638"/>
          <p14:tracePt t="95766" x="4092575" y="4949825"/>
          <p14:tracePt t="95794" x="4092575" y="4943475"/>
          <p14:tracePt t="95801" x="4092575" y="4935538"/>
          <p14:tracePt t="95814" x="4140200" y="4857750"/>
          <p14:tracePt t="95815" x="4146550" y="4857750"/>
          <p14:tracePt t="95833" x="4286250" y="4718050"/>
          <p14:tracePt t="95833" x="4294188" y="4711700"/>
          <p14:tracePt t="95851" x="4471988" y="4556125"/>
          <p14:tracePt t="95863" x="4579938" y="4440238"/>
          <p14:tracePt t="95881" x="4703763" y="4248150"/>
          <p14:tracePt t="95899" x="4757738" y="4116388"/>
          <p14:tracePt t="95918" x="4819650" y="4038600"/>
          <p14:tracePt t="95918" x="4827588" y="4038600"/>
          <p14:tracePt t="95930" x="4881563" y="4008438"/>
          <p14:tracePt t="95948" x="5003800" y="3970338"/>
          <p14:tracePt t="95966" x="5151438" y="3938588"/>
          <p14:tracePt t="95984" x="5259388" y="3938588"/>
          <p14:tracePt t="95996" x="5297488" y="3938588"/>
          <p14:tracePt t="96015" x="5329238" y="3946525"/>
          <p14:tracePt t="96033" x="5351463" y="3976688"/>
          <p14:tracePt t="96051" x="5383213" y="4070350"/>
          <p14:tracePt t="96063" x="5413375" y="4124325"/>
          <p14:tracePt t="96081" x="5453063" y="4194175"/>
          <p14:tracePt t="96100" x="5467350" y="4248150"/>
          <p14:tracePt t="96118" x="5459413" y="4310063"/>
          <p14:tracePt t="96130" x="5429250" y="4371975"/>
          <p14:tracePt t="96148" x="5359400" y="4479925"/>
          <p14:tracePt t="96166" x="5289550" y="4579938"/>
          <p14:tracePt t="96185" x="5235575" y="4649788"/>
          <p14:tracePt t="96197" x="5213350" y="4695825"/>
          <p14:tracePt t="96215" x="5189538" y="4757738"/>
          <p14:tracePt t="96233" x="5181600" y="4811713"/>
          <p14:tracePt t="96251" x="5181600" y="4849813"/>
          <p14:tracePt t="96263" x="5181600" y="4865688"/>
          <p14:tracePt t="96282" x="5173663" y="4881563"/>
          <p14:tracePt t="96332" x="5173663" y="4873625"/>
          <p14:tracePt t="96334" x="5173663" y="4857750"/>
          <p14:tracePt t="96336" x="5173663" y="4849813"/>
          <p14:tracePt t="96348" x="5189538" y="4765675"/>
          <p14:tracePt t="96367" x="5189538" y="4649788"/>
          <p14:tracePt t="96385" x="5197475" y="4572000"/>
          <p14:tracePt t="96397" x="5197475" y="4556125"/>
          <p14:tracePt t="96448" x="5197475" y="4572000"/>
          <p14:tracePt t="96451" x="5197475" y="4579938"/>
          <p14:tracePt t="96452" x="5189538" y="4579938"/>
          <p14:tracePt t="96464" x="5173663" y="4633913"/>
          <p14:tracePt t="96482" x="5167313" y="4703763"/>
          <p14:tracePt t="96500" x="5167313" y="4757738"/>
          <p14:tracePt t="96518" x="5167313" y="4779963"/>
          <p14:tracePt t="96530" x="5167313" y="4787900"/>
          <p14:tracePt t="96549" x="5167313" y="4803775"/>
          <p14:tracePt t="96567" x="5173663" y="4811713"/>
          <p14:tracePt t="96585" x="5197475" y="4811713"/>
          <p14:tracePt t="96608" x="5205413" y="4811713"/>
          <p14:tracePt t="96631" x="5205413" y="4803775"/>
          <p14:tracePt t="96808" x="5213350" y="4803775"/>
          <p14:tracePt t="96813" x="5221288" y="4803775"/>
          <p14:tracePt t="96815" x="5221288" y="4795838"/>
          <p14:tracePt t="96822" x="5235575" y="4772025"/>
          <p14:tracePt t="96822" x="5243513" y="4772025"/>
          <p14:tracePt t="96834" x="5267325" y="4749800"/>
          <p14:tracePt t="96852" x="5275263" y="4733925"/>
          <p14:tracePt t="96866" x="5283200" y="4733925"/>
          <p14:tracePt t="96882" x="5297488" y="4711700"/>
          <p14:tracePt t="96900" x="5313363" y="4687888"/>
          <p14:tracePt t="96919" x="5321300" y="4657725"/>
          <p14:tracePt t="96931" x="5329238" y="4641850"/>
          <p14:tracePt t="96949" x="5329238" y="4633913"/>
          <p14:tracePt t="96967" x="5329238" y="4618038"/>
          <p14:tracePt t="96985" x="5329238" y="4602163"/>
          <p14:tracePt t="96998" x="5329238" y="4595813"/>
          <p14:tracePt t="97016" x="5321300" y="4579938"/>
          <p14:tracePt t="97034" x="5313363" y="4579938"/>
          <p14:tracePt t="97152" x="5313363" y="4572000"/>
          <p14:tracePt t="97175" x="5313363" y="4564063"/>
          <p14:tracePt t="97179" x="5313363" y="4556125"/>
          <p14:tracePt t="97181" x="5313363" y="4548188"/>
          <p14:tracePt t="97186" x="5321300" y="4548188"/>
          <p14:tracePt t="97186" x="5321300" y="4541838"/>
          <p14:tracePt t="97198" x="5329238" y="4541838"/>
          <p14:tracePt t="97216" x="5329238" y="4533900"/>
          <p14:tracePt t="97397" x="5321300" y="4533900"/>
          <p14:tracePt t="97400" x="5321300" y="4541838"/>
          <p14:tracePt t="97404" x="5313363" y="4541838"/>
          <p14:tracePt t="97416" x="5305425" y="4541838"/>
          <p14:tracePt t="97434" x="5305425" y="4548188"/>
          <p14:tracePt t="97453" x="5297488" y="4556125"/>
          <p14:tracePt t="97604" x="5305425" y="4548188"/>
          <p14:tracePt t="97607" x="5305425" y="4541838"/>
          <p14:tracePt t="97610" x="5321300" y="4541838"/>
          <p14:tracePt t="97611" x="5321300" y="4533900"/>
          <p14:tracePt t="97616" x="5329238" y="4525963"/>
          <p14:tracePt t="97635" x="5351463" y="4510088"/>
          <p14:tracePt t="97655" x="5359400" y="4502150"/>
          <p14:tracePt t="98147" x="5351463" y="4502150"/>
          <p14:tracePt t="98150" x="5343525" y="4502150"/>
          <p14:tracePt t="98153" x="5343525" y="4510088"/>
          <p14:tracePt t="98168" x="5329238" y="4525963"/>
          <p14:tracePt t="98187" x="5313363" y="4525963"/>
          <p14:tracePt t="98199" x="5313363" y="4533900"/>
          <p14:tracePt t="98225" x="5305425" y="4533900"/>
          <p14:tracePt t="98236" x="5305425" y="4541838"/>
          <p14:tracePt t="98254" x="5305425" y="4548188"/>
          <p14:tracePt t="98265" x="5305425" y="4556125"/>
          <p14:tracePt t="98284" x="5305425" y="4595813"/>
          <p14:tracePt t="98302" x="5297488" y="4633913"/>
          <p14:tracePt t="98320" x="5283200" y="4672013"/>
          <p14:tracePt t="98332" x="5275263" y="4687888"/>
          <p14:tracePt t="98350" x="5259388" y="4711700"/>
          <p14:tracePt t="98369" x="5243513" y="4725988"/>
          <p14:tracePt t="98387" x="5235575" y="4749800"/>
          <p14:tracePt t="98399" x="5221288" y="4765675"/>
          <p14:tracePt t="98417" x="5205413" y="4779963"/>
          <p14:tracePt t="98435" x="5189538" y="4787900"/>
          <p14:tracePt t="98454" x="5189538" y="4795838"/>
          <p14:tracePt t="98466" x="5181600" y="4795838"/>
          <p14:tracePt t="98852" x="5181600" y="4787900"/>
          <p14:tracePt t="98854" x="5189538" y="4787900"/>
          <p14:tracePt t="98856" x="5189538" y="4779963"/>
          <p14:tracePt t="98866" x="5205413" y="4757738"/>
          <p14:tracePt t="98884" x="5251450" y="4725988"/>
          <p14:tracePt t="98902" x="5267325" y="4711700"/>
          <p14:tracePt t="99440" x="5267325" y="4703763"/>
          <p14:tracePt t="99448" x="5267325" y="4695825"/>
          <p14:tracePt t="99452" x="5267325" y="4687888"/>
          <p14:tracePt t="99455" x="5267325" y="4679950"/>
          <p14:tracePt t="99467" x="5251450" y="4641850"/>
          <p14:tracePt t="99467" x="5243513" y="4641850"/>
          <p14:tracePt t="99485" x="5243513" y="4625975"/>
          <p14:tracePt t="99503" x="5235575" y="4625975"/>
          <p14:tracePt t="99805" x="5235575" y="4618038"/>
          <p14:tracePt t="99807" x="5235575" y="4610100"/>
          <p14:tracePt t="99813" x="5235575" y="4602163"/>
          <p14:tracePt t="99819" x="5235575" y="4595813"/>
          <p14:tracePt t="99837" x="5259388" y="4564063"/>
          <p14:tracePt t="99855" x="5275263" y="4548188"/>
          <p14:tracePt t="99867" x="5275263" y="4541838"/>
          <p14:tracePt t="99900" x="5283200" y="4541838"/>
          <p14:tracePt t="99910" x="5289550" y="4541838"/>
          <p14:tracePt t="99922" x="5305425" y="4548188"/>
          <p14:tracePt t="99934" x="5351463" y="4572000"/>
          <p14:tracePt t="99952" x="5391150" y="4618038"/>
          <p14:tracePt t="99970" x="5413375" y="4664075"/>
          <p14:tracePt t="99988" x="5421313" y="4725988"/>
          <p14:tracePt t="100001" x="5437188" y="4772025"/>
          <p14:tracePt t="100001" x="5445125" y="4779963"/>
          <p14:tracePt t="100019" x="5475288" y="4865688"/>
          <p14:tracePt t="100037" x="5529263" y="4949825"/>
          <p14:tracePt t="100049" x="5591175" y="5011738"/>
          <p14:tracePt t="100067" x="5691188" y="5081588"/>
          <p14:tracePt t="100086" x="5800725" y="5135563"/>
          <p14:tracePt t="100104" x="5892800" y="5181600"/>
          <p14:tracePt t="100116" x="5938838" y="5197475"/>
          <p14:tracePt t="100134" x="6024563" y="5213350"/>
          <p14:tracePt t="100152" x="6146800" y="5235575"/>
          <p14:tracePt t="100153" x="6162675" y="5235575"/>
          <p14:tracePt t="100170" x="6286500" y="5275263"/>
          <p14:tracePt t="100183" x="6402388" y="5297488"/>
          <p14:tracePt t="100183" x="6410325" y="5297488"/>
          <p14:tracePt t="100201" x="6564313" y="5329238"/>
          <p14:tracePt t="100219" x="6711950" y="5351463"/>
          <p14:tracePt t="100237" x="6865938" y="5359400"/>
          <p14:tracePt t="100249" x="7004050" y="5359400"/>
          <p14:tracePt t="100267" x="7213600" y="5359400"/>
          <p14:tracePt t="100268" x="7229475" y="5359400"/>
          <p14:tracePt t="100286" x="7437438" y="5337175"/>
          <p14:tracePt t="100304" x="7629525" y="5297488"/>
          <p14:tracePt t="100316" x="7739063" y="5259388"/>
          <p14:tracePt t="100334" x="7908925" y="5205413"/>
          <p14:tracePt t="100352" x="8047038" y="5151438"/>
          <p14:tracePt t="100371" x="8147050" y="5081588"/>
          <p14:tracePt t="100371" x="8154988" y="5081588"/>
          <p14:tracePt t="100383" x="8201025" y="5011738"/>
          <p14:tracePt t="100401" x="8240713" y="4881563"/>
          <p14:tracePt t="100419" x="8248650" y="4741863"/>
          <p14:tracePt t="100420" x="8248650" y="4725988"/>
          <p14:tracePt t="100437" x="8208963" y="4633913"/>
          <p14:tracePt t="100450" x="8170863" y="4587875"/>
          <p14:tracePt t="100450" x="8170863" y="4579938"/>
          <p14:tracePt t="100468" x="8116888" y="4494213"/>
          <p14:tracePt t="100486" x="8024813" y="4364038"/>
          <p14:tracePt t="100504" x="7893050" y="4232275"/>
          <p14:tracePt t="100516" x="7793038" y="4132263"/>
          <p14:tracePt t="100534" x="7607300" y="3992563"/>
          <p14:tracePt t="100553" x="7399338" y="3884613"/>
          <p14:tracePt t="100553" x="7391400" y="3884613"/>
          <p14:tracePt t="100571" x="7159625" y="3806825"/>
          <p14:tracePt t="100583" x="7019925" y="3776663"/>
          <p14:tracePt t="100601" x="6858000" y="3768725"/>
          <p14:tracePt t="100619" x="6726238" y="3776663"/>
          <p14:tracePt t="100638" x="6610350" y="3822700"/>
          <p14:tracePt t="100650" x="6534150" y="3868738"/>
          <p14:tracePt t="100650" x="6526213" y="3868738"/>
          <p14:tracePt t="100668" x="6394450" y="3970338"/>
          <p14:tracePt t="100687" x="6270625" y="4086225"/>
          <p14:tracePt t="100704" x="6146800" y="4240213"/>
          <p14:tracePt t="100717" x="6054725" y="4378325"/>
          <p14:tracePt t="100717" x="6046788" y="4386263"/>
          <p14:tracePt t="100735" x="5946775" y="4625975"/>
          <p14:tracePt t="100753" x="5908675" y="4873625"/>
          <p14:tracePt t="100771" x="5908675" y="5073650"/>
          <p14:tracePt t="100783" x="5938838" y="5197475"/>
          <p14:tracePt t="100801" x="5992813" y="5337175"/>
          <p14:tracePt t="100820" x="6038850" y="5437188"/>
          <p14:tracePt t="100838" x="6092825" y="5514975"/>
          <p14:tracePt t="100850" x="6132513" y="5545138"/>
          <p14:tracePt t="100868" x="6178550" y="5575300"/>
          <p14:tracePt t="100886" x="6200775" y="5591175"/>
          <p14:tracePt t="100905" x="6216650" y="5591175"/>
          <p14:tracePt t="100940" x="6224588" y="5591175"/>
          <p14:tracePt t="100946" x="6232525" y="5591175"/>
          <p14:tracePt t="100953" x="6262688" y="5591175"/>
          <p14:tracePt t="100971" x="6410325" y="5537200"/>
          <p14:tracePt t="100983" x="6542088" y="5475288"/>
          <p14:tracePt t="101002" x="6704013" y="5391150"/>
          <p14:tracePt t="101002" x="6718300" y="5391150"/>
          <p14:tracePt t="101020" x="6834188" y="5313363"/>
          <p14:tracePt t="101038" x="6904038" y="5259388"/>
          <p14:tracePt t="101050" x="6927850" y="5235575"/>
          <p14:tracePt t="101068" x="6950075" y="5221288"/>
          <p14:tracePt t="101638" x="6943725" y="5221288"/>
          <p14:tracePt t="101643" x="6935788" y="5221288"/>
          <p14:tracePt t="101645" x="6935788" y="5229225"/>
          <p14:tracePt t="101651" x="6927850" y="5235575"/>
          <p14:tracePt t="101651" x="6919913" y="5235575"/>
          <p14:tracePt t="101669" x="6873875" y="5267325"/>
          <p14:tracePt t="101687" x="6827838" y="5283200"/>
          <p14:tracePt t="101705" x="6819900" y="5283200"/>
          <p14:tracePt t="101750" x="6811963" y="5283200"/>
          <p14:tracePt t="101765" x="6811963" y="5289550"/>
          <p14:tracePt t="101767" x="6804025" y="5289550"/>
          <p14:tracePt t="101775" x="6804025" y="5297488"/>
          <p14:tracePt t="101784" x="6796088" y="5297488"/>
          <p14:tracePt t="101802" x="6772275" y="5305425"/>
          <p14:tracePt t="101821" x="6765925" y="5305425"/>
          <p14:tracePt t="101839" x="6734175" y="5313363"/>
          <p14:tracePt t="101851" x="6711950" y="5313363"/>
          <p14:tracePt t="101869" x="6657975" y="5313363"/>
          <p14:tracePt t="101887" x="6610350" y="5313363"/>
          <p14:tracePt t="101906" x="6564313" y="5305425"/>
          <p14:tracePt t="101918" x="6548438" y="5305425"/>
          <p14:tracePt t="101936" x="6542088" y="5305425"/>
          <p14:tracePt t="101954" x="6526213" y="5297488"/>
          <p14:tracePt t="101972" x="6502400" y="5289550"/>
          <p14:tracePt t="101984" x="6486525" y="5283200"/>
          <p14:tracePt t="102003" x="6432550" y="5259388"/>
          <p14:tracePt t="102003" x="6432550" y="5251450"/>
          <p14:tracePt t="102021" x="6372225" y="5229225"/>
          <p14:tracePt t="102039" x="6340475" y="5213350"/>
          <p14:tracePt t="102051" x="6324600" y="5197475"/>
          <p14:tracePt t="102069" x="6302375" y="5181600"/>
          <p14:tracePt t="102088" x="6278563" y="5167313"/>
          <p14:tracePt t="102106" x="6262688" y="5151438"/>
          <p14:tracePt t="102118" x="6240463" y="5135563"/>
          <p14:tracePt t="102136" x="6208713" y="5119688"/>
          <p14:tracePt t="102154" x="6162675" y="5097463"/>
          <p14:tracePt t="102173" x="6124575" y="5089525"/>
          <p14:tracePt t="102173" x="6116638" y="5089525"/>
          <p14:tracePt t="102185" x="6108700" y="5089525"/>
          <p14:tracePt t="102254" x="6100763" y="5089525"/>
          <p14:tracePt t="102266" x="6100763" y="5081588"/>
          <p14:tracePt t="102267" x="6092825" y="5081588"/>
          <p14:tracePt t="102272" x="6086475" y="5081588"/>
          <p14:tracePt t="102400" x="6086475" y="5073650"/>
          <p14:tracePt t="102409" x="6086475" y="5065713"/>
          <p14:tracePt t="102417" x="6086475" y="5057775"/>
          <p14:tracePt t="102776" x="6078538" y="5057775"/>
          <p14:tracePt t="102783" x="6078538" y="5065713"/>
          <p14:tracePt t="102784" x="6078538" y="5073650"/>
          <p14:tracePt t="102787" x="6078538" y="5081588"/>
          <p14:tracePt t="102803" x="6070600" y="5113338"/>
          <p14:tracePt t="102822" x="6078538" y="5119688"/>
          <p14:tracePt t="102840" x="6092825" y="5119688"/>
          <p14:tracePt t="102866" x="6100763" y="5119688"/>
          <p14:tracePt t="102958" x="6108700" y="5119688"/>
          <p14:tracePt t="102959" x="6108700" y="5113338"/>
          <p14:tracePt t="102962" x="6108700" y="5105400"/>
          <p14:tracePt t="102973" x="6108700" y="5097463"/>
          <p14:tracePt t="102985" x="6116638" y="5097463"/>
          <p14:tracePt t="103004" x="6140450" y="5089525"/>
          <p14:tracePt t="103022" x="6162675" y="5081588"/>
          <p14:tracePt t="103040" x="6200775" y="5081588"/>
          <p14:tracePt t="103052" x="6240463" y="5081588"/>
          <p14:tracePt t="103070" x="6270625" y="5089525"/>
          <p14:tracePt t="103089" x="6316663" y="5097463"/>
          <p14:tracePt t="103107" x="6356350" y="5119688"/>
          <p14:tracePt t="103119" x="6372225" y="5119688"/>
          <p14:tracePt t="103156" x="6378575" y="5119688"/>
          <p14:tracePt t="103159" x="6378575" y="5127625"/>
          <p14:tracePt t="103174" x="6402388" y="5159375"/>
          <p14:tracePt t="103174" x="6410325" y="5159375"/>
          <p14:tracePt t="103186" x="6448425" y="5197475"/>
          <p14:tracePt t="103204" x="6502400" y="5235575"/>
          <p14:tracePt t="103222" x="6548438" y="5259388"/>
          <p14:tracePt t="103240" x="6572250" y="5267325"/>
          <p14:tracePt t="103252" x="6588125" y="5267325"/>
          <p14:tracePt t="103271" x="6610350" y="5267325"/>
          <p14:tracePt t="103289" x="6650038" y="5259388"/>
          <p14:tracePt t="103307" x="6696075" y="5235575"/>
          <p14:tracePt t="103319" x="6734175" y="5213350"/>
          <p14:tracePt t="103337" x="6788150" y="5181600"/>
          <p14:tracePt t="103356" x="6834188" y="5143500"/>
          <p14:tracePt t="103356" x="6842125" y="5143500"/>
          <p14:tracePt t="103374" x="6881813" y="5097463"/>
          <p14:tracePt t="103386" x="6904038" y="5065713"/>
          <p14:tracePt t="103404" x="6927850" y="5043488"/>
          <p14:tracePt t="103422" x="6950075" y="5027613"/>
          <p14:tracePt t="103440" x="6958013" y="5019675"/>
          <p14:tracePt t="103453" x="6965950" y="5011738"/>
          <p14:tracePt t="103471" x="6981825" y="5003800"/>
          <p14:tracePt t="103489" x="6989763" y="4997450"/>
          <p14:tracePt t="103873" x="6997700" y="4989513"/>
          <p14:tracePt t="103879" x="6997700" y="4981575"/>
          <p14:tracePt t="103882" x="7004050" y="4973638"/>
          <p14:tracePt t="103889" x="7004050" y="4965700"/>
          <p14:tracePt t="103907" x="7011988" y="4949825"/>
          <p14:tracePt t="103920" x="7019925" y="4919663"/>
          <p14:tracePt t="103938" x="7027863" y="4887913"/>
          <p14:tracePt t="103956" x="7027863" y="4857750"/>
          <p14:tracePt t="103974" x="7027863" y="4833938"/>
          <p14:tracePt t="103986" x="7027863" y="4803775"/>
          <p14:tracePt t="104005" x="7019925" y="4765675"/>
          <p14:tracePt t="104005" x="7011988" y="4765675"/>
          <p14:tracePt t="104023" x="7004050" y="4741863"/>
          <p14:tracePt t="104041" x="7004050" y="4733925"/>
          <p14:tracePt t="104053" x="7004050" y="4725988"/>
          <p14:tracePt t="104071" x="7004050" y="4718050"/>
          <p14:tracePt t="104090" x="6997700" y="4711700"/>
          <p14:tracePt t="104331" x="6997700" y="4703763"/>
          <p14:tracePt t="104335" x="6997700" y="4695825"/>
          <p14:tracePt t="104338" x="6997700" y="4679950"/>
          <p14:tracePt t="104344" x="7004050" y="4649788"/>
          <p14:tracePt t="104356" x="7019925" y="4595813"/>
          <p14:tracePt t="104357" x="7027863" y="4595813"/>
          <p14:tracePt t="104375" x="7051675" y="4533900"/>
          <p14:tracePt t="104387" x="7073900" y="4479925"/>
          <p14:tracePt t="104405" x="7105650" y="4410075"/>
          <p14:tracePt t="104423" x="7135813" y="4316413"/>
          <p14:tracePt t="104441" x="7151688" y="4208463"/>
          <p14:tracePt t="104454" x="7151688" y="4162425"/>
          <p14:tracePt t="104472" x="7151688" y="4124325"/>
          <p14:tracePt t="104490" x="7143750" y="4108450"/>
          <p14:tracePt t="104508" x="7143750" y="4100513"/>
          <p14:tracePt t="104586" x="7135813" y="4100513"/>
          <p14:tracePt t="104588" x="7135813" y="4108450"/>
          <p14:tracePt t="104593" x="7113588" y="4132263"/>
          <p14:tracePt t="104605" x="7073900" y="4208463"/>
          <p14:tracePt t="104624" x="7035800" y="4316413"/>
          <p14:tracePt t="104624" x="7035800" y="4324350"/>
          <p14:tracePt t="104642" x="7004050" y="4425950"/>
          <p14:tracePt t="104642" x="7004050" y="4432300"/>
          <p14:tracePt t="104654" x="6997700" y="4494213"/>
          <p14:tracePt t="104672" x="6989763" y="4533900"/>
          <p14:tracePt t="104690" x="6989763" y="4548188"/>
          <p14:tracePt t="105968" x="6989763" y="4541838"/>
          <p14:tracePt t="105970" x="6989763" y="4533900"/>
          <p14:tracePt t="105971" x="6989763" y="4525963"/>
          <p14:tracePt t="105976" x="6989763" y="4494213"/>
          <p14:tracePt t="105988" x="6989763" y="4418013"/>
          <p14:tracePt t="106007" x="6989763" y="4340225"/>
          <p14:tracePt t="106025" x="6989763" y="4262438"/>
          <p14:tracePt t="106043" x="6989763" y="4200525"/>
          <p14:tracePt t="106055" x="6989763" y="4178300"/>
          <p14:tracePt t="106073" x="6989763" y="4154488"/>
          <p14:tracePt t="106185" x="6981825" y="4154488"/>
          <p14:tracePt t="106187" x="6981825" y="4162425"/>
          <p14:tracePt t="106189" x="6981825" y="4170363"/>
          <p14:tracePt t="106189" x="6981825" y="4178300"/>
          <p14:tracePt t="106195" x="6965950" y="4216400"/>
          <p14:tracePt t="106207" x="6943725" y="4316413"/>
          <p14:tracePt t="106225" x="6919913" y="4456113"/>
          <p14:tracePt t="106243" x="6919913" y="4564063"/>
          <p14:tracePt t="106255" x="6919913" y="4595813"/>
          <p14:tracePt t="106274" x="6919913" y="4618038"/>
          <p14:tracePt t="106292" x="6919913" y="4625975"/>
          <p14:tracePt t="106943" x="6919913" y="4633913"/>
          <p14:tracePt t="106945" x="6911975" y="4633913"/>
          <p14:tracePt t="106947" x="6904038" y="4633913"/>
          <p14:tracePt t="106959" x="6865938" y="4657725"/>
          <p14:tracePt t="106977" x="6850063" y="4657725"/>
          <p14:tracePt t="107257" x="6850063" y="4649788"/>
          <p14:tracePt t="107258" x="6850063" y="4641850"/>
          <p14:tracePt t="107263" x="6850063" y="4602163"/>
          <p14:tracePt t="107263" x="6850063" y="4595813"/>
          <p14:tracePt t="107275" x="6888163" y="4371975"/>
          <p14:tracePt t="107275" x="6896100" y="4340225"/>
          <p14:tracePt t="107293" x="6958013" y="3676650"/>
          <p14:tracePt t="107294" x="6958013" y="3660775"/>
          <p14:tracePt t="107311" x="6950075" y="3027363"/>
          <p14:tracePt t="107323" x="6881813" y="2563813"/>
          <p14:tracePt t="107341" x="6750050" y="1962150"/>
          <p14:tracePt t="107360" x="6664325" y="1520825"/>
          <p14:tracePt t="107360" x="6657975" y="1498600"/>
          <p14:tracePt t="107378" x="6572250" y="949325"/>
          <p14:tracePt t="107390" x="6534150" y="525463"/>
          <p14:tracePt t="107408" x="6494463" y="3810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NOR</a:t>
                </a:r>
              </a:p>
              <a:p>
                <a:r>
                  <a:rPr lang="en-US" dirty="0"/>
                  <a:t>Negated logical sum </a:t>
                </a:r>
              </a:p>
              <a:p>
                <a:pPr lvl="1"/>
                <a:r>
                  <a:rPr lang="en-US" dirty="0"/>
                  <a:t>Function returns 0 unless all its inputs are 0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Algebraic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  <a:blipFill>
                <a:blip r:embed="rId4"/>
                <a:stretch>
                  <a:fillRect l="-1986" t="-2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A1B38-765C-3A2A-603D-1C2F8725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 functions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30F10C5-F22D-3853-F8A8-A97EF2CD8BC0}"/>
              </a:ext>
            </a:extLst>
          </p:cNvPr>
          <p:cNvGrpSpPr/>
          <p:nvPr/>
        </p:nvGrpSpPr>
        <p:grpSpPr>
          <a:xfrm>
            <a:off x="838800" y="3574800"/>
            <a:ext cx="7354800" cy="1659600"/>
            <a:chOff x="838800" y="3574800"/>
            <a:chExt cx="7354800" cy="1659600"/>
          </a:xfrm>
        </p:grpSpPr>
        <p:sp>
          <p:nvSpPr>
            <p:cNvPr id="4" name="object 13">
              <a:extLst>
                <a:ext uri="{FF2B5EF4-FFF2-40B4-BE49-F238E27FC236}">
                  <a16:creationId xmlns:a16="http://schemas.microsoft.com/office/drawing/2014/main" id="{CABA8D6B-1256-E0D5-B23D-5E8F6D9C13FB}"/>
                </a:ext>
              </a:extLst>
            </p:cNvPr>
            <p:cNvSpPr/>
            <p:nvPr/>
          </p:nvSpPr>
          <p:spPr>
            <a:xfrm>
              <a:off x="838800" y="3574800"/>
              <a:ext cx="7354800" cy="165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A3B86B5-0DC3-6B35-9CA5-E0FF632CAA08}"/>
                </a:ext>
              </a:extLst>
            </p:cNvPr>
            <p:cNvSpPr txBox="1"/>
            <p:nvPr/>
          </p:nvSpPr>
          <p:spPr>
            <a:xfrm>
              <a:off x="900000" y="3665745"/>
              <a:ext cx="1083717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Truth table</a:t>
              </a:r>
              <a:endParaRPr lang="cs-CZ" sz="140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CEAF3A-26A8-E3F1-D4C0-294FC9FBB09D}"/>
                </a:ext>
              </a:extLst>
            </p:cNvPr>
            <p:cNvSpPr txBox="1"/>
            <p:nvPr/>
          </p:nvSpPr>
          <p:spPr>
            <a:xfrm>
              <a:off x="2232000" y="3664255"/>
              <a:ext cx="11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Schematics</a:t>
              </a:r>
              <a:endParaRPr lang="cs-CZ" sz="140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63DD584-616E-2D8D-A322-908F6C332A10}"/>
                </a:ext>
              </a:extLst>
            </p:cNvPr>
            <p:cNvSpPr txBox="1"/>
            <p:nvPr/>
          </p:nvSpPr>
          <p:spPr>
            <a:xfrm>
              <a:off x="3708000" y="3685529"/>
              <a:ext cx="1977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Contact logic</a:t>
              </a:r>
              <a:endParaRPr lang="cs-CZ" sz="140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B98B429-1874-C8A7-18E5-7B7308EADDD2}"/>
                </a:ext>
              </a:extLst>
            </p:cNvPr>
            <p:cNvSpPr txBox="1"/>
            <p:nvPr/>
          </p:nvSpPr>
          <p:spPr>
            <a:xfrm>
              <a:off x="6048000" y="3672000"/>
              <a:ext cx="2016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Timing diagram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63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33"/>
    </mc:Choice>
    <mc:Fallback xmlns="">
      <p:transition spd="slow" advTm="90833"/>
    </mc:Fallback>
  </mc:AlternateContent>
  <p:extLst>
    <p:ext uri="{3A86A75C-4F4B-4683-9AE1-C65F6400EC91}">
      <p14:laserTraceLst xmlns:p14="http://schemas.microsoft.com/office/powerpoint/2010/main">
        <p14:tracePtLst>
          <p14:tracePt t="8236" x="15875" y="5097463"/>
          <p14:tracePt t="8237" x="61913" y="5081588"/>
          <p14:tracePt t="8238" x="139700" y="5065713"/>
          <p14:tracePt t="8240" x="169863" y="5057775"/>
          <p14:tracePt t="8240" x="269875" y="5043488"/>
          <p14:tracePt t="8257" x="1181100" y="4865688"/>
          <p14:tracePt t="8269" x="1800225" y="4779963"/>
          <p14:tracePt t="8287" x="2533650" y="4725988"/>
          <p14:tracePt t="8306" x="3011488" y="4711700"/>
          <p14:tracePt t="8324" x="3405188" y="4641850"/>
          <p14:tracePt t="8336" x="3660775" y="4564063"/>
          <p14:tracePt t="8354" x="3946525" y="4456113"/>
          <p14:tracePt t="8355" x="3970338" y="4448175"/>
          <p14:tracePt t="8372" x="4216400" y="4364038"/>
          <p14:tracePt t="8391" x="4479925" y="4248150"/>
          <p14:tracePt t="8403" x="4625975" y="4154488"/>
          <p14:tracePt t="8421" x="4819650" y="4008438"/>
          <p14:tracePt t="8439" x="4919663" y="3908425"/>
          <p14:tracePt t="8457" x="4949825" y="3838575"/>
          <p14:tracePt t="8470" x="4973638" y="3784600"/>
          <p14:tracePt t="8488" x="5003800" y="3684588"/>
          <p14:tracePt t="8506" x="5011738" y="3590925"/>
          <p14:tracePt t="8524" x="4981575" y="3506788"/>
          <p14:tracePt t="8536" x="4965700" y="3475038"/>
          <p14:tracePt t="8554" x="4949825" y="3459163"/>
          <p14:tracePt t="8595" x="4943475" y="3459163"/>
          <p14:tracePt t="8599" x="4943475" y="3452813"/>
          <p14:tracePt t="8603" x="4935538" y="3444875"/>
          <p14:tracePt t="8621" x="4895850" y="3382963"/>
          <p14:tracePt t="8622" x="4887913" y="3382963"/>
          <p14:tracePt t="8639" x="4865688" y="3351213"/>
          <p14:tracePt t="8658" x="4857750" y="3321050"/>
          <p14:tracePt t="8670" x="4857750" y="3289300"/>
          <p14:tracePt t="8688" x="4857750" y="3243263"/>
          <p14:tracePt t="8706" x="4857750" y="3189288"/>
          <p14:tracePt t="8724" x="4849813" y="3127375"/>
          <p14:tracePt t="8736" x="4833938" y="3089275"/>
          <p14:tracePt t="8755" x="4811713" y="3051175"/>
          <p14:tracePt t="8773" x="4787900" y="3019425"/>
          <p14:tracePt t="8791" x="4765675" y="2997200"/>
          <p14:tracePt t="8803" x="4757738" y="2973388"/>
          <p14:tracePt t="8821" x="4741863" y="2935288"/>
          <p14:tracePt t="8840" x="4703763" y="2895600"/>
          <p14:tracePt t="8858" x="4664075" y="2841625"/>
          <p14:tracePt t="8870" x="4625975" y="2811463"/>
          <p14:tracePt t="8888" x="4556125" y="2771775"/>
          <p14:tracePt t="8906" x="4479925" y="2741613"/>
          <p14:tracePt t="8924" x="4418013" y="2717800"/>
          <p14:tracePt t="8937" x="4386263" y="2711450"/>
          <p14:tracePt t="8955" x="4348163" y="2695575"/>
          <p14:tracePt t="8973" x="4310063" y="2687638"/>
          <p14:tracePt t="8991" x="4270375" y="2679700"/>
          <p14:tracePt t="9003" x="4240213" y="2671763"/>
          <p14:tracePt t="9021" x="4194175" y="2671763"/>
          <p14:tracePt t="9040" x="4146550" y="2671763"/>
          <p14:tracePt t="9058" x="4086225" y="2671763"/>
          <p14:tracePt t="9070" x="4046538" y="2687638"/>
          <p14:tracePt t="9088" x="4000500" y="2703513"/>
          <p14:tracePt t="9089" x="3992563" y="2703513"/>
          <p14:tracePt t="9106" x="3962400" y="2711450"/>
          <p14:tracePt t="9125" x="3930650" y="2725738"/>
          <p14:tracePt t="9143" x="3908425" y="2741613"/>
          <p14:tracePt t="9155" x="3892550" y="2757488"/>
          <p14:tracePt t="9173" x="3876675" y="2771775"/>
          <p14:tracePt t="9191" x="3860800" y="2787650"/>
          <p14:tracePt t="9192" x="3860800" y="2795588"/>
          <p14:tracePt t="9204" x="3854450" y="2803525"/>
          <p14:tracePt t="9222" x="3838575" y="2827338"/>
          <p14:tracePt t="9240" x="3830638" y="2857500"/>
          <p14:tracePt t="9258" x="3822700" y="2895600"/>
          <p14:tracePt t="9270" x="3822700" y="2927350"/>
          <p14:tracePt t="9288" x="3830638" y="2965450"/>
          <p14:tracePt t="9307" x="3868738" y="3003550"/>
          <p14:tracePt t="9325" x="3914775" y="3051175"/>
          <p14:tracePt t="9337" x="3946525" y="3073400"/>
          <p14:tracePt t="9355" x="3962400" y="3089275"/>
          <p14:tracePt t="9373" x="3976688" y="3097213"/>
          <p14:tracePt t="9392" x="4008438" y="3127375"/>
          <p14:tracePt t="9404" x="4038600" y="3151188"/>
          <p14:tracePt t="9422" x="4086225" y="3181350"/>
          <p14:tracePt t="9440" x="4116388" y="3189288"/>
          <p14:tracePt t="9458" x="4124325" y="3189288"/>
          <p14:tracePt t="9470" x="4132263" y="3189288"/>
          <p14:tracePt t="9489" x="4162425" y="3205163"/>
          <p14:tracePt t="9507" x="4224338" y="3235325"/>
          <p14:tracePt t="9525" x="4310063" y="3275013"/>
          <p14:tracePt t="9537" x="4348163" y="3289300"/>
          <p14:tracePt t="9555" x="4378325" y="3289300"/>
          <p14:tracePt t="9556" x="4386263" y="3289300"/>
          <p14:tracePt t="9574" x="4402138" y="3289300"/>
          <p14:tracePt t="9592" x="4432300" y="3289300"/>
          <p14:tracePt t="9604" x="4464050" y="3289300"/>
          <p14:tracePt t="9622" x="4525963" y="3275013"/>
          <p14:tracePt t="9640" x="4587875" y="3267075"/>
          <p14:tracePt t="9641" x="4587875" y="3259138"/>
          <p14:tracePt t="9659" x="4633913" y="3251200"/>
          <p14:tracePt t="9659" x="4641850" y="3251200"/>
          <p14:tracePt t="9671" x="4664075" y="3251200"/>
          <p14:tracePt t="9689" x="4695825" y="3243263"/>
          <p14:tracePt t="9707" x="4718050" y="3235325"/>
          <p14:tracePt t="9725" x="4733925" y="3221038"/>
          <p14:tracePt t="9737" x="4749800" y="3213100"/>
          <p14:tracePt t="9756" x="4779963" y="3205163"/>
          <p14:tracePt t="9774" x="4795838" y="3197225"/>
          <p14:tracePt t="9792" x="4811713" y="3181350"/>
          <p14:tracePt t="9804" x="4819650" y="3173413"/>
          <p14:tracePt t="9822" x="4833938" y="3159125"/>
          <p14:tracePt t="9841" x="4841875" y="3151188"/>
          <p14:tracePt t="10012" x="4841875" y="3143250"/>
          <p14:tracePt t="10025" x="4841875" y="3135313"/>
          <p14:tracePt t="10035" x="4841875" y="3127375"/>
          <p14:tracePt t="10052" x="4841875" y="3119438"/>
          <p14:tracePt t="10141" x="4841875" y="3113088"/>
          <p14:tracePt t="10145" x="4841875" y="3105150"/>
          <p14:tracePt t="10149" x="4841875" y="3097213"/>
          <p14:tracePt t="10156" x="4841875" y="3081338"/>
          <p14:tracePt t="10174" x="4841875" y="3057525"/>
          <p14:tracePt t="10186" x="4841875" y="3043238"/>
          <p14:tracePt t="10205" x="4841875" y="3011488"/>
          <p14:tracePt t="10223" x="4841875" y="2989263"/>
          <p14:tracePt t="10241" x="4841875" y="2973388"/>
          <p14:tracePt t="10253" x="4841875" y="2965450"/>
          <p14:tracePt t="10271" x="4841875" y="2949575"/>
          <p14:tracePt t="10289" x="4841875" y="2919413"/>
          <p14:tracePt t="10308" x="4841875" y="2881313"/>
          <p14:tracePt t="10320" x="4841875" y="2849563"/>
          <p14:tracePt t="10338" x="4849813" y="2819400"/>
          <p14:tracePt t="10356" x="4849813" y="2787650"/>
          <p14:tracePt t="10374" x="4849813" y="2771775"/>
          <p14:tracePt t="10387" x="4849813" y="2765425"/>
          <p14:tracePt t="10405" x="4849813" y="2757488"/>
          <p14:tracePt t="10423" x="4849813" y="2749550"/>
          <p14:tracePt t="10441" x="4857750" y="2741613"/>
          <p14:tracePt t="10713" x="4841875" y="2741613"/>
          <p14:tracePt t="10716" x="4833938" y="2741613"/>
          <p14:tracePt t="10720" x="4811713" y="2741613"/>
          <p14:tracePt t="10726" x="4779963" y="2741613"/>
          <p14:tracePt t="10738" x="4718050" y="2741613"/>
          <p14:tracePt t="10757" x="4657725" y="2741613"/>
          <p14:tracePt t="10775" x="4595813" y="2733675"/>
          <p14:tracePt t="10787" x="4533900" y="2717800"/>
          <p14:tracePt t="10805" x="4440238" y="2703513"/>
          <p14:tracePt t="10824" x="4418013" y="2703513"/>
          <p14:tracePt t="10842" x="4410075" y="2703513"/>
          <p14:tracePt t="10860" x="4402138" y="2703513"/>
          <p14:tracePt t="10872" x="4394200" y="2703513"/>
          <p14:tracePt t="10890" x="4371975" y="2703513"/>
          <p14:tracePt t="10908" x="4364038" y="2703513"/>
          <p14:tracePt t="10920" x="4348163" y="2703513"/>
          <p14:tracePt t="10938" x="4324350" y="2703513"/>
          <p14:tracePt t="10939" x="4316413" y="2703513"/>
          <p14:tracePt t="10957" x="4224338" y="2703513"/>
          <p14:tracePt t="10975" x="4062413" y="2703513"/>
          <p14:tracePt t="10987" x="3868738" y="2711450"/>
          <p14:tracePt t="11005" x="3506788" y="2741613"/>
          <p14:tracePt t="11023" x="3167063" y="2787650"/>
          <p14:tracePt t="11024" x="3119438" y="2795588"/>
          <p14:tracePt t="11042" x="2741613" y="2887663"/>
          <p14:tracePt t="11054" x="2463800" y="2957513"/>
          <p14:tracePt t="11072" x="1922463" y="3073400"/>
          <p14:tracePt t="11090" x="1404938" y="3173413"/>
          <p14:tracePt t="11091" x="1398588" y="3173413"/>
          <p14:tracePt t="11108" x="1003300" y="3235325"/>
          <p14:tracePt t="11109" x="989013" y="3243263"/>
          <p14:tracePt t="11121" x="795338" y="3275013"/>
          <p14:tracePt t="11139" x="571500" y="3343275"/>
          <p14:tracePt t="11157" x="439738" y="3390900"/>
          <p14:tracePt t="11175" x="355600" y="3436938"/>
          <p14:tracePt t="11187" x="315913" y="3467100"/>
          <p14:tracePt t="11206" x="269875" y="3498850"/>
          <p14:tracePt t="11224" x="239713" y="3521075"/>
          <p14:tracePt t="11242" x="231775" y="3544888"/>
          <p14:tracePt t="11254" x="231775" y="3552825"/>
          <p14:tracePt t="11272" x="223838" y="3552825"/>
          <p14:tracePt t="11299" x="223838" y="3560763"/>
          <p14:tracePt t="11309" x="223838" y="3568700"/>
          <p14:tracePt t="11321" x="247650" y="3575050"/>
          <p14:tracePt t="11339" x="293688" y="3575050"/>
          <p14:tracePt t="11357" x="347663" y="3575050"/>
          <p14:tracePt t="11375" x="393700" y="3575050"/>
          <p14:tracePt t="11388" x="417513" y="3575050"/>
          <p14:tracePt t="11420" x="417513" y="3582988"/>
          <p14:tracePt t="11426" x="417513" y="3590925"/>
          <p14:tracePt t="11442" x="401638" y="3636963"/>
          <p14:tracePt t="11454" x="371475" y="3676650"/>
          <p14:tracePt t="11472" x="309563" y="3768725"/>
          <p14:tracePt t="11491" x="223838" y="3868738"/>
          <p14:tracePt t="11509" x="139700" y="3976688"/>
          <p14:tracePt t="11521" x="85725" y="4054475"/>
          <p14:tracePt t="11539" x="15875" y="4132263"/>
          <p14:tracePt t="11671" x="0" y="4556125"/>
          <p14:tracePt t="11672" x="0" y="4564063"/>
          <p14:tracePt t="11673" x="0" y="4572000"/>
          <p14:tracePt t="11675" x="0" y="4587875"/>
          <p14:tracePt t="11691" x="30163" y="4679950"/>
          <p14:tracePt t="11709" x="85725" y="4787900"/>
          <p14:tracePt t="11721" x="123825" y="4841875"/>
          <p14:tracePt t="11739" x="161925" y="4903788"/>
          <p14:tracePt t="11758" x="193675" y="4957763"/>
          <p14:tracePt t="11776" x="231775" y="5019675"/>
          <p14:tracePt t="11788" x="269875" y="5057775"/>
          <p14:tracePt t="11806" x="339725" y="5119688"/>
          <p14:tracePt t="11825" x="393700" y="5173663"/>
          <p14:tracePt t="11843" x="417513" y="5189538"/>
          <p14:tracePt t="11869" x="417513" y="5197475"/>
          <p14:tracePt t="11873" x="425450" y="5205413"/>
          <p14:tracePt t="11891" x="455613" y="5243513"/>
          <p14:tracePt t="11909" x="533400" y="5297488"/>
          <p14:tracePt t="11922" x="595313" y="5313363"/>
          <p14:tracePt t="11922" x="601663" y="5321300"/>
          <p14:tracePt t="11940" x="687388" y="5329238"/>
          <p14:tracePt t="11958" x="733425" y="5329238"/>
          <p14:tracePt t="11976" x="765175" y="5313363"/>
          <p14:tracePt t="11988" x="787400" y="5305425"/>
          <p14:tracePt t="12006" x="819150" y="5283200"/>
          <p14:tracePt t="12024" x="857250" y="5275263"/>
          <p14:tracePt t="12043" x="911225" y="5267325"/>
          <p14:tracePt t="12055" x="942975" y="5259388"/>
          <p14:tracePt t="12073" x="996950" y="5251450"/>
          <p14:tracePt t="12091" x="1042988" y="5229225"/>
          <p14:tracePt t="12110" x="1081088" y="5221288"/>
          <p14:tracePt t="12110" x="1089025" y="5221288"/>
          <p14:tracePt t="12128" x="1127125" y="5213350"/>
          <p14:tracePt t="12140" x="1143000" y="5213350"/>
          <p14:tracePt t="12158" x="1181100" y="5205413"/>
          <p14:tracePt t="12176" x="1235075" y="5197475"/>
          <p14:tracePt t="12188" x="1258888" y="5189538"/>
          <p14:tracePt t="12207" x="1282700" y="5173663"/>
          <p14:tracePt t="12225" x="1296988" y="5173663"/>
          <p14:tracePt t="12243" x="1304925" y="5167313"/>
          <p14:tracePt t="12255" x="1312863" y="5159375"/>
          <p14:tracePt t="12273" x="1320800" y="5159375"/>
          <p14:tracePt t="12329" x="1328738" y="5159375"/>
          <p14:tracePt t="12336" x="1328738" y="5151438"/>
          <p14:tracePt t="12337" x="1336675" y="5151438"/>
          <p14:tracePt t="12340" x="1343025" y="5143500"/>
          <p14:tracePt t="12358" x="1404938" y="5065713"/>
          <p14:tracePt t="12376" x="1436688" y="5035550"/>
          <p14:tracePt t="12651" x="1428750" y="5035550"/>
          <p14:tracePt t="12654" x="1420813" y="5035550"/>
          <p14:tracePt t="12656" x="1412875" y="5035550"/>
          <p14:tracePt t="12661" x="1404938" y="5035550"/>
          <p14:tracePt t="12674" x="1398588" y="5035550"/>
          <p14:tracePt t="12788" x="1398588" y="5027613"/>
          <p14:tracePt t="12792" x="1398588" y="5019675"/>
          <p14:tracePt t="12795" x="1404938" y="5011738"/>
          <p14:tracePt t="12807" x="1452563" y="4965700"/>
          <p14:tracePt t="12825" x="1498600" y="4911725"/>
          <p14:tracePt t="12844" x="1528763" y="4873625"/>
          <p14:tracePt t="12856" x="1560513" y="4841875"/>
          <p14:tracePt t="12874" x="1628775" y="4779963"/>
          <p14:tracePt t="12892" x="1706563" y="4711700"/>
          <p14:tracePt t="12910" x="1768475" y="4672013"/>
          <p14:tracePt t="12923" x="1792288" y="4641850"/>
          <p14:tracePt t="12941" x="1822450" y="4602163"/>
          <p14:tracePt t="12959" x="1860550" y="4548188"/>
          <p14:tracePt t="12977" x="1900238" y="4502150"/>
          <p14:tracePt t="12989" x="1930400" y="4471988"/>
          <p14:tracePt t="13007" x="1970088" y="4410075"/>
          <p14:tracePt t="13026" x="2000250" y="4364038"/>
          <p14:tracePt t="13044" x="2030413" y="4316413"/>
          <p14:tracePt t="13056" x="2054225" y="4294188"/>
          <p14:tracePt t="13074" x="2062163" y="4262438"/>
          <p14:tracePt t="13092" x="2078038" y="4256088"/>
          <p14:tracePt t="13111" x="2085975" y="4240213"/>
          <p14:tracePt t="13123" x="2085975" y="4232275"/>
          <p14:tracePt t="14567" x="2085975" y="4224338"/>
          <p14:tracePt t="14570" x="2078038" y="4224338"/>
          <p14:tracePt t="14573" x="2070100" y="4216400"/>
          <p14:tracePt t="14579" x="2054225" y="4216400"/>
          <p14:tracePt t="14591" x="2030413" y="4200525"/>
          <p14:tracePt t="14609" x="2016125" y="4194175"/>
          <p14:tracePt t="14627" x="2008188" y="4194175"/>
          <p14:tracePt t="14724" x="2000250" y="4194175"/>
          <p14:tracePt t="14725" x="2000250" y="4186238"/>
          <p14:tracePt t="14732" x="1992313" y="4186238"/>
          <p14:tracePt t="14742" x="1984375" y="4186238"/>
          <p14:tracePt t="14761" x="1976438" y="4186238"/>
          <p14:tracePt t="14791" x="1970088" y="4186238"/>
          <p14:tracePt t="14799" x="1962150" y="4186238"/>
          <p14:tracePt t="14810" x="1946275" y="4186238"/>
          <p14:tracePt t="14827" x="1908175" y="4186238"/>
          <p14:tracePt t="14846" x="1884363" y="4186238"/>
          <p14:tracePt t="14858" x="1876425" y="4186238"/>
          <p14:tracePt t="14876" x="1868488" y="4194175"/>
          <p14:tracePt t="14894" x="1860550" y="4194175"/>
          <p14:tracePt t="14912" x="1846263" y="4200525"/>
          <p14:tracePt t="14924" x="1838325" y="4208463"/>
          <p14:tracePt t="14943" x="1830388" y="4208463"/>
          <p14:tracePt t="14961" x="1822450" y="4208463"/>
          <p14:tracePt t="14979" x="1814513" y="4208463"/>
          <p14:tracePt t="14991" x="1814513" y="4216400"/>
          <p14:tracePt t="15010" x="1806575" y="4216400"/>
          <p14:tracePt t="15028" x="1800225" y="4216400"/>
          <p14:tracePt t="15046" x="1792288" y="4216400"/>
          <p14:tracePt t="15063" x="1784350" y="4216400"/>
          <p14:tracePt t="15076" x="1784350" y="4224338"/>
          <p14:tracePt t="15094" x="1776413" y="4224338"/>
          <p14:tracePt t="15113" x="1768475" y="4224338"/>
          <p14:tracePt t="15125" x="1760538" y="4240213"/>
          <p14:tracePt t="15143" x="1744663" y="4256088"/>
          <p14:tracePt t="15161" x="1730375" y="4262438"/>
          <p14:tracePt t="15179" x="1722438" y="4270375"/>
          <p14:tracePt t="15191" x="1714500" y="4278313"/>
          <p14:tracePt t="15210" x="1706563" y="4286250"/>
          <p14:tracePt t="15228" x="1698625" y="4302125"/>
          <p14:tracePt t="15246" x="1690688" y="4316413"/>
          <p14:tracePt t="15258" x="1684338" y="4332288"/>
          <p14:tracePt t="15276" x="1676400" y="4364038"/>
          <p14:tracePt t="15295" x="1660525" y="4378325"/>
          <p14:tracePt t="15295" x="1660525" y="4386263"/>
          <p14:tracePt t="15313" x="1660525" y="4410075"/>
          <p14:tracePt t="15325" x="1652588" y="4425950"/>
          <p14:tracePt t="15343" x="1652588" y="4448175"/>
          <p14:tracePt t="15361" x="1652588" y="4479925"/>
          <p14:tracePt t="15380" x="1652588" y="4494213"/>
          <p14:tracePt t="15392" x="1652588" y="4510088"/>
          <p14:tracePt t="15410" x="1652588" y="4533900"/>
          <p14:tracePt t="15428" x="1644650" y="4548188"/>
          <p14:tracePt t="15446" x="1644650" y="4564063"/>
          <p14:tracePt t="15458" x="1644650" y="4572000"/>
          <p14:tracePt t="15477" x="1636713" y="4579938"/>
          <p14:tracePt t="15495" x="1628775" y="4587875"/>
          <p14:tracePt t="15513" x="1614488" y="4587875"/>
          <p14:tracePt t="15525" x="1614488" y="4595813"/>
          <p14:tracePt t="15543" x="1606550" y="4595813"/>
          <p14:tracePt t="15562" x="1590675" y="4595813"/>
          <p14:tracePt t="15562" x="1582738" y="4595813"/>
          <p14:tracePt t="15580" x="1560513" y="4587875"/>
          <p14:tracePt t="15592" x="1552575" y="4572000"/>
          <p14:tracePt t="15610" x="1528763" y="4556125"/>
          <p14:tracePt t="15628" x="1520825" y="4548188"/>
          <p14:tracePt t="15646" x="1520825" y="4541838"/>
          <p14:tracePt t="15702" x="1520825" y="4533900"/>
          <p14:tracePt t="15707" x="1520825" y="4525963"/>
          <p14:tracePt t="15709" x="1520825" y="4518025"/>
          <p14:tracePt t="15713" x="1520825" y="4510088"/>
          <p14:tracePt t="15725" x="1520825" y="4494213"/>
          <p14:tracePt t="15743" x="1520825" y="4479925"/>
          <p14:tracePt t="15762" x="1536700" y="4464050"/>
          <p14:tracePt t="15780" x="1544638" y="4456113"/>
          <p14:tracePt t="15792" x="1552575" y="4448175"/>
          <p14:tracePt t="15810" x="1560513" y="4440238"/>
          <p14:tracePt t="15828" x="1568450" y="4440238"/>
          <p14:tracePt t="15847" x="1574800" y="4432300"/>
          <p14:tracePt t="15859" x="1590675" y="4432300"/>
          <p14:tracePt t="15877" x="1614488" y="4418013"/>
          <p14:tracePt t="15895" x="1628775" y="4410075"/>
          <p14:tracePt t="15913" x="1636713" y="4410075"/>
          <p14:tracePt t="16423" x="1636713" y="4402138"/>
          <p14:tracePt t="16428" x="1636713" y="4394200"/>
          <p14:tracePt t="16430" x="1636713" y="4386263"/>
          <p14:tracePt t="16435" x="1636713" y="4378325"/>
          <p14:tracePt t="16447" x="1636713" y="4348163"/>
          <p14:tracePt t="16462" x="1636713" y="4340225"/>
          <p14:tracePt t="16478" x="1636713" y="4332288"/>
          <p14:tracePt t="16496" x="1622425" y="4316413"/>
          <p14:tracePt t="16514" x="1622425" y="4302125"/>
          <p14:tracePt t="16526" x="1614488" y="4294188"/>
          <p14:tracePt t="16544" x="1598613" y="4286250"/>
          <p14:tracePt t="16563" x="1598613" y="4278313"/>
          <p14:tracePt t="16563" x="1590675" y="4278313"/>
          <p14:tracePt t="16610" x="1582738" y="4278313"/>
          <p14:tracePt t="16615" x="1574800" y="4278313"/>
          <p14:tracePt t="16619" x="1568450" y="4278313"/>
          <p14:tracePt t="16629" x="1552575" y="4278313"/>
          <p14:tracePt t="16647" x="1514475" y="4270375"/>
          <p14:tracePt t="16660" x="1482725" y="4262438"/>
          <p14:tracePt t="16678" x="1452563" y="4262438"/>
          <p14:tracePt t="16696" x="1412875" y="4256088"/>
          <p14:tracePt t="16714" x="1366838" y="4256088"/>
          <p14:tracePt t="16726" x="1328738" y="4248150"/>
          <p14:tracePt t="16745" x="1266825" y="4248150"/>
          <p14:tracePt t="16763" x="1204913" y="4240213"/>
          <p14:tracePt t="16783" x="1135063" y="4240213"/>
          <p14:tracePt t="16793" x="1096963" y="4240213"/>
          <p14:tracePt t="16811" x="1027113" y="4240213"/>
          <p14:tracePt t="16830" x="957263" y="4240213"/>
          <p14:tracePt t="16848" x="903288" y="4248150"/>
          <p14:tracePt t="16860" x="887413" y="4248150"/>
          <p14:tracePt t="16878" x="873125" y="4256088"/>
          <p14:tracePt t="16896" x="857250" y="4262438"/>
          <p14:tracePt t="16914" x="841375" y="4270375"/>
          <p14:tracePt t="16927" x="833438" y="4278313"/>
          <p14:tracePt t="16945" x="827088" y="4286250"/>
          <p14:tracePt t="16963" x="819150" y="4302125"/>
          <p14:tracePt t="16981" x="811213" y="4310063"/>
          <p14:tracePt t="16993" x="803275" y="4324350"/>
          <p14:tracePt t="17012" x="803275" y="4356100"/>
          <p14:tracePt t="17030" x="803275" y="4394200"/>
          <p14:tracePt t="17048" x="803275" y="4448175"/>
          <p14:tracePt t="17060" x="811213" y="4479925"/>
          <p14:tracePt t="17078" x="833438" y="4533900"/>
          <p14:tracePt t="17096" x="865188" y="4556125"/>
          <p14:tracePt t="17115" x="881063" y="4564063"/>
          <p14:tracePt t="17127" x="887413" y="4572000"/>
          <p14:tracePt t="17145" x="911225" y="4572000"/>
          <p14:tracePt t="17163" x="927100" y="4572000"/>
          <p14:tracePt t="17181" x="949325" y="4579938"/>
          <p14:tracePt t="17193" x="965200" y="4587875"/>
          <p14:tracePt t="17212" x="989013" y="4602163"/>
          <p14:tracePt t="17230" x="1011238" y="4602163"/>
          <p14:tracePt t="17248" x="1027113" y="4610100"/>
          <p14:tracePt t="17260" x="1057275" y="4610100"/>
          <p14:tracePt t="17279" x="1104900" y="4610100"/>
          <p14:tracePt t="17297" x="1150938" y="4610100"/>
          <p14:tracePt t="17315" x="1181100" y="4610100"/>
          <p14:tracePt t="17327" x="1204913" y="4602163"/>
          <p14:tracePt t="17345" x="1243013" y="4602163"/>
          <p14:tracePt t="17363" x="1282700" y="4595813"/>
          <p14:tracePt t="17382" x="1328738" y="4595813"/>
          <p14:tracePt t="17394" x="1350963" y="4595813"/>
          <p14:tracePt t="17412" x="1374775" y="4595813"/>
          <p14:tracePt t="17430" x="1398588" y="4587875"/>
          <p14:tracePt t="17449" x="1412875" y="4579938"/>
          <p14:tracePt t="17460" x="1428750" y="4579938"/>
          <p14:tracePt t="17479" x="1452563" y="4579938"/>
          <p14:tracePt t="17497" x="1482725" y="4572000"/>
          <p14:tracePt t="17515" x="1498600" y="4572000"/>
          <p14:tracePt t="17527" x="1506538" y="4564063"/>
          <p14:tracePt t="17545" x="1514475" y="4564063"/>
          <p14:tracePt t="17791" x="1506538" y="4564063"/>
          <p14:tracePt t="17801" x="1498600" y="4564063"/>
          <p14:tracePt t="17812" x="1490663" y="4564063"/>
          <p14:tracePt t="17820" x="1482725" y="4564063"/>
          <p14:tracePt t="17838" x="1474788" y="4564063"/>
          <p14:tracePt t="17849" x="1466850" y="4556125"/>
          <p14:tracePt t="17861" x="1452563" y="4541838"/>
          <p14:tracePt t="17879" x="1428750" y="4518025"/>
          <p14:tracePt t="17897" x="1398588" y="4479925"/>
          <p14:tracePt t="17915" x="1358900" y="4448175"/>
          <p14:tracePt t="17928" x="1328738" y="4425950"/>
          <p14:tracePt t="17946" x="1282700" y="4418013"/>
          <p14:tracePt t="17964" x="1274763" y="4418013"/>
          <p14:tracePt t="18011" x="1266825" y="4418013"/>
          <p14:tracePt t="18015" x="1258888" y="4418013"/>
          <p14:tracePt t="18021" x="1250950" y="4418013"/>
          <p14:tracePt t="18031" x="1235075" y="4425950"/>
          <p14:tracePt t="18049" x="1196975" y="4448175"/>
          <p14:tracePt t="18061" x="1173163" y="4464050"/>
          <p14:tracePt t="18079" x="1150938" y="4471988"/>
          <p14:tracePt t="18097" x="1127125" y="4486275"/>
          <p14:tracePt t="18116" x="1112838" y="4502150"/>
          <p14:tracePt t="18128" x="1104900" y="4510088"/>
          <p14:tracePt t="18146" x="1096963" y="4533900"/>
          <p14:tracePt t="18164" x="1089025" y="4548188"/>
          <p14:tracePt t="18182" x="1081088" y="4556125"/>
          <p14:tracePt t="18195" x="1081088" y="4564063"/>
          <p14:tracePt t="18213" x="1065213" y="4572000"/>
          <p14:tracePt t="18231" x="1057275" y="4595813"/>
          <p14:tracePt t="18249" x="1050925" y="4602163"/>
          <p14:tracePt t="18573" x="1050925" y="4610100"/>
          <p14:tracePt t="18581" x="1042988" y="4610100"/>
          <p14:tracePt t="18584" x="1035050" y="4610100"/>
          <p14:tracePt t="18589" x="1035050" y="4618038"/>
          <p14:tracePt t="18595" x="1027113" y="4625975"/>
          <p14:tracePt t="18613" x="1019175" y="4625975"/>
          <p14:tracePt t="18631" x="1019175" y="4633913"/>
          <p14:tracePt t="18650" x="1011238" y="4633913"/>
          <p14:tracePt t="18662" x="1003300" y="4633913"/>
          <p14:tracePt t="18680" x="996950" y="4657725"/>
          <p14:tracePt t="18698" x="989013" y="4672013"/>
          <p14:tracePt t="18716" x="989013" y="4679950"/>
          <p14:tracePt t="18728" x="989013" y="4687888"/>
          <p14:tracePt t="18761" x="989013" y="4695825"/>
          <p14:tracePt t="19117" x="996950" y="4695825"/>
          <p14:tracePt t="19122" x="1003300" y="4703763"/>
          <p14:tracePt t="19124" x="1011238" y="4703763"/>
          <p14:tracePt t="19129" x="1019175" y="4703763"/>
          <p14:tracePt t="19147" x="1065213" y="4718050"/>
          <p14:tracePt t="19165" x="1096963" y="4725988"/>
          <p14:tracePt t="19177" x="1104900" y="4725988"/>
          <p14:tracePt t="19178" x="1112838" y="4725988"/>
          <p14:tracePt t="19196" x="1119188" y="4725988"/>
          <p14:tracePt t="19214" x="1143000" y="4725988"/>
          <p14:tracePt t="19232" x="1166813" y="4733925"/>
          <p14:tracePt t="19244" x="1181100" y="4733925"/>
          <p14:tracePt t="19262" x="1204913" y="4733925"/>
          <p14:tracePt t="19280" x="1243013" y="4733925"/>
          <p14:tracePt t="19299" x="1282700" y="4733925"/>
          <p14:tracePt t="19311" x="1304925" y="4733925"/>
          <p14:tracePt t="19329" x="1328738" y="4733925"/>
          <p14:tracePt t="19347" x="1343025" y="4733925"/>
          <p14:tracePt t="19365" x="1374775" y="4733925"/>
          <p14:tracePt t="19378" x="1398588" y="4733925"/>
          <p14:tracePt t="19396" x="1428750" y="4733925"/>
          <p14:tracePt t="19414" x="1452563" y="4733925"/>
          <p14:tracePt t="19432" x="1466850" y="4733925"/>
          <p14:tracePt t="19444" x="1474788" y="4733925"/>
          <p14:tracePt t="19462" x="1490663" y="4733925"/>
          <p14:tracePt t="19481" x="1506538" y="4733925"/>
          <p14:tracePt t="19499" x="1520825" y="4733925"/>
          <p14:tracePt t="19514" x="1528763" y="4733925"/>
          <p14:tracePt t="19529" x="1536700" y="4733925"/>
          <p14:tracePt t="19547" x="1552575" y="4733925"/>
          <p14:tracePt t="19566" x="1568450" y="4733925"/>
          <p14:tracePt t="19578" x="1574800" y="4733925"/>
          <p14:tracePt t="19596" x="1590675" y="4733925"/>
          <p14:tracePt t="19614" x="1606550" y="4733925"/>
          <p14:tracePt t="19632" x="1614488" y="4725988"/>
          <p14:tracePt t="20173" x="1614488" y="4718050"/>
          <p14:tracePt t="20174" x="1622425" y="4718050"/>
          <p14:tracePt t="20178" x="1622425" y="4711700"/>
          <p14:tracePt t="20185" x="1628775" y="4703763"/>
          <p14:tracePt t="20197" x="1644650" y="4679950"/>
          <p14:tracePt t="20215" x="1652588" y="4679950"/>
          <p14:tracePt t="20233" x="1652588" y="4672013"/>
          <p14:tracePt t="20249" x="1652588" y="4664075"/>
          <p14:tracePt t="20282" x="1652588" y="4657725"/>
          <p14:tracePt t="20290" x="1652588" y="4649788"/>
          <p14:tracePt t="20300" x="1660525" y="4649788"/>
          <p14:tracePt t="20319" x="1660525" y="4641850"/>
          <p14:tracePt t="20343" x="1660525" y="4633913"/>
          <p14:tracePt t="20479" x="1660525" y="4625975"/>
          <p14:tracePt t="20500" x="1660525" y="4618038"/>
          <p14:tracePt t="20513" x="1660525" y="4610100"/>
          <p14:tracePt t="20525" x="1660525" y="4602163"/>
          <p14:tracePt t="20676" x="1652588" y="4602163"/>
          <p14:tracePt t="20681" x="1644650" y="4602163"/>
          <p14:tracePt t="20683" x="1636713" y="4602163"/>
          <p14:tracePt t="20688" x="1628775" y="4602163"/>
          <p14:tracePt t="20700" x="1614488" y="4610100"/>
          <p14:tracePt t="20712" x="1606550" y="4610100"/>
          <p14:tracePt t="20731" x="1590675" y="4610100"/>
          <p14:tracePt t="20749" x="1574800" y="4610100"/>
          <p14:tracePt t="20767" x="1568450" y="4610100"/>
          <p14:tracePt t="20829" x="1560513" y="4610100"/>
          <p14:tracePt t="20841" x="1552575" y="4610100"/>
          <p14:tracePt t="20847" x="1544638" y="4610100"/>
          <p14:tracePt t="21287" x="1544638" y="4602163"/>
          <p14:tracePt t="21321" x="1544638" y="4595813"/>
          <p14:tracePt t="21325" x="1544638" y="4587875"/>
          <p14:tracePt t="21326" x="1544638" y="4579938"/>
          <p14:tracePt t="21331" x="1552575" y="4572000"/>
          <p14:tracePt t="21349" x="1560513" y="4548188"/>
          <p14:tracePt t="21367" x="1560513" y="4541838"/>
          <p14:tracePt t="21642" x="1552575" y="4541838"/>
          <p14:tracePt t="21644" x="1544638" y="4541838"/>
          <p14:tracePt t="21646" x="1536700" y="4541838"/>
          <p14:tracePt t="21653" x="1514475" y="4541838"/>
          <p14:tracePt t="21665" x="1466850" y="4541838"/>
          <p14:tracePt t="21683" x="1428750" y="4541838"/>
          <p14:tracePt t="21701" x="1398588" y="4541838"/>
          <p14:tracePt t="21713" x="1390650" y="4548188"/>
          <p14:tracePt t="21756" x="1382713" y="4548188"/>
          <p14:tracePt t="21762" x="1382713" y="4556125"/>
          <p14:tracePt t="21782" x="1382713" y="4564063"/>
          <p14:tracePt t="21791" x="1382713" y="4572000"/>
          <p14:tracePt t="21798" x="1390650" y="4579938"/>
          <p14:tracePt t="21816" x="1482725" y="4610100"/>
          <p14:tracePt t="21817" x="1490663" y="4618038"/>
          <p14:tracePt t="21835" x="1590675" y="4625975"/>
          <p14:tracePt t="21847" x="1622425" y="4625975"/>
          <p14:tracePt t="21865" x="1660525" y="4625975"/>
          <p14:tracePt t="21883" x="1698625" y="4602163"/>
          <p14:tracePt t="21901" x="1730375" y="4579938"/>
          <p14:tracePt t="21913" x="1738313" y="4564063"/>
          <p14:tracePt t="21932" x="1760538" y="4556125"/>
          <p14:tracePt t="21950" x="1768475" y="4548188"/>
          <p14:tracePt t="21968" x="1784350" y="4541838"/>
          <p14:tracePt t="22082" x="1792288" y="4541838"/>
          <p14:tracePt t="22091" x="1800225" y="4533900"/>
          <p14:tracePt t="22097" x="1806575" y="4533900"/>
          <p14:tracePt t="22102" x="1814513" y="4525963"/>
          <p14:tracePt t="22114" x="1830388" y="4510088"/>
          <p14:tracePt t="22132" x="1846263" y="4486275"/>
          <p14:tracePt t="22150" x="1860550" y="4456113"/>
          <p14:tracePt t="22168" x="1876425" y="4425950"/>
          <p14:tracePt t="22180" x="1884363" y="4410075"/>
          <p14:tracePt t="22199" x="1892300" y="4402138"/>
          <p14:tracePt t="22217" x="1900238" y="4394200"/>
          <p14:tracePt t="22235" x="1914525" y="4371975"/>
          <p14:tracePt t="22247" x="1930400" y="4348163"/>
          <p14:tracePt t="22265" x="1946275" y="4316413"/>
          <p14:tracePt t="22284" x="1954213" y="4302125"/>
          <p14:tracePt t="22403" x="1954213" y="4294188"/>
          <p14:tracePt t="22405" x="1962150" y="4294188"/>
          <p14:tracePt t="22406" x="1962150" y="4286250"/>
          <p14:tracePt t="22417" x="1962150" y="4262438"/>
          <p14:tracePt t="22435" x="1970088" y="4240213"/>
          <p14:tracePt t="22448" x="1970088" y="4224338"/>
          <p14:tracePt t="22448" x="1970088" y="4216400"/>
          <p14:tracePt t="22466" x="1970088" y="4194175"/>
          <p14:tracePt t="22484" x="1954213" y="4178300"/>
          <p14:tracePt t="22502" x="1938338" y="4170363"/>
          <p14:tracePt t="22514" x="1930400" y="4170363"/>
          <p14:tracePt t="22597" x="1930400" y="4178300"/>
          <p14:tracePt t="22598" x="1930400" y="4186238"/>
          <p14:tracePt t="22599" x="1930400" y="4194175"/>
          <p14:tracePt t="22617" x="1908175" y="4278313"/>
          <p14:tracePt t="22635" x="1900238" y="4356100"/>
          <p14:tracePt t="22636" x="1900238" y="4364038"/>
          <p14:tracePt t="22648" x="1892300" y="4402138"/>
          <p14:tracePt t="22666" x="1876425" y="4456113"/>
          <p14:tracePt t="22684" x="1868488" y="4486275"/>
          <p14:tracePt t="22702" x="1860550" y="4518025"/>
          <p14:tracePt t="22714" x="1846263" y="4541838"/>
          <p14:tracePt t="22732" x="1838325" y="4579938"/>
          <p14:tracePt t="22751" x="1830388" y="4625975"/>
          <p14:tracePt t="22769" x="1830388" y="4657725"/>
          <p14:tracePt t="22781" x="1822450" y="4679950"/>
          <p14:tracePt t="22799" x="1822450" y="4703763"/>
          <p14:tracePt t="22817" x="1822450" y="4741863"/>
          <p14:tracePt t="22835" x="1814513" y="4787900"/>
          <p14:tracePt t="22848" x="1800225" y="4841875"/>
          <p14:tracePt t="22866" x="1776413" y="4927600"/>
          <p14:tracePt t="22884" x="1744663" y="5003800"/>
          <p14:tracePt t="22902" x="1730375" y="5057775"/>
          <p14:tracePt t="22914" x="1730375" y="5081588"/>
          <p14:tracePt t="22933" x="1722438" y="5105400"/>
          <p14:tracePt t="22951" x="1714500" y="5135563"/>
          <p14:tracePt t="22969" x="1706563" y="5181600"/>
          <p14:tracePt t="22981" x="1698625" y="5221288"/>
          <p14:tracePt t="22999" x="1690688" y="5275263"/>
          <p14:tracePt t="23018" x="1690688" y="5329238"/>
          <p14:tracePt t="23036" x="1690688" y="5359400"/>
          <p14:tracePt t="23048" x="1698625" y="5383213"/>
          <p14:tracePt t="23066" x="1706563" y="5399088"/>
          <p14:tracePt t="23084" x="1714500" y="5421313"/>
          <p14:tracePt t="23103" x="1722438" y="5429250"/>
          <p14:tracePt t="23178" x="1730375" y="5429250"/>
          <p14:tracePt t="23180" x="1738313" y="5429250"/>
          <p14:tracePt t="23184" x="1744663" y="5429250"/>
          <p14:tracePt t="23187" x="1752600" y="5421313"/>
          <p14:tracePt t="23200" x="1784350" y="5399088"/>
          <p14:tracePt t="23218" x="1806575" y="5383213"/>
          <p14:tracePt t="23236" x="1838325" y="5367338"/>
          <p14:tracePt t="23248" x="1854200" y="5343525"/>
          <p14:tracePt t="23266" x="1876425" y="5297488"/>
          <p14:tracePt t="23267" x="1884363" y="5297488"/>
          <p14:tracePt t="23285" x="1914525" y="5229225"/>
          <p14:tracePt t="23303" x="1946275" y="5159375"/>
          <p14:tracePt t="23315" x="1962150" y="5105400"/>
          <p14:tracePt t="23333" x="1984375" y="5043488"/>
          <p14:tracePt t="23351" x="2008188" y="4973638"/>
          <p14:tracePt t="23370" x="2030413" y="4935538"/>
          <p14:tracePt t="23370" x="2030413" y="4927600"/>
          <p14:tracePt t="23382" x="2046288" y="4911725"/>
          <p14:tracePt t="23400" x="2062163" y="4881563"/>
          <p14:tracePt t="23418" x="2078038" y="4857750"/>
          <p14:tracePt t="23436" x="2078038" y="4849813"/>
          <p14:tracePt t="23449" x="2078038" y="4841875"/>
          <p14:tracePt t="23467" x="2078038" y="4833938"/>
          <p14:tracePt t="23538" x="2078038" y="4827588"/>
          <p14:tracePt t="23567" x="2085975" y="4827588"/>
          <p14:tracePt t="23568" x="2085975" y="4819650"/>
          <p14:tracePt t="23575" x="2085975" y="4811713"/>
          <p14:tracePt t="23582" x="2085975" y="4803775"/>
          <p14:tracePt t="23600" x="2092325" y="4787900"/>
          <p14:tracePt t="23618" x="2100263" y="4765675"/>
          <p14:tracePt t="23637" x="2100263" y="4741863"/>
          <p14:tracePt t="23648" x="2108200" y="4733925"/>
          <p14:tracePt t="23667" x="2108200" y="4718050"/>
          <p14:tracePt t="23685" x="2108200" y="4703763"/>
          <p14:tracePt t="23703" x="2108200" y="4687888"/>
          <p14:tracePt t="23715" x="2108200" y="4664075"/>
          <p14:tracePt t="23734" x="2108200" y="4657725"/>
          <p14:tracePt t="23800" x="2108200" y="4649788"/>
          <p14:tracePt t="23818" x="2108200" y="4641850"/>
          <p14:tracePt t="23826" x="2108200" y="4633913"/>
          <p14:tracePt t="23831" x="2100263" y="4633913"/>
          <p14:tracePt t="23837" x="2100263" y="4625975"/>
          <p14:tracePt t="23849" x="2092325" y="4610100"/>
          <p14:tracePt t="23867" x="2085975" y="4602163"/>
          <p14:tracePt t="23890" x="2078038" y="4602163"/>
          <p14:tracePt t="23906" x="2070100" y="4602163"/>
          <p14:tracePt t="23915" x="2070100" y="4595813"/>
          <p14:tracePt t="23934" x="2062163" y="4595813"/>
          <p14:tracePt t="23959" x="2054225" y="4595813"/>
          <p14:tracePt t="23978" x="2046288" y="4595813"/>
          <p14:tracePt t="23984" x="2038350" y="4595813"/>
          <p14:tracePt t="24000" x="2024063" y="4579938"/>
          <p14:tracePt t="24019" x="2000250" y="4572000"/>
          <p14:tracePt t="24037" x="1992313" y="4564063"/>
          <p14:tracePt t="24049" x="1976438" y="4564063"/>
          <p14:tracePt t="24067" x="1970088" y="4564063"/>
          <p14:tracePt t="24085" x="1962150" y="4564063"/>
          <p14:tracePt t="24104" x="1954213" y="4564063"/>
          <p14:tracePt t="24121" x="1946275" y="4564063"/>
          <p14:tracePt t="24136" x="1930400" y="4564063"/>
          <p14:tracePt t="24152" x="1900238" y="4595813"/>
          <p14:tracePt t="24170" x="1868488" y="4679950"/>
          <p14:tracePt t="24183" x="1860550" y="4779963"/>
          <p14:tracePt t="24201" x="1854200" y="4903788"/>
          <p14:tracePt t="24219" x="1868488" y="4973638"/>
          <p14:tracePt t="24237" x="1884363" y="5019675"/>
          <p14:tracePt t="24249" x="1892300" y="5035550"/>
          <p14:tracePt t="24267" x="1900238" y="5065713"/>
          <p14:tracePt t="24286" x="1900238" y="5097463"/>
          <p14:tracePt t="24304" x="1892300" y="5135563"/>
          <p14:tracePt t="24316" x="1884363" y="5159375"/>
          <p14:tracePt t="24334" x="1876425" y="5189538"/>
          <p14:tracePt t="24352" x="1860550" y="5229225"/>
          <p14:tracePt t="24370" x="1854200" y="5267325"/>
          <p14:tracePt t="24383" x="1846263" y="5289550"/>
          <p14:tracePt t="24401" x="1838325" y="5305425"/>
          <p14:tracePt t="24836" x="1838325" y="5313363"/>
          <p14:tracePt t="24847" x="1838325" y="5321300"/>
          <p14:tracePt t="24850" x="1838325" y="5329238"/>
          <p14:tracePt t="24851" x="1838325" y="5337175"/>
          <p14:tracePt t="24868" x="1860550" y="5391150"/>
          <p14:tracePt t="24886" x="1868488" y="5413375"/>
          <p14:tracePt t="24904" x="1884363" y="5445125"/>
          <p14:tracePt t="24917" x="1908175" y="5467350"/>
          <p14:tracePt t="24935" x="1938338" y="5491163"/>
          <p14:tracePt t="24953" x="1962150" y="5499100"/>
          <p14:tracePt t="24971" x="2008188" y="5499100"/>
          <p14:tracePt t="24983" x="2092325" y="5491163"/>
          <p14:tracePt t="25001" x="2316163" y="5475288"/>
          <p14:tracePt t="25002" x="2332038" y="5475288"/>
          <p14:tracePt t="25020" x="2493963" y="5475288"/>
          <p14:tracePt t="25038" x="2547938" y="5445125"/>
          <p14:tracePt t="25050" x="2555875" y="5445125"/>
          <p14:tracePt t="25620" x="2555875" y="5437188"/>
          <p14:tracePt t="25624" x="2563813" y="5437188"/>
          <p14:tracePt t="25626" x="2563813" y="5421313"/>
          <p14:tracePt t="25639" x="2617788" y="5337175"/>
          <p14:tracePt t="25651" x="2695575" y="5229225"/>
          <p14:tracePt t="25669" x="2757488" y="5097463"/>
          <p14:tracePt t="25687" x="2771775" y="4989513"/>
          <p14:tracePt t="25705" x="2771775" y="4887913"/>
          <p14:tracePt t="25717" x="2771775" y="4833938"/>
          <p14:tracePt t="25736" x="2787650" y="4787900"/>
          <p14:tracePt t="25754" x="2819400" y="4703763"/>
          <p14:tracePt t="25772" x="2849563" y="4618038"/>
          <p14:tracePt t="25784" x="2865438" y="4564063"/>
          <p14:tracePt t="25802" x="2895600" y="4486275"/>
          <p14:tracePt t="25820" x="2919413" y="4386263"/>
          <p14:tracePt t="25839" x="2973388" y="4310063"/>
          <p14:tracePt t="25851" x="3035300" y="4302125"/>
          <p14:tracePt t="25869" x="3267075" y="4378325"/>
          <p14:tracePt t="25887" x="3475038" y="4494213"/>
          <p14:tracePt t="25906" x="3514725" y="4502150"/>
          <p14:tracePt t="25934" x="3498850" y="4502150"/>
          <p14:tracePt t="25936" x="3514725" y="4502150"/>
          <p14:tracePt t="25955" x="3521075" y="4502150"/>
          <p14:tracePt t="26443" x="3514725" y="4502150"/>
          <p14:tracePt t="26448" x="3506788" y="4502150"/>
          <p14:tracePt t="26452" x="3506788" y="4494213"/>
          <p14:tracePt t="26453" x="3498850" y="4494213"/>
          <p14:tracePt t="26470" x="3490913" y="4486275"/>
          <p14:tracePt t="26488" x="3490913" y="4479925"/>
          <p14:tracePt t="26506" x="3498850" y="4479925"/>
          <p14:tracePt t="26525" x="3490913" y="4479925"/>
          <p14:tracePt t="26536" x="3475038" y="4486275"/>
          <p14:tracePt t="26554" x="3475038" y="4510088"/>
          <p14:tracePt t="26679" x="3459163" y="4510088"/>
          <p14:tracePt t="26683" x="3452813" y="4510088"/>
          <p14:tracePt t="26688" x="3452813" y="4518025"/>
          <p14:tracePt t="26691" x="3444875" y="4518025"/>
          <p14:tracePt t="26706" x="3413125" y="4533900"/>
          <p14:tracePt t="26718" x="3413125" y="4525963"/>
          <p14:tracePt t="26739" x="3405188" y="4525963"/>
          <p14:tracePt t="26759" x="3405188" y="4518025"/>
          <p14:tracePt t="26773" x="3398838" y="4518025"/>
          <p14:tracePt t="26787" x="3390900" y="4510088"/>
          <p14:tracePt t="26803" x="3382963" y="4494213"/>
          <p14:tracePt t="26918" x="3382963" y="4486275"/>
          <p14:tracePt t="26921" x="3382963" y="4479925"/>
          <p14:tracePt t="26925" x="3382963" y="4456113"/>
          <p14:tracePt t="26937" x="3382963" y="4386263"/>
          <p14:tracePt t="26955" x="3367088" y="4302125"/>
          <p14:tracePt t="26973" x="3367088" y="4278313"/>
          <p14:tracePt t="27090" x="3359150" y="4278313"/>
          <p14:tracePt t="27092" x="3359150" y="4270375"/>
          <p14:tracePt t="27103" x="3359150" y="4262438"/>
          <p14:tracePt t="27109" x="3351213" y="4262438"/>
          <p14:tracePt t="27119" x="3336925" y="4240213"/>
          <p14:tracePt t="27140" x="3328988" y="4240213"/>
          <p14:tracePt t="27172" x="3321050" y="4240213"/>
          <p14:tracePt t="27184" x="3313113" y="4240213"/>
          <p14:tracePt t="27187" x="3305175" y="4240213"/>
          <p14:tracePt t="27204" x="3297238" y="4248150"/>
          <p14:tracePt t="27222" x="3289300" y="4262438"/>
          <p14:tracePt t="27240" x="3275013" y="4278313"/>
          <p14:tracePt t="27252" x="3267075" y="4294188"/>
          <p14:tracePt t="27270" x="3235325" y="4324350"/>
          <p14:tracePt t="27289" x="3205163" y="4348163"/>
          <p14:tracePt t="27301" x="3197225" y="4348163"/>
          <p14:tracePt t="27659" x="3197225" y="4340225"/>
          <p14:tracePt t="27661" x="3197225" y="4332288"/>
          <p14:tracePt t="27665" x="3197225" y="4324350"/>
          <p14:tracePt t="27671" x="3197225" y="4310063"/>
          <p14:tracePt t="27689" x="3181350" y="4262438"/>
          <p14:tracePt t="27701" x="3173413" y="4240213"/>
          <p14:tracePt t="27719" x="3151188" y="4208463"/>
          <p14:tracePt t="27738" x="3105150" y="4170363"/>
          <p14:tracePt t="27756" x="3019425" y="4132263"/>
          <p14:tracePt t="27768" x="2935288" y="4100513"/>
          <p14:tracePt t="27786" x="2857500" y="4078288"/>
          <p14:tracePt t="27804" x="2833688" y="4078288"/>
          <p14:tracePt t="27823" x="2827338" y="4078288"/>
          <p14:tracePt t="27835" x="2811463" y="4078288"/>
          <p14:tracePt t="27853" x="2771775" y="4078288"/>
          <p14:tracePt t="27872" x="2741613" y="4086225"/>
          <p14:tracePt t="27889" x="2717800" y="4100513"/>
          <p14:tracePt t="27902" x="2711450" y="4116388"/>
          <p14:tracePt t="27920" x="2695575" y="4162425"/>
          <p14:tracePt t="27938" x="2679700" y="4208463"/>
          <p14:tracePt t="27956" x="2679700" y="4256088"/>
          <p14:tracePt t="27968" x="2679700" y="4286250"/>
          <p14:tracePt t="27986" x="2679700" y="4324350"/>
          <p14:tracePt t="28005" x="2687638" y="4356100"/>
          <p14:tracePt t="28023" x="2695575" y="4394200"/>
          <p14:tracePt t="28035" x="2703513" y="4425950"/>
          <p14:tracePt t="28053" x="2711450" y="4486275"/>
          <p14:tracePt t="28071" x="2717800" y="4548188"/>
          <p14:tracePt t="28090" x="2733675" y="4602163"/>
          <p14:tracePt t="28102" x="2741613" y="4618038"/>
          <p14:tracePt t="28120" x="2749550" y="4641850"/>
          <p14:tracePt t="28138" x="2765425" y="4657725"/>
          <p14:tracePt t="28156" x="2795588" y="4672013"/>
          <p14:tracePt t="28168" x="2811463" y="4687888"/>
          <p14:tracePt t="28187" x="2865438" y="4703763"/>
          <p14:tracePt t="28205" x="2919413" y="4711700"/>
          <p14:tracePt t="28223" x="2973388" y="4711700"/>
          <p14:tracePt t="28235" x="2997200" y="4711700"/>
          <p14:tracePt t="28253" x="3035300" y="4687888"/>
          <p14:tracePt t="28271" x="3051175" y="4679950"/>
          <p14:tracePt t="28272" x="3057525" y="4679950"/>
          <p14:tracePt t="28290" x="3065463" y="4679950"/>
          <p14:tracePt t="28302" x="3081338" y="4679950"/>
          <p14:tracePt t="28320" x="3105150" y="4672013"/>
          <p14:tracePt t="28338" x="3119438" y="4664075"/>
          <p14:tracePt t="28357" x="3143250" y="4649788"/>
          <p14:tracePt t="28368" x="3151188" y="4641850"/>
          <p14:tracePt t="28387" x="3159125" y="4625975"/>
          <p14:tracePt t="28405" x="3173413" y="4618038"/>
          <p14:tracePt t="28423" x="3181350" y="4595813"/>
          <p14:tracePt t="28435" x="3197225" y="4587875"/>
          <p14:tracePt t="28453" x="3213100" y="4556125"/>
          <p14:tracePt t="28472" x="3235325" y="4541838"/>
          <p14:tracePt t="28490" x="3243263" y="4525963"/>
          <p14:tracePt t="28502" x="3259138" y="4518025"/>
          <p14:tracePt t="28520" x="3275013" y="4494213"/>
          <p14:tracePt t="28538" x="3289300" y="4471988"/>
          <p14:tracePt t="28557" x="3305175" y="4440238"/>
          <p14:tracePt t="28569" x="3305175" y="4425950"/>
          <p14:tracePt t="28587" x="3305175" y="4410075"/>
          <p14:tracePt t="28605" x="3313113" y="4402138"/>
          <p14:tracePt t="28623" x="3313113" y="4394200"/>
          <p14:tracePt t="28648" x="3313113" y="4386263"/>
          <p14:tracePt t="28654" x="3313113" y="4378325"/>
          <p14:tracePt t="28672" x="3313113" y="4364038"/>
          <p14:tracePt t="28690" x="3313113" y="4348163"/>
          <p14:tracePt t="28705" x="3313113" y="4340225"/>
          <p14:tracePt t="28723" x="3313113" y="4332288"/>
          <p14:tracePt t="28739" x="3313113" y="4324350"/>
          <p14:tracePt t="28757" x="3313113" y="4316413"/>
          <p14:tracePt t="28775" x="3313113" y="4310063"/>
          <p14:tracePt t="28854" x="3313113" y="4302125"/>
          <p14:tracePt t="28878" x="3313113" y="4294188"/>
          <p14:tracePt t="28900" x="3313113" y="4286250"/>
          <p14:tracePt t="28908" x="3313113" y="4278313"/>
          <p14:tracePt t="28927" x="3313113" y="4270375"/>
          <p14:tracePt t="28945" x="3313113" y="4262438"/>
          <p14:tracePt t="28960" x="3313113" y="4256088"/>
          <p14:tracePt t="28967" x="3313113" y="4248150"/>
          <p14:tracePt t="28971" x="3305175" y="4248150"/>
          <p14:tracePt t="28974" x="3297238" y="4248150"/>
          <p14:tracePt t="28987" x="3282950" y="4240213"/>
          <p14:tracePt t="29006" x="3259138" y="4224338"/>
          <p14:tracePt t="29024" x="3251200" y="4224338"/>
          <p14:tracePt t="29062" x="3251200" y="4216400"/>
          <p14:tracePt t="29063" x="3243263" y="4216400"/>
          <p14:tracePt t="29072" x="3235325" y="4216400"/>
          <p14:tracePt t="29091" x="3213100" y="4216400"/>
          <p14:tracePt t="29103" x="3205163" y="4208463"/>
          <p14:tracePt t="29121" x="3197225" y="4208463"/>
          <p14:tracePt t="29139" x="3189288" y="4208463"/>
          <p14:tracePt t="29159" x="3181350" y="4208463"/>
          <p14:tracePt t="29169" x="3173413" y="4208463"/>
          <p14:tracePt t="29187" x="3167063" y="4208463"/>
          <p14:tracePt t="29188" x="3159125" y="4208463"/>
          <p14:tracePt t="29206" x="3151188" y="4208463"/>
          <p14:tracePt t="29224" x="3135313" y="4208463"/>
          <p14:tracePt t="29236" x="3127375" y="4208463"/>
          <p14:tracePt t="29254" x="3119438" y="4224338"/>
          <p14:tracePt t="29272" x="3105150" y="4248150"/>
          <p14:tracePt t="29291" x="3097213" y="4270375"/>
          <p14:tracePt t="29303" x="3097213" y="4294188"/>
          <p14:tracePt t="29321" x="3089275" y="4332288"/>
          <p14:tracePt t="29339" x="3089275" y="4371975"/>
          <p14:tracePt t="29357" x="3089275" y="4410075"/>
          <p14:tracePt t="29370" x="3089275" y="4425950"/>
          <p14:tracePt t="29388" x="3089275" y="4440238"/>
          <p14:tracePt t="29480" x="3097213" y="4440238"/>
          <p14:tracePt t="29486" x="3105150" y="4440238"/>
          <p14:tracePt t="29489" x="3113088" y="4440238"/>
          <p14:tracePt t="29493" x="3119438" y="4440238"/>
          <p14:tracePt t="29503" x="3127375" y="4448175"/>
          <p14:tracePt t="29521" x="3151188" y="4448175"/>
          <p14:tracePt t="29539" x="3173413" y="4456113"/>
          <p14:tracePt t="29558" x="3189288" y="4456113"/>
          <p14:tracePt t="29570" x="3205163" y="4456113"/>
          <p14:tracePt t="29588" x="3221038" y="4464050"/>
          <p14:tracePt t="29606" x="3243263" y="4464050"/>
          <p14:tracePt t="29624" x="3259138" y="4464050"/>
          <p14:tracePt t="29636" x="3282950" y="4456113"/>
          <p14:tracePt t="29655" x="3289300" y="4448175"/>
          <p14:tracePt t="29673" x="3297238" y="4440238"/>
          <p14:tracePt t="29691" x="3305175" y="4432300"/>
          <p14:tracePt t="29703" x="3313113" y="4425950"/>
          <p14:tracePt t="29721" x="3313113" y="4402138"/>
          <p14:tracePt t="29740" x="3321050" y="4378325"/>
          <p14:tracePt t="29758" x="3328988" y="4364038"/>
          <p14:tracePt t="29770" x="3328988" y="4356100"/>
          <p14:tracePt t="29788" x="3328988" y="4348163"/>
          <p14:tracePt t="29861" x="3328988" y="4340225"/>
          <p14:tracePt t="29868" x="3328988" y="4332288"/>
          <p14:tracePt t="29873" x="3328988" y="4324350"/>
          <p14:tracePt t="29875" x="3328988" y="4316413"/>
          <p14:tracePt t="29891" x="3313113" y="4302125"/>
          <p14:tracePt t="29903" x="3305175" y="4294188"/>
          <p14:tracePt t="29922" x="3297238" y="4286250"/>
          <p14:tracePt t="29940" x="3289300" y="4256088"/>
          <p14:tracePt t="29958" x="3282950" y="4232275"/>
          <p14:tracePt t="29970" x="3275013" y="4216400"/>
          <p14:tracePt t="29988" x="3267075" y="4208463"/>
          <p14:tracePt t="30007" x="3259138" y="4200525"/>
          <p14:tracePt t="30056" x="3251200" y="4200525"/>
          <p14:tracePt t="30064" x="3243263" y="4200525"/>
          <p14:tracePt t="30067" x="3235325" y="4200525"/>
          <p14:tracePt t="30073" x="3221038" y="4200525"/>
          <p14:tracePt t="30091" x="3143250" y="4240213"/>
          <p14:tracePt t="30092" x="3135313" y="4248150"/>
          <p14:tracePt t="30104" x="3097213" y="4294188"/>
          <p14:tracePt t="30122" x="3057525" y="4348163"/>
          <p14:tracePt t="30146" x="3051175" y="4386263"/>
          <p14:tracePt t="30158" x="3051175" y="4394200"/>
          <p14:tracePt t="30170" x="3057525" y="4410075"/>
          <p14:tracePt t="30189" x="3113088" y="4432300"/>
          <p14:tracePt t="30207" x="3221038" y="4440238"/>
          <p14:tracePt t="30225" x="3328988" y="4440238"/>
          <p14:tracePt t="30237" x="3398838" y="4440238"/>
          <p14:tracePt t="30255" x="3467100" y="4402138"/>
          <p14:tracePt t="30274" x="3506788" y="4364038"/>
          <p14:tracePt t="30292" x="3521075" y="4348163"/>
          <p14:tracePt t="30333" x="3514725" y="4348163"/>
          <p14:tracePt t="30335" x="3506788" y="4348163"/>
          <p14:tracePt t="30340" x="3482975" y="4371975"/>
          <p14:tracePt t="30341" x="3475038" y="4371975"/>
          <p14:tracePt t="30358" x="3367088" y="4471988"/>
          <p14:tracePt t="30359" x="3367088" y="4479925"/>
          <p14:tracePt t="30371" x="3282950" y="4572000"/>
          <p14:tracePt t="30389" x="3251200" y="4657725"/>
          <p14:tracePt t="30407" x="3251200" y="4703763"/>
          <p14:tracePt t="30425" x="3251200" y="4733925"/>
          <p14:tracePt t="30437" x="3251200" y="4749800"/>
          <p14:tracePt t="30456" x="3251200" y="4772025"/>
          <p14:tracePt t="30474" x="3243263" y="4779963"/>
          <p14:tracePt t="30492" x="3235325" y="4787900"/>
          <p14:tracePt t="30507" x="3235325" y="4795838"/>
          <p14:tracePt t="30522" x="3228975" y="4795838"/>
          <p14:tracePt t="30540" x="3228975" y="4803775"/>
          <p14:tracePt t="30559" x="3228975" y="4811713"/>
          <p14:tracePt t="30571" x="3235325" y="4819650"/>
          <p14:tracePt t="30589" x="3243263" y="4819650"/>
          <p14:tracePt t="30631" x="3243263" y="4827588"/>
          <p14:tracePt t="30646" x="3243263" y="4833938"/>
          <p14:tracePt t="30647" x="3251200" y="4833938"/>
          <p14:tracePt t="30715" x="3251200" y="4827588"/>
          <p14:tracePt t="30719" x="3251200" y="4819650"/>
          <p14:tracePt t="30722" x="3251200" y="4811713"/>
          <p14:tracePt t="30723" x="3251200" y="4803775"/>
          <p14:tracePt t="30741" x="3235325" y="4757738"/>
          <p14:tracePt t="30759" x="3221038" y="4703763"/>
          <p14:tracePt t="30771" x="3189288" y="4664075"/>
          <p14:tracePt t="30789" x="3143250" y="4625975"/>
          <p14:tracePt t="30807" x="3135313" y="4618038"/>
          <p14:tracePt t="30849" x="3127375" y="4618038"/>
          <p14:tracePt t="30860" x="3119438" y="4618038"/>
          <p14:tracePt t="30867" x="3113088" y="4618038"/>
          <p14:tracePt t="30874" x="3105150" y="4625975"/>
          <p14:tracePt t="30892" x="3097213" y="4641850"/>
          <p14:tracePt t="30904" x="3097213" y="4664075"/>
          <p14:tracePt t="30905" x="3097213" y="4672013"/>
          <p14:tracePt t="30923" x="3151188" y="4725988"/>
          <p14:tracePt t="30941" x="3213100" y="4765675"/>
          <p14:tracePt t="30959" x="3259138" y="4787900"/>
          <p14:tracePt t="30971" x="3289300" y="4795838"/>
          <p14:tracePt t="30989" x="3321050" y="4811713"/>
          <p14:tracePt t="31008" x="3343275" y="4819650"/>
          <p14:tracePt t="31026" x="3343275" y="4827588"/>
          <p14:tracePt t="31038" x="3351213" y="4827588"/>
          <p14:tracePt t="31056" x="3351213" y="4833938"/>
          <p14:tracePt t="31074" x="3359150" y="4833938"/>
          <p14:tracePt t="31180" x="3351213" y="4833938"/>
          <p14:tracePt t="31184" x="3343275" y="4833938"/>
          <p14:tracePt t="31188" x="3336925" y="4833938"/>
          <p14:tracePt t="31189" x="3328988" y="4833938"/>
          <p14:tracePt t="31208" x="3297238" y="4833938"/>
          <p14:tracePt t="31226" x="3282950" y="4833938"/>
          <p14:tracePt t="31238" x="3267075" y="4833938"/>
          <p14:tracePt t="31256" x="3251200" y="4833938"/>
          <p14:tracePt t="31275" x="3235325" y="4833938"/>
          <p14:tracePt t="31293" x="3213100" y="4833938"/>
          <p14:tracePt t="31305" x="3197225" y="4833938"/>
          <p14:tracePt t="31323" x="3181350" y="4833938"/>
          <p14:tracePt t="31341" x="3167063" y="4819650"/>
          <p14:tracePt t="31359" x="3159125" y="4787900"/>
          <p14:tracePt t="31360" x="3151188" y="4787900"/>
          <p14:tracePt t="31372" x="3143250" y="4772025"/>
          <p14:tracePt t="31390" x="3127375" y="4757738"/>
          <p14:tracePt t="31408" x="3119438" y="4725988"/>
          <p14:tracePt t="31426" x="3097213" y="4703763"/>
          <p14:tracePt t="31534" x="3097213" y="4711700"/>
          <p14:tracePt t="31535" x="3097213" y="4718050"/>
          <p14:tracePt t="31541" x="3113088" y="4733925"/>
          <p14:tracePt t="31547" x="3127375" y="4757738"/>
          <p14:tracePt t="31548" x="3135313" y="4757738"/>
          <p14:tracePt t="31560" x="3173413" y="4795838"/>
          <p14:tracePt t="31572" x="3213100" y="4819650"/>
          <p14:tracePt t="31590" x="3259138" y="4857750"/>
          <p14:tracePt t="31608" x="3282950" y="4873625"/>
          <p14:tracePt t="31626" x="3289300" y="4881563"/>
          <p14:tracePt t="31639" x="3297238" y="4881563"/>
          <p14:tracePt t="31657" x="3305175" y="4887913"/>
          <p14:tracePt t="31677" x="3305175" y="4895850"/>
          <p14:tracePt t="31693" x="3313113" y="4895850"/>
          <p14:tracePt t="31736" x="3313113" y="4887913"/>
          <p14:tracePt t="31741" x="3313113" y="4881563"/>
          <p14:tracePt t="31743" x="3313113" y="4873625"/>
          <p14:tracePt t="31760" x="3289300" y="4827588"/>
          <p14:tracePt t="31772" x="3259138" y="4787900"/>
          <p14:tracePt t="31790" x="3213100" y="4718050"/>
          <p14:tracePt t="31808" x="3189288" y="4679950"/>
          <p14:tracePt t="31906" x="3189288" y="4687888"/>
          <p14:tracePt t="31909" x="3189288" y="4695825"/>
          <p14:tracePt t="31912" x="3189288" y="4703763"/>
          <p14:tracePt t="31924" x="3189288" y="4749800"/>
          <p14:tracePt t="31942" x="3221038" y="4795838"/>
          <p14:tracePt t="31961" x="3259138" y="4833938"/>
          <p14:tracePt t="31972" x="3282950" y="4857750"/>
          <p14:tracePt t="31990" x="3321050" y="4887913"/>
          <p14:tracePt t="32009" x="3343275" y="4919663"/>
          <p14:tracePt t="32027" x="3351213" y="4919663"/>
          <p14:tracePt t="32160" x="3343275" y="4919663"/>
          <p14:tracePt t="32162" x="3343275" y="4911725"/>
          <p14:tracePt t="32167" x="3328988" y="4903788"/>
          <p14:tracePt t="32167" x="3321050" y="4903788"/>
          <p14:tracePt t="32168" x="3321050" y="4895850"/>
          <p14:tracePt t="32172" x="3313113" y="4887913"/>
          <p14:tracePt t="32173" x="3305175" y="4887913"/>
          <p14:tracePt t="32191" x="3267075" y="4857750"/>
          <p14:tracePt t="32209" x="3251200" y="4833938"/>
          <p14:tracePt t="32227" x="3228975" y="4811713"/>
          <p14:tracePt t="32239" x="3213100" y="4787900"/>
          <p14:tracePt t="32257" x="3197225" y="4757738"/>
          <p14:tracePt t="32276" x="3181350" y="4741863"/>
          <p14:tracePt t="32294" x="3173413" y="4741863"/>
          <p14:tracePt t="32306" x="3151188" y="4741863"/>
          <p14:tracePt t="32324" x="3127375" y="4749800"/>
          <p14:tracePt t="32342" x="3119438" y="4749800"/>
          <p14:tracePt t="32394" x="3119438" y="4757738"/>
          <p14:tracePt t="32396" x="3127375" y="4757738"/>
          <p14:tracePt t="32398" x="3127375" y="4765675"/>
          <p14:tracePt t="32409" x="3167063" y="4787900"/>
          <p14:tracePt t="32427" x="3221038" y="4827588"/>
          <p14:tracePt t="32439" x="3243263" y="4849813"/>
          <p14:tracePt t="32458" x="3267075" y="4881563"/>
          <p14:tracePt t="32476" x="3282950" y="4927600"/>
          <p14:tracePt t="32494" x="3289300" y="4957763"/>
          <p14:tracePt t="32506" x="3289300" y="4973638"/>
          <p14:tracePt t="32524" x="3282950" y="4989513"/>
          <p14:tracePt t="32542" x="3267075" y="4989513"/>
          <p14:tracePt t="32543" x="3259138" y="4989513"/>
          <p14:tracePt t="32561" x="3243263" y="4989513"/>
          <p14:tracePt t="32576" x="3235325" y="4989513"/>
          <p14:tracePt t="32591" x="3228975" y="4989513"/>
          <p14:tracePt t="32609" x="3213100" y="4989513"/>
          <p14:tracePt t="32627" x="3159125" y="4957763"/>
          <p14:tracePt t="32640" x="3119438" y="4935538"/>
          <p14:tracePt t="32640" x="3113088" y="4935538"/>
          <p14:tracePt t="32658" x="3073400" y="4903788"/>
          <p14:tracePt t="32676" x="3073400" y="4895850"/>
          <p14:tracePt t="32694" x="3065463" y="4887913"/>
          <p14:tracePt t="32706" x="3065463" y="4865688"/>
          <p14:tracePt t="32724" x="3065463" y="4833938"/>
          <p14:tracePt t="32743" x="3065463" y="4827588"/>
          <p14:tracePt t="32766" x="3065463" y="4819650"/>
          <p14:tracePt t="32773" x="3073400" y="4819650"/>
          <p14:tracePt t="32791" x="3097213" y="4803775"/>
          <p14:tracePt t="32809" x="3119438" y="4795838"/>
          <p14:tracePt t="32828" x="3127375" y="4795838"/>
          <p14:tracePt t="32840" x="3143250" y="4795838"/>
          <p14:tracePt t="32858" x="3181350" y="4827588"/>
          <p14:tracePt t="32876" x="3213100" y="4887913"/>
          <p14:tracePt t="32894" x="3243263" y="4949825"/>
          <p14:tracePt t="32906" x="3259138" y="4989513"/>
          <p14:tracePt t="32907" x="3267075" y="4989513"/>
          <p14:tracePt t="32925" x="3282950" y="5019675"/>
          <p14:tracePt t="32943" x="3289300" y="5019675"/>
          <p14:tracePt t="33017" x="3289300" y="5011738"/>
          <p14:tracePt t="33019" x="3289300" y="5003800"/>
          <p14:tracePt t="33022" x="3289300" y="4989513"/>
          <p14:tracePt t="33028" x="3289300" y="4957763"/>
          <p14:tracePt t="33040" x="3282950" y="4903788"/>
          <p14:tracePt t="33058" x="3259138" y="4857750"/>
          <p14:tracePt t="33076" x="3251200" y="4833938"/>
          <p14:tracePt t="33256" x="3259138" y="4833938"/>
          <p14:tracePt t="33262" x="3267075" y="4833938"/>
          <p14:tracePt t="33264" x="3275013" y="4833938"/>
          <p14:tracePt t="33277" x="3289300" y="4833938"/>
          <p14:tracePt t="33295" x="3313113" y="4841875"/>
          <p14:tracePt t="33307" x="3321050" y="4841875"/>
          <p14:tracePt t="33325" x="3321050" y="4849813"/>
          <p14:tracePt t="33629" x="3321050" y="4857750"/>
          <p14:tracePt t="33642" x="3313113" y="4857750"/>
          <p14:tracePt t="33878" x="3305175" y="4857750"/>
          <p14:tracePt t="33882" x="3297238" y="4857750"/>
          <p14:tracePt t="33888" x="3289300" y="4857750"/>
          <p14:tracePt t="33895" x="3282950" y="4857750"/>
          <p14:tracePt t="33915" x="3275013" y="4857750"/>
          <p14:tracePt t="33933" x="3275013" y="4849813"/>
          <p14:tracePt t="33944" x="3267075" y="4849813"/>
          <p14:tracePt t="33962" x="3259138" y="4841875"/>
          <p14:tracePt t="33974" x="3251200" y="4841875"/>
          <p14:tracePt t="34091" x="3243263" y="4841875"/>
          <p14:tracePt t="34099" x="3243263" y="4833938"/>
          <p14:tracePt t="34105" x="3235325" y="4833938"/>
          <p14:tracePt t="34118" x="3228975" y="4833938"/>
          <p14:tracePt t="34583" x="3221038" y="4833938"/>
          <p14:tracePt t="34591" x="3213100" y="4833938"/>
          <p14:tracePt t="34597" x="3205163" y="4833938"/>
          <p14:tracePt t="35612" x="3205163" y="4819650"/>
          <p14:tracePt t="35614" x="3205163" y="4811713"/>
          <p14:tracePt t="35618" x="3205163" y="4779963"/>
          <p14:tracePt t="35619" x="3205163" y="4772025"/>
          <p14:tracePt t="35630" x="3205163" y="4672013"/>
          <p14:tracePt t="35631" x="3205163" y="4664075"/>
          <p14:tracePt t="35643" x="3197225" y="4587875"/>
          <p14:tracePt t="35661" x="3197225" y="4541838"/>
          <p14:tracePt t="35679" x="3189288" y="4502150"/>
          <p14:tracePt t="35697" x="3189288" y="4486275"/>
          <p14:tracePt t="35786" x="3189288" y="4494213"/>
          <p14:tracePt t="35790" x="3189288" y="4502150"/>
          <p14:tracePt t="35794" x="3189288" y="4510088"/>
          <p14:tracePt t="35798" x="3189288" y="4518025"/>
          <p14:tracePt t="35812" x="3189288" y="4541838"/>
          <p14:tracePt t="35825" x="3189288" y="4556125"/>
          <p14:tracePt t="35843" x="3189288" y="4572000"/>
          <p14:tracePt t="35861" x="3189288" y="4579938"/>
          <p14:tracePt t="35879" x="3197225" y="4625975"/>
          <p14:tracePt t="35892" x="3213100" y="4664075"/>
          <p14:tracePt t="35910" x="3243263" y="4749800"/>
          <p14:tracePt t="35928" x="3275013" y="4811713"/>
          <p14:tracePt t="35946" x="3289300" y="4857750"/>
          <p14:tracePt t="35958" x="3297238" y="4873625"/>
          <p14:tracePt t="35976" x="3313113" y="4903788"/>
          <p14:tracePt t="35995" x="3313113" y="4935538"/>
          <p14:tracePt t="36013" x="3282950" y="4943475"/>
          <p14:tracePt t="36046" x="3282950" y="4935538"/>
          <p14:tracePt t="36047" x="3282950" y="4927600"/>
          <p14:tracePt t="36061" x="3282950" y="4919663"/>
          <p14:tracePt t="36079" x="3297238" y="4911725"/>
          <p14:tracePt t="36091" x="3305175" y="4895850"/>
          <p14:tracePt t="36110" x="3313113" y="4887913"/>
          <p14:tracePt t="36129" x="3313113" y="4881563"/>
          <p14:tracePt t="36219" x="3321050" y="4881563"/>
          <p14:tracePt t="36231" x="3328988" y="4881563"/>
          <p14:tracePt t="36235" x="3336925" y="4881563"/>
          <p14:tracePt t="36238" x="3343275" y="4881563"/>
          <p14:tracePt t="36243" x="3375025" y="4895850"/>
          <p14:tracePt t="36261" x="3514725" y="4957763"/>
          <p14:tracePt t="36280" x="3629025" y="4981575"/>
          <p14:tracePt t="36292" x="3690938" y="4989513"/>
          <p14:tracePt t="36310" x="3776663" y="4989513"/>
          <p14:tracePt t="36328" x="3830638" y="4989513"/>
          <p14:tracePt t="36346" x="3854450" y="4989513"/>
          <p14:tracePt t="36567" x="3846513" y="4989513"/>
          <p14:tracePt t="36601" x="3838575" y="4989513"/>
          <p14:tracePt t="36624" x="3838575" y="4997450"/>
          <p14:tracePt t="36643" x="3830638" y="4997450"/>
          <p14:tracePt t="36645" x="3830638" y="5003800"/>
          <p14:tracePt t="36652" x="3830638" y="5011738"/>
          <p14:tracePt t="36666" x="3830638" y="5019675"/>
          <p14:tracePt t="36680" x="3830638" y="5027613"/>
          <p14:tracePt t="36692" x="3830638" y="5035550"/>
          <p14:tracePt t="36710" x="3830638" y="5057775"/>
          <p14:tracePt t="36729" x="3830638" y="5073650"/>
          <p14:tracePt t="36747" x="3830638" y="5089525"/>
          <p14:tracePt t="36759" x="3830638" y="5097463"/>
          <p14:tracePt t="36777" x="3830638" y="5119688"/>
          <p14:tracePt t="36795" x="3830638" y="5151438"/>
          <p14:tracePt t="36814" x="3830638" y="5181600"/>
          <p14:tracePt t="36826" x="3838575" y="5205413"/>
          <p14:tracePt t="36844" x="3860800" y="5235575"/>
          <p14:tracePt t="36862" x="3884613" y="5267325"/>
          <p14:tracePt t="36880" x="3908425" y="5283200"/>
          <p14:tracePt t="36892" x="3930650" y="5289550"/>
          <p14:tracePt t="36911" x="3954463" y="5305425"/>
          <p14:tracePt t="36929" x="3970338" y="5313363"/>
          <p14:tracePt t="36947" x="4016375" y="5321300"/>
          <p14:tracePt t="36959" x="4046538" y="5329238"/>
          <p14:tracePt t="36977" x="4124325" y="5337175"/>
          <p14:tracePt t="36996" x="4232275" y="5337175"/>
          <p14:tracePt t="37014" x="4356100" y="5305425"/>
          <p14:tracePt t="37026" x="4440238" y="5283200"/>
          <p14:tracePt t="37044" x="4556125" y="5267325"/>
          <p14:tracePt t="37062" x="4649788" y="5251450"/>
          <p14:tracePt t="37080" x="4718050" y="5243513"/>
          <p14:tracePt t="37081" x="4725988" y="5235575"/>
          <p14:tracePt t="37092" x="4757738" y="5229225"/>
          <p14:tracePt t="37093" x="4765675" y="5229225"/>
          <p14:tracePt t="37111" x="4811713" y="5213350"/>
          <p14:tracePt t="37129" x="4841875" y="5197475"/>
          <p14:tracePt t="37147" x="4865688" y="5189538"/>
          <p14:tracePt t="37192" x="4865688" y="5181600"/>
          <p14:tracePt t="37196" x="4873625" y="5181600"/>
          <p14:tracePt t="37202" x="4881563" y="5181600"/>
          <p14:tracePt t="37214" x="4895850" y="5173663"/>
          <p14:tracePt t="37226" x="4911725" y="5159375"/>
          <p14:tracePt t="37244" x="4957763" y="5143500"/>
          <p14:tracePt t="37245" x="4965700" y="5135563"/>
          <p14:tracePt t="37262" x="5073650" y="5073650"/>
          <p14:tracePt t="37281" x="5159375" y="5027613"/>
          <p14:tracePt t="37293" x="5167313" y="5019675"/>
          <p14:tracePt t="39517" x="5151438" y="5003800"/>
          <p14:tracePt t="39518" x="5143500" y="5003800"/>
          <p14:tracePt t="39519" x="5135563" y="4989513"/>
          <p14:tracePt t="39520" x="5119688" y="4981575"/>
          <p14:tracePt t="39531" x="4949825" y="4827588"/>
          <p14:tracePt t="39532" x="4919663" y="4819650"/>
          <p14:tracePt t="39550" x="4502150" y="4456113"/>
          <p14:tracePt t="39562" x="4216400" y="4262438"/>
          <p14:tracePt t="39580" x="3838575" y="4100513"/>
          <p14:tracePt t="39598" x="3421063" y="4000500"/>
          <p14:tracePt t="39616" x="3367088" y="4000500"/>
          <p14:tracePt t="39673" x="3367088" y="3992563"/>
          <p14:tracePt t="39681" x="3367088" y="3984625"/>
          <p14:tracePt t="39686" x="3375025" y="3984625"/>
          <p14:tracePt t="39691" x="3375025" y="3976688"/>
          <p14:tracePt t="39695" x="3382963" y="3976688"/>
          <p14:tracePt t="39716" x="3390900" y="3976688"/>
          <p14:tracePt t="39732" x="3444875" y="4000500"/>
          <p14:tracePt t="39750" x="3714750" y="4086225"/>
          <p14:tracePt t="39762" x="4046538" y="4248150"/>
          <p14:tracePt t="39780" x="4486275" y="4418013"/>
          <p14:tracePt t="39798" x="4510088" y="4418013"/>
          <p14:tracePt t="39799" x="4518025" y="4418013"/>
          <p14:tracePt t="39817" x="4525963" y="4425950"/>
          <p14:tracePt t="39829" x="4518025" y="4425950"/>
          <p14:tracePt t="39863" x="4510088" y="4425950"/>
          <p14:tracePt t="39865" x="4518025" y="4425950"/>
          <p14:tracePt t="39883" x="4525963" y="4425950"/>
          <p14:tracePt t="39944" x="4533900" y="4425950"/>
          <p14:tracePt t="39948" x="4541838" y="4425950"/>
          <p14:tracePt t="40085" x="4533900" y="4425950"/>
          <p14:tracePt t="40087" x="4525963" y="4425950"/>
          <p14:tracePt t="40090" x="4510088" y="4425950"/>
          <p14:tracePt t="40096" x="4471988" y="4425950"/>
          <p14:tracePt t="40114" x="4410075" y="4402138"/>
          <p14:tracePt t="40132" x="4324350" y="4418013"/>
          <p14:tracePt t="40150" x="4270375" y="4464050"/>
          <p14:tracePt t="40162" x="4256088" y="4494213"/>
          <p14:tracePt t="40181" x="4248150" y="4518025"/>
          <p14:tracePt t="40199" x="4240213" y="4533900"/>
          <p14:tracePt t="40217" x="4248150" y="4533900"/>
          <p14:tracePt t="40375" x="4240213" y="4533900"/>
          <p14:tracePt t="40380" x="4232275" y="4533900"/>
          <p14:tracePt t="40383" x="4224338" y="4533900"/>
          <p14:tracePt t="40387" x="4208463" y="4533900"/>
          <p14:tracePt t="40399" x="4170363" y="4533900"/>
          <p14:tracePt t="40418" x="4100513" y="4533900"/>
          <p14:tracePt t="40430" x="4086225" y="4533900"/>
          <p14:tracePt t="40448" x="4078288" y="4533900"/>
          <p14:tracePt t="40553" x="4070350" y="4533900"/>
          <p14:tracePt t="40560" x="4062413" y="4533900"/>
          <p14:tracePt t="40563" x="4054475" y="4533900"/>
          <p14:tracePt t="40567" x="4046538" y="4533900"/>
          <p14:tracePt t="40581" x="4016375" y="4533900"/>
          <p14:tracePt t="40599" x="3992563" y="4533900"/>
          <p14:tracePt t="40617" x="3992563" y="4541838"/>
          <p14:tracePt t="40993" x="4000500" y="4541838"/>
          <p14:tracePt t="40998" x="4008438" y="4541838"/>
          <p14:tracePt t="41002" x="4016375" y="4541838"/>
          <p14:tracePt t="41007" x="4024313" y="4541838"/>
          <p14:tracePt t="41018" x="4038600" y="4541838"/>
          <p14:tracePt t="41032" x="4054475" y="4541838"/>
          <p14:tracePt t="41048" x="4070350" y="4541838"/>
          <p14:tracePt t="41066" x="4100513" y="4541838"/>
          <p14:tracePt t="41085" x="4132263" y="4541838"/>
          <p14:tracePt t="41097" x="4154488" y="4541838"/>
          <p14:tracePt t="41115" x="4186238" y="4548188"/>
          <p14:tracePt t="41133" x="4232275" y="4548188"/>
          <p14:tracePt t="41151" x="4278313" y="4548188"/>
          <p14:tracePt t="41163" x="4310063" y="4548188"/>
          <p14:tracePt t="41182" x="4364038" y="4541838"/>
          <p14:tracePt t="41200" x="4440238" y="4533900"/>
          <p14:tracePt t="41218" x="4510088" y="4533900"/>
          <p14:tracePt t="41230" x="4541838" y="4518025"/>
          <p14:tracePt t="41248" x="4595813" y="4510088"/>
          <p14:tracePt t="41267" x="4625975" y="4494213"/>
          <p14:tracePt t="41267" x="4633913" y="4494213"/>
          <p14:tracePt t="41285" x="4649788" y="4479925"/>
          <p14:tracePt t="41297" x="4672013" y="4471988"/>
          <p14:tracePt t="41315" x="4687888" y="4471988"/>
          <p14:tracePt t="41333" x="4725988" y="4448175"/>
          <p14:tracePt t="41351" x="4749800" y="4432300"/>
          <p14:tracePt t="41352" x="4757738" y="4432300"/>
          <p14:tracePt t="41364" x="4757738" y="4418013"/>
          <p14:tracePt t="41382" x="4772025" y="4410075"/>
          <p14:tracePt t="41400" x="4779963" y="4394200"/>
          <p14:tracePt t="41418" x="4787900" y="4394200"/>
          <p14:tracePt t="41718" x="4787900" y="4386263"/>
          <p14:tracePt t="41724" x="4795838" y="4386263"/>
          <p14:tracePt t="41729" x="4803775" y="4378325"/>
          <p14:tracePt t="41734" x="4811713" y="4378325"/>
          <p14:tracePt t="41752" x="4833938" y="4364038"/>
          <p14:tracePt t="41764" x="4849813" y="4356100"/>
          <p14:tracePt t="41782" x="4873625" y="4348163"/>
          <p14:tracePt t="41800" x="4903788" y="4332288"/>
          <p14:tracePt t="41819" x="4919663" y="4324350"/>
          <p14:tracePt t="41873" x="4919663" y="4332288"/>
          <p14:tracePt t="41875" x="4919663" y="4340225"/>
          <p14:tracePt t="41879" x="4911725" y="4364038"/>
          <p14:tracePt t="41886" x="4887913" y="4425950"/>
          <p14:tracePt t="41897" x="4873625" y="4510088"/>
          <p14:tracePt t="41898" x="4873625" y="4518025"/>
          <p14:tracePt t="41916" x="4865688" y="4579938"/>
          <p14:tracePt t="41934" x="4865688" y="4595813"/>
          <p14:tracePt t="41952" x="4865688" y="4602163"/>
          <p14:tracePt t="41977" x="4865688" y="4610100"/>
          <p14:tracePt t="41982" x="4865688" y="4618038"/>
          <p14:tracePt t="42001" x="4865688" y="4657725"/>
          <p14:tracePt t="42019" x="4873625" y="4695825"/>
          <p14:tracePt t="42031" x="4873625" y="4711700"/>
          <p14:tracePt t="42049" x="4881563" y="4725988"/>
          <p14:tracePt t="42067" x="4881563" y="4733925"/>
          <p14:tracePt t="42105" x="4887913" y="4733925"/>
          <p14:tracePt t="42110" x="4887913" y="4741863"/>
          <p14:tracePt t="42116" x="4895850" y="4741863"/>
          <p14:tracePt t="42136" x="4911725" y="4765675"/>
          <p14:tracePt t="42152" x="4919663" y="4765675"/>
          <p14:tracePt t="42164" x="4927600" y="4772025"/>
          <p14:tracePt t="42193" x="4935538" y="4772025"/>
          <p14:tracePt t="42203" x="4943475" y="4772025"/>
          <p14:tracePt t="42219" x="4965700" y="4772025"/>
          <p14:tracePt t="42231" x="4973638" y="4765675"/>
          <p14:tracePt t="42249" x="4989513" y="4765675"/>
          <p14:tracePt t="42268" x="5003800" y="4749800"/>
          <p14:tracePt t="42286" x="5019675" y="4749800"/>
          <p14:tracePt t="42298" x="5035550" y="4741863"/>
          <p14:tracePt t="42316" x="5065713" y="4733925"/>
          <p14:tracePt t="42334" x="5089525" y="4718050"/>
          <p14:tracePt t="42352" x="5105400" y="4711700"/>
          <p14:tracePt t="42365" x="5113338" y="4711700"/>
          <p14:tracePt t="42401" x="5119688" y="4711700"/>
          <p14:tracePt t="42451" x="5113338" y="4711700"/>
          <p14:tracePt t="42455" x="5105400" y="4711700"/>
          <p14:tracePt t="42456" x="5105400" y="4703763"/>
          <p14:tracePt t="42468" x="5051425" y="4703763"/>
          <p14:tracePt t="42486" x="4973638" y="4695825"/>
          <p14:tracePt t="42498" x="4943475" y="4687888"/>
          <p14:tracePt t="42516" x="4887913" y="4687888"/>
          <p14:tracePt t="42534" x="4849813" y="4679950"/>
          <p14:tracePt t="42553" x="4803775" y="4672013"/>
          <p14:tracePt t="42565" x="4772025" y="4664075"/>
          <p14:tracePt t="42583" x="4725988" y="4657725"/>
          <p14:tracePt t="42601" x="4687888" y="4641850"/>
          <p14:tracePt t="42619" x="4664075" y="4633913"/>
          <p14:tracePt t="42699" x="4672013" y="4633913"/>
          <p14:tracePt t="42701" x="4679950" y="4633913"/>
          <p14:tracePt t="42705" x="4687888" y="4641850"/>
          <p14:tracePt t="42716" x="4718050" y="4649788"/>
          <p14:tracePt t="42735" x="4779963" y="4664075"/>
          <p14:tracePt t="42753" x="4849813" y="4679950"/>
          <p14:tracePt t="42765" x="4903788" y="4687888"/>
          <p14:tracePt t="42783" x="4989513" y="4695825"/>
          <p14:tracePt t="42801" x="5057775" y="4695825"/>
          <p14:tracePt t="42820" x="5097463" y="4687888"/>
          <p14:tracePt t="42832" x="5119688" y="4679950"/>
          <p14:tracePt t="42850" x="5127625" y="4672013"/>
          <p14:tracePt t="42873" x="5135563" y="4672013"/>
          <p14:tracePt t="42887" x="5151438" y="4672013"/>
          <p14:tracePt t="42898" x="5173663" y="4672013"/>
          <p14:tracePt t="42917" x="5197475" y="4672013"/>
          <p14:tracePt t="42935" x="5221288" y="4664075"/>
          <p14:tracePt t="42953" x="5243513" y="4649788"/>
          <p14:tracePt t="42965" x="5243513" y="4641850"/>
          <p14:tracePt t="42983" x="5251450" y="4625975"/>
          <p14:tracePt t="43002" x="5259388" y="4625975"/>
          <p14:tracePt t="43020" x="5259388" y="4618038"/>
          <p14:tracePt t="43032" x="5259388" y="4595813"/>
          <p14:tracePt t="43050" x="5259388" y="4556125"/>
          <p14:tracePt t="43068" x="5259388" y="4525963"/>
          <p14:tracePt t="43087" x="5259388" y="4510088"/>
          <p14:tracePt t="43108" x="5259388" y="4502150"/>
          <p14:tracePt t="43121" x="5259388" y="4494213"/>
          <p14:tracePt t="43135" x="5259388" y="4486275"/>
          <p14:tracePt t="43153" x="5259388" y="4471988"/>
          <p14:tracePt t="43165" x="5251450" y="4456113"/>
          <p14:tracePt t="43184" x="5229225" y="4440238"/>
          <p14:tracePt t="43202" x="5197475" y="4425950"/>
          <p14:tracePt t="43220" x="5173663" y="4410075"/>
          <p14:tracePt t="43232" x="5151438" y="4394200"/>
          <p14:tracePt t="43250" x="5119688" y="4378325"/>
          <p14:tracePt t="43269" x="5089525" y="4356100"/>
          <p14:tracePt t="43287" x="5057775" y="4340225"/>
          <p14:tracePt t="43299" x="5035550" y="4332288"/>
          <p14:tracePt t="43317" x="5011738" y="4324350"/>
          <p14:tracePt t="43340" x="5003800" y="4324350"/>
          <p14:tracePt t="43365" x="4997450" y="4324350"/>
          <p14:tracePt t="43372" x="4989513" y="4324350"/>
          <p14:tracePt t="43384" x="4965700" y="4324350"/>
          <p14:tracePt t="43402" x="4927600" y="4324350"/>
          <p14:tracePt t="43420" x="4887913" y="4324350"/>
          <p14:tracePt t="43432" x="4865688" y="4324350"/>
          <p14:tracePt t="43433" x="4857750" y="4324350"/>
          <p14:tracePt t="43451" x="4811713" y="4324350"/>
          <p14:tracePt t="43469" x="4787900" y="4332288"/>
          <p14:tracePt t="43487" x="4757738" y="4340225"/>
          <p14:tracePt t="43499" x="4741863" y="4348163"/>
          <p14:tracePt t="43517" x="4711700" y="4364038"/>
          <p14:tracePt t="43536" x="4672013" y="4386263"/>
          <p14:tracePt t="43536" x="4672013" y="4394200"/>
          <p14:tracePt t="43554" x="4641850" y="4410075"/>
          <p14:tracePt t="43566" x="4633913" y="4418013"/>
          <p14:tracePt t="43584" x="4618038" y="4440238"/>
          <p14:tracePt t="43602" x="4618038" y="4471988"/>
          <p14:tracePt t="43620" x="4618038" y="4510088"/>
          <p14:tracePt t="43633" x="4633913" y="4525963"/>
          <p14:tracePt t="43651" x="4641850" y="4541838"/>
          <p14:tracePt t="43702" x="4641850" y="4548188"/>
          <p14:tracePt t="43709" x="4649788" y="4548188"/>
          <p14:tracePt t="43711" x="4649788" y="4556125"/>
          <p14:tracePt t="43718" x="4649788" y="4564063"/>
          <p14:tracePt t="43736" x="4664075" y="4587875"/>
          <p14:tracePt t="43754" x="4672013" y="4602163"/>
          <p14:tracePt t="44650" x="4679950" y="4602163"/>
          <p14:tracePt t="44657" x="4687888" y="4602163"/>
          <p14:tracePt t="44658" x="4695825" y="4602163"/>
          <p14:tracePt t="44670" x="4741863" y="4602163"/>
          <p14:tracePt t="44682" x="4795838" y="4602163"/>
          <p14:tracePt t="44700" x="4881563" y="4602163"/>
          <p14:tracePt t="44719" x="4957763" y="4602163"/>
          <p14:tracePt t="44737" x="4997450" y="4602163"/>
          <p14:tracePt t="45258" x="4997450" y="4610100"/>
          <p14:tracePt t="45260" x="4989513" y="4610100"/>
          <p14:tracePt t="45265" x="4981575" y="4610100"/>
          <p14:tracePt t="45271" x="4973638" y="4618038"/>
          <p14:tracePt t="45283" x="4957763" y="4618038"/>
          <p14:tracePt t="45301" x="4949825" y="4618038"/>
          <p14:tracePt t="45485" x="4943475" y="4618038"/>
          <p14:tracePt t="45488" x="4935538" y="4618038"/>
          <p14:tracePt t="45491" x="4927600" y="4618038"/>
          <p14:tracePt t="45501" x="4895850" y="4602163"/>
          <p14:tracePt t="45519" x="4849813" y="4579938"/>
          <p14:tracePt t="45520" x="4841875" y="4579938"/>
          <p14:tracePt t="45538" x="4779963" y="4556125"/>
          <p14:tracePt t="45550" x="4718050" y="4548188"/>
          <p14:tracePt t="45568" x="4625975" y="4518025"/>
          <p14:tracePt t="45586" x="4533900" y="4471988"/>
          <p14:tracePt t="45604" x="4432300" y="4425950"/>
          <p14:tracePt t="45605" x="4432300" y="4418013"/>
          <p14:tracePt t="45616" x="4386263" y="4402138"/>
          <p14:tracePt t="45617" x="4386263" y="4394200"/>
          <p14:tracePt t="45635" x="4340225" y="4364038"/>
          <p14:tracePt t="45653" x="4310063" y="4348163"/>
          <p14:tracePt t="45671" x="4286250" y="4324350"/>
          <p14:tracePt t="45683" x="4270375" y="4316413"/>
          <p14:tracePt t="45701" x="4262438" y="4310063"/>
          <p14:tracePt t="45720" x="4232275" y="4294188"/>
          <p14:tracePt t="45738" x="4200525" y="4278313"/>
          <p14:tracePt t="45750" x="4178300" y="4278313"/>
          <p14:tracePt t="45768" x="4162425" y="4270375"/>
          <p14:tracePt t="45786" x="4146550" y="4270375"/>
          <p14:tracePt t="45866" x="4140200" y="4270375"/>
          <p14:tracePt t="45881" x="4132263" y="4270375"/>
          <p14:tracePt t="45884" x="4132263" y="4278313"/>
          <p14:tracePt t="45888" x="4124325" y="4278313"/>
          <p14:tracePt t="45902" x="4108450" y="4286250"/>
          <p14:tracePt t="45920" x="4108450" y="4294188"/>
          <p14:tracePt t="45938" x="4100513" y="4294188"/>
          <p14:tracePt t="45950" x="4100513" y="4302125"/>
          <p14:tracePt t="45968" x="4086225" y="4302125"/>
          <p14:tracePt t="45986" x="4078288" y="4302125"/>
          <p14:tracePt t="46005" x="4070350" y="4310063"/>
          <p14:tracePt t="46018" x="4070350" y="4316413"/>
          <p14:tracePt t="46035" x="4062413" y="4316413"/>
          <p14:tracePt t="46141" x="4070350" y="4316413"/>
          <p14:tracePt t="46146" x="4078288" y="4316413"/>
          <p14:tracePt t="46150" x="4086225" y="4316413"/>
          <p14:tracePt t="46151" x="4086225" y="4310063"/>
          <p14:tracePt t="46169" x="4132263" y="4294188"/>
          <p14:tracePt t="46187" x="4170363" y="4286250"/>
          <p14:tracePt t="46205" x="4248150" y="4262438"/>
          <p14:tracePt t="46217" x="4294188" y="4256088"/>
          <p14:tracePt t="46235" x="4356100" y="4232275"/>
          <p14:tracePt t="46253" x="4410075" y="4208463"/>
          <p14:tracePt t="46254" x="4418013" y="4208463"/>
          <p14:tracePt t="46272" x="4502150" y="4194175"/>
          <p14:tracePt t="46284" x="4587875" y="4178300"/>
          <p14:tracePt t="46302" x="4757738" y="4162425"/>
          <p14:tracePt t="46320" x="4927600" y="4154488"/>
          <p14:tracePt t="46338" x="5057775" y="4146550"/>
          <p14:tracePt t="46350" x="5113338" y="4146550"/>
          <p14:tracePt t="46351" x="5119688" y="4140200"/>
          <p14:tracePt t="46369" x="5221288" y="4140200"/>
          <p14:tracePt t="46387" x="5359400" y="4146550"/>
          <p14:tracePt t="46388" x="5367338" y="4146550"/>
          <p14:tracePt t="46405" x="5491163" y="4178300"/>
          <p14:tracePt t="46418" x="5545138" y="4208463"/>
          <p14:tracePt t="46435" x="5591175" y="4248150"/>
          <p14:tracePt t="46454" x="5629275" y="4310063"/>
          <p14:tracePt t="46472" x="5637213" y="4364038"/>
          <p14:tracePt t="46484" x="5637213" y="4410075"/>
          <p14:tracePt t="46502" x="5614988" y="4494213"/>
          <p14:tracePt t="46520" x="5568950" y="4579938"/>
          <p14:tracePt t="46539" x="5537200" y="4672013"/>
          <p14:tracePt t="46551" x="5514975" y="4749800"/>
          <p14:tracePt t="46569" x="5491163" y="4865688"/>
          <p14:tracePt t="46587" x="5483225" y="4981575"/>
          <p14:tracePt t="46606" x="5475288" y="5051425"/>
          <p14:tracePt t="46617" x="5475288" y="5073650"/>
          <p14:tracePt t="46636" x="5475288" y="5097463"/>
          <p14:tracePt t="46654" x="5475288" y="5105400"/>
          <p14:tracePt t="46672" x="5475288" y="5119688"/>
          <p14:tracePt t="46684" x="5475288" y="5127625"/>
          <p14:tracePt t="46702" x="5475288" y="5135563"/>
          <p14:tracePt t="48055" x="5475288" y="5127625"/>
          <p14:tracePt t="48056" x="5475288" y="5119688"/>
          <p14:tracePt t="48061" x="5475288" y="5089525"/>
          <p14:tracePt t="48073" x="5467350" y="5027613"/>
          <p14:tracePt t="48074" x="5459413" y="5027613"/>
          <p14:tracePt t="48086" x="5453063" y="4989513"/>
          <p14:tracePt t="48104" x="5429250" y="4943475"/>
          <p14:tracePt t="48122" x="5413375" y="4911725"/>
          <p14:tracePt t="48140" x="5399088" y="4887913"/>
          <p14:tracePt t="48152" x="5399088" y="4873625"/>
          <p14:tracePt t="48170" x="5391150" y="4865688"/>
          <p14:tracePt t="48189" x="5375275" y="4849813"/>
          <p14:tracePt t="48207" x="5375275" y="4841875"/>
          <p14:tracePt t="48274" x="5367338" y="4841875"/>
          <p14:tracePt t="48289" x="5359400" y="4841875"/>
          <p14:tracePt t="48290" x="5359400" y="4833938"/>
          <p14:tracePt t="48295" x="5351463" y="4833938"/>
          <p14:tracePt t="48304" x="5337175" y="4833938"/>
          <p14:tracePt t="48322" x="5305425" y="4819650"/>
          <p14:tracePt t="48340" x="5283200" y="4811713"/>
          <p14:tracePt t="48352" x="5267325" y="4811713"/>
          <p14:tracePt t="48371" x="5213350" y="4787900"/>
          <p14:tracePt t="48389" x="5143500" y="4757738"/>
          <p14:tracePt t="48407" x="5051425" y="4718050"/>
          <p14:tracePt t="48419" x="5011738" y="4703763"/>
          <p14:tracePt t="48438" x="4957763" y="4664075"/>
          <p14:tracePt t="48456" x="4919663" y="4633913"/>
          <p14:tracePt t="48474" x="4911725" y="4610100"/>
          <p14:tracePt t="48486" x="4911725" y="4602163"/>
          <p14:tracePt t="48504" x="4903788" y="4595813"/>
          <p14:tracePt t="48522" x="4895850" y="4587875"/>
          <p14:tracePt t="48540" x="4895850" y="4572000"/>
          <p14:tracePt t="48553" x="4887913" y="4564063"/>
          <p14:tracePt t="48938" x="4895850" y="4564063"/>
          <p14:tracePt t="48943" x="4903788" y="4564063"/>
          <p14:tracePt t="48954" x="4911725" y="4564063"/>
          <p14:tracePt t="48987" x="4919663" y="4564063"/>
          <p14:tracePt t="49145" x="4927600" y="4564063"/>
          <p14:tracePt t="49154" x="4935538" y="4564063"/>
          <p14:tracePt t="49181" x="4943475" y="4564063"/>
          <p14:tracePt t="49191" x="4949825" y="4564063"/>
          <p14:tracePt t="49208" x="4957763" y="4564063"/>
          <p14:tracePt t="49244" x="4965700" y="4564063"/>
          <p14:tracePt t="49253" x="4965700" y="4572000"/>
          <p14:tracePt t="49269" x="4973638" y="4572000"/>
          <p14:tracePt t="49280" x="4973638" y="4579938"/>
          <p14:tracePt t="49343" x="4981575" y="4579938"/>
          <p14:tracePt t="50585" x="4973638" y="4579938"/>
          <p14:tracePt t="50586" x="4973638" y="4587875"/>
          <p14:tracePt t="50591" x="4957763" y="4587875"/>
          <p14:tracePt t="50592" x="4957763" y="4595813"/>
          <p14:tracePt t="50597" x="4935538" y="4595813"/>
          <p14:tracePt t="50609" x="4903788" y="4610100"/>
          <p14:tracePt t="50610" x="4895850" y="4610100"/>
          <p14:tracePt t="50622" x="4881563" y="4618038"/>
          <p14:tracePt t="50667" x="4873625" y="4618038"/>
          <p14:tracePt t="50675" x="4865688" y="4618038"/>
          <p14:tracePt t="50686" x="4857750" y="4618038"/>
          <p14:tracePt t="50693" x="4849813" y="4618038"/>
          <p14:tracePt t="50856" x="4841875" y="4618038"/>
          <p14:tracePt t="50857" x="4841875" y="4625975"/>
          <p14:tracePt t="50859" x="4833938" y="4625975"/>
          <p14:tracePt t="50876" x="4787900" y="4657725"/>
          <p14:tracePt t="50877" x="4779963" y="4657725"/>
          <p14:tracePt t="50888" x="4757738" y="4672013"/>
          <p14:tracePt t="50907" x="4741863" y="4679950"/>
          <p14:tracePt t="50925" x="4718050" y="4687888"/>
          <p14:tracePt t="50943" x="4703763" y="4695825"/>
          <p14:tracePt t="50955" x="4695825" y="4703763"/>
          <p14:tracePt t="50973" x="4672013" y="4703763"/>
          <p14:tracePt t="50992" x="4672013" y="4711700"/>
          <p14:tracePt t="51010" x="4657725" y="4711700"/>
          <p14:tracePt t="51022" x="4641850" y="4718050"/>
          <p14:tracePt t="51040" x="4625975" y="4718050"/>
          <p14:tracePt t="51058" x="4602163" y="4718050"/>
          <p14:tracePt t="51076" x="4579938" y="4718050"/>
          <p14:tracePt t="51077" x="4572000" y="4718050"/>
          <p14:tracePt t="51089" x="4564063" y="4718050"/>
          <p14:tracePt t="51107" x="4541838" y="4718050"/>
          <p14:tracePt t="51125" x="4525963" y="4711700"/>
          <p14:tracePt t="51143" x="4510088" y="4695825"/>
          <p14:tracePt t="51155" x="4502150" y="4687888"/>
          <p14:tracePt t="51174" x="4479925" y="4664075"/>
          <p14:tracePt t="51192" x="4448175" y="4649788"/>
          <p14:tracePt t="51210" x="4432300" y="4625975"/>
          <p14:tracePt t="51222" x="4432300" y="4618038"/>
          <p14:tracePt t="51240" x="4418013" y="4610100"/>
          <p14:tracePt t="51258" x="4418013" y="4602163"/>
          <p14:tracePt t="51259" x="4418013" y="4595813"/>
          <p14:tracePt t="51277" x="4410075" y="4595813"/>
          <p14:tracePt t="51289" x="4410075" y="4587875"/>
          <p14:tracePt t="51390" x="4410075" y="4602163"/>
          <p14:tracePt t="51391" x="4402138" y="4602163"/>
          <p14:tracePt t="51392" x="4402138" y="4610100"/>
          <p14:tracePt t="51410" x="4386263" y="4695825"/>
          <p14:tracePt t="51422" x="4386263" y="4733925"/>
          <p14:tracePt t="51440" x="4386263" y="4757738"/>
          <p14:tracePt t="51482" x="4386263" y="4765675"/>
          <p14:tracePt t="51490" x="4386263" y="4772025"/>
          <p14:tracePt t="51496" x="4386263" y="4779963"/>
          <p14:tracePt t="51507" x="4386263" y="4803775"/>
          <p14:tracePt t="51525" x="4394200" y="4849813"/>
          <p14:tracePt t="51544" x="4394200" y="4881563"/>
          <p14:tracePt t="51556" x="4394200" y="4895850"/>
          <p14:tracePt t="51574" x="4394200" y="4919663"/>
          <p14:tracePt t="51592" x="4394200" y="4943475"/>
          <p14:tracePt t="51610" x="4394200" y="4957763"/>
          <p14:tracePt t="51623" x="4394200" y="4965700"/>
          <p14:tracePt t="51644" x="4394200" y="4973638"/>
          <p14:tracePt t="51733" x="4402138" y="4973638"/>
          <p14:tracePt t="51742" x="4410075" y="4973638"/>
          <p14:tracePt t="51747" x="4418013" y="4973638"/>
          <p14:tracePt t="51749" x="4425950" y="4973638"/>
          <p14:tracePt t="51756" x="4432300" y="4965700"/>
          <p14:tracePt t="51774" x="4464050" y="4943475"/>
          <p14:tracePt t="51792" x="4471988" y="4927600"/>
          <p14:tracePt t="51811" x="4479925" y="4895850"/>
          <p14:tracePt t="51823" x="4486275" y="4887913"/>
          <p14:tracePt t="51841" x="4494213" y="4857750"/>
          <p14:tracePt t="51859" x="4494213" y="4841875"/>
          <p14:tracePt t="51877" x="4494213" y="4819650"/>
          <p14:tracePt t="51889" x="4494213" y="4803775"/>
          <p14:tracePt t="51908" x="4486275" y="4779963"/>
          <p14:tracePt t="51926" x="4486275" y="4749800"/>
          <p14:tracePt t="51944" x="4479925" y="4733925"/>
          <p14:tracePt t="51956" x="4479925" y="4718050"/>
          <p14:tracePt t="51974" x="4479925" y="4703763"/>
          <p14:tracePt t="51993" x="4479925" y="4695825"/>
          <p14:tracePt t="52011" x="4479925" y="4679950"/>
          <p14:tracePt t="52023" x="4479925" y="4672013"/>
          <p14:tracePt t="52041" x="4479925" y="4657725"/>
          <p14:tracePt t="52059" x="4479925" y="4641850"/>
          <p14:tracePt t="52077" x="4479925" y="4633913"/>
          <p14:tracePt t="52259" x="4471988" y="4633913"/>
          <p14:tracePt t="52261" x="4471988" y="4641850"/>
          <p14:tracePt t="52266" x="4471988" y="4649788"/>
          <p14:tracePt t="52278" x="4471988" y="4672013"/>
          <p14:tracePt t="52290" x="4471988" y="4679950"/>
          <p14:tracePt t="52308" x="4471988" y="4687888"/>
          <p14:tracePt t="52326" x="4471988" y="4711700"/>
          <p14:tracePt t="52344" x="4471988" y="4757738"/>
          <p14:tracePt t="52357" x="4471988" y="4787900"/>
          <p14:tracePt t="52375" x="4471988" y="4819650"/>
          <p14:tracePt t="52393" x="4479925" y="4849813"/>
          <p14:tracePt t="52411" x="4479925" y="4873625"/>
          <p14:tracePt t="52423" x="4486275" y="4881563"/>
          <p14:tracePt t="52571" x="4486275" y="4873625"/>
          <p14:tracePt t="52574" x="4486275" y="4865688"/>
          <p14:tracePt t="52577" x="4486275" y="4857750"/>
          <p14:tracePt t="52593" x="4486275" y="4811713"/>
          <p14:tracePt t="52611" x="4486275" y="4787900"/>
          <p14:tracePt t="52624" x="4486275" y="4772025"/>
          <p14:tracePt t="52642" x="4486275" y="4733925"/>
          <p14:tracePt t="52660" x="4486275" y="4703763"/>
          <p14:tracePt t="52678" x="4479925" y="4679950"/>
          <p14:tracePt t="52690" x="4479925" y="4672013"/>
          <p14:tracePt t="52708" x="4479925" y="4657725"/>
          <p14:tracePt t="52727" x="4471988" y="4641850"/>
          <p14:tracePt t="52745" x="4471988" y="4610100"/>
          <p14:tracePt t="52757" x="4471988" y="4587875"/>
          <p14:tracePt t="52775" x="4471988" y="4556125"/>
          <p14:tracePt t="52794" x="4471988" y="4541838"/>
          <p14:tracePt t="52909" x="4471988" y="4548188"/>
          <p14:tracePt t="52912" x="4471988" y="4556125"/>
          <p14:tracePt t="52915" x="4471988" y="4564063"/>
          <p14:tracePt t="52927" x="4471988" y="4602163"/>
          <p14:tracePt t="52939" x="4471988" y="4633913"/>
          <p14:tracePt t="52957" x="4471988" y="4672013"/>
          <p14:tracePt t="52975" x="4479925" y="4711700"/>
          <p14:tracePt t="52994" x="4486275" y="4741863"/>
          <p14:tracePt t="53006" x="4494213" y="4757738"/>
          <p14:tracePt t="53024" x="4494213" y="4772025"/>
          <p14:tracePt t="53042" x="4494213" y="4787900"/>
          <p14:tracePt t="53060" x="4494213" y="4795838"/>
          <p14:tracePt t="53073" x="4502150" y="4803775"/>
          <p14:tracePt t="53731" x="4510088" y="4803775"/>
          <p14:tracePt t="53735" x="4518025" y="4803775"/>
          <p14:tracePt t="53737" x="4525963" y="4795838"/>
          <p14:tracePt t="53741" x="4533900" y="4795838"/>
          <p14:tracePt t="53758" x="4556125" y="4765675"/>
          <p14:tracePt t="53777" x="4579938" y="4749800"/>
          <p14:tracePt t="53794" x="4602163" y="4741863"/>
          <p14:tracePt t="53807" x="4618038" y="4733925"/>
          <p14:tracePt t="53825" x="4625975" y="4725988"/>
          <p14:tracePt t="53843" x="4633913" y="4718050"/>
          <p14:tracePt t="53884" x="4641850" y="4718050"/>
          <p14:tracePt t="53891" x="4641850" y="4711700"/>
          <p14:tracePt t="53892" x="4649788" y="4711700"/>
          <p14:tracePt t="53910" x="4657725" y="4711700"/>
          <p14:tracePt t="53928" x="4672013" y="4703763"/>
          <p14:tracePt t="53940" x="4679950" y="4695825"/>
          <p14:tracePt t="53958" x="4695825" y="4687888"/>
          <p14:tracePt t="53976" x="4703763" y="4687888"/>
          <p14:tracePt t="53977" x="4703763" y="4679950"/>
          <p14:tracePt t="53995" x="4725988" y="4679950"/>
          <p14:tracePt t="54007" x="4733925" y="4672013"/>
          <p14:tracePt t="54025" x="4749800" y="4664075"/>
          <p14:tracePt t="54043" x="4757738" y="4657725"/>
          <p14:tracePt t="54061" x="4765675" y="4633913"/>
          <p14:tracePt t="54082" x="4772025" y="4625975"/>
          <p14:tracePt t="54115" x="4779963" y="4625975"/>
          <p14:tracePt t="54825" x="4779963" y="4618038"/>
          <p14:tracePt t="54829" x="4787900" y="4618038"/>
          <p14:tracePt t="54834" x="4795838" y="4618038"/>
          <p14:tracePt t="54844" x="4811713" y="4610100"/>
          <p14:tracePt t="54862" x="4819650" y="4602163"/>
          <p14:tracePt t="54874" x="4827588" y="4602163"/>
          <p14:tracePt t="54893" x="4833938" y="4595813"/>
          <p14:tracePt t="54911" x="4841875" y="4595813"/>
          <p14:tracePt t="55510" x="4849813" y="4595813"/>
          <p14:tracePt t="55519" x="4857750" y="4595813"/>
          <p14:tracePt t="55528" x="4865688" y="4595813"/>
          <p14:tracePt t="55542" x="4873625" y="4595813"/>
          <p14:tracePt t="55597" x="4881563" y="4595813"/>
          <p14:tracePt t="55614" x="4887913" y="4595813"/>
          <p14:tracePt t="55626" x="4895850" y="4595813"/>
          <p14:tracePt t="55638" x="4903788" y="4595813"/>
          <p14:tracePt t="55669" x="4911725" y="4595813"/>
          <p14:tracePt t="56487" x="4919663" y="4595813"/>
          <p14:tracePt t="56497" x="4927600" y="4595813"/>
          <p14:tracePt t="56503" x="4935538" y="4587875"/>
          <p14:tracePt t="56511" x="4943475" y="4587875"/>
          <p14:tracePt t="56528" x="4949825" y="4587875"/>
          <p14:tracePt t="57419" x="4949825" y="4579938"/>
          <p14:tracePt t="57425" x="4949825" y="4572000"/>
          <p14:tracePt t="57428" x="4943475" y="4572000"/>
          <p14:tracePt t="57447" x="4903788" y="4533900"/>
          <p14:tracePt t="57465" x="4873625" y="4518025"/>
          <p14:tracePt t="57477" x="4857750" y="4510088"/>
          <p14:tracePt t="57495" x="4833938" y="4494213"/>
          <p14:tracePt t="57513" x="4811713" y="4486275"/>
          <p14:tracePt t="57514" x="4811713" y="4479925"/>
          <p14:tracePt t="57532" x="4787900" y="4464050"/>
          <p14:tracePt t="57544" x="4765675" y="4464050"/>
          <p14:tracePt t="57562" x="4765675" y="4456113"/>
          <p14:tracePt t="58020" x="4757738" y="4456113"/>
          <p14:tracePt t="60563" x="4765675" y="4456113"/>
          <p14:tracePt t="60565" x="4772025" y="4456113"/>
          <p14:tracePt t="60566" x="4779963" y="4456113"/>
          <p14:tracePt t="60583" x="4865688" y="4448175"/>
          <p14:tracePt t="60601" x="4943475" y="4448175"/>
          <p14:tracePt t="60602" x="4949825" y="4448175"/>
          <p14:tracePt t="60613" x="5003800" y="4448175"/>
          <p14:tracePt t="60614" x="5011738" y="4448175"/>
          <p14:tracePt t="60632" x="5097463" y="4440238"/>
          <p14:tracePt t="60650" x="5197475" y="4425950"/>
          <p14:tracePt t="60668" x="5259388" y="4402138"/>
          <p14:tracePt t="60680" x="5289550" y="4394200"/>
          <p14:tracePt t="60699" x="5297488" y="4378325"/>
          <p14:tracePt t="60748" x="5297488" y="4371975"/>
          <p14:tracePt t="60751" x="5289550" y="4371975"/>
          <p14:tracePt t="60754" x="5283200" y="4371975"/>
          <p14:tracePt t="60765" x="5243513" y="4371975"/>
          <p14:tracePt t="60766" x="5235575" y="4371975"/>
          <p14:tracePt t="60783" x="5173663" y="4371975"/>
          <p14:tracePt t="60784" x="5167313" y="4371975"/>
          <p14:tracePt t="60802" x="5113338" y="4371975"/>
          <p14:tracePt t="60814" x="5081588" y="4371975"/>
          <p14:tracePt t="60832" x="5057775" y="4378325"/>
          <p14:tracePt t="60850" x="5043488" y="4378325"/>
          <p14:tracePt t="60868" x="5027613" y="4378325"/>
          <p14:tracePt t="60880" x="5019675" y="4378325"/>
          <p14:tracePt t="60899" x="5003800" y="4378325"/>
          <p14:tracePt t="60917" x="4989513" y="4371975"/>
          <p14:tracePt t="60935" x="4965700" y="4364038"/>
          <p14:tracePt t="60947" x="4957763" y="4364038"/>
          <p14:tracePt t="60965" x="4949825" y="4364038"/>
          <p14:tracePt t="60984" x="4935538" y="4364038"/>
          <p14:tracePt t="61002" x="4911725" y="4364038"/>
          <p14:tracePt t="61014" x="4895850" y="4364038"/>
          <p14:tracePt t="61032" x="4881563" y="4371975"/>
          <p14:tracePt t="61050" x="4857750" y="4402138"/>
          <p14:tracePt t="61068" x="4833938" y="4440238"/>
          <p14:tracePt t="61081" x="4819650" y="4456113"/>
          <p14:tracePt t="61099" x="4803775" y="4486275"/>
          <p14:tracePt t="61117" x="4803775" y="4502150"/>
          <p14:tracePt t="61136" x="4795838" y="4518025"/>
          <p14:tracePt t="61147" x="4795838" y="4525963"/>
          <p14:tracePt t="61166" x="4787900" y="4548188"/>
          <p14:tracePt t="61184" x="4765675" y="4587875"/>
          <p14:tracePt t="61202" x="4757738" y="4618038"/>
          <p14:tracePt t="61214" x="4749800" y="4641850"/>
          <p14:tracePt t="61232" x="4741863" y="4672013"/>
          <p14:tracePt t="61251" x="4741863" y="4703763"/>
          <p14:tracePt t="61269" x="4741863" y="4733925"/>
          <p14:tracePt t="61281" x="4733925" y="4749800"/>
          <p14:tracePt t="61299" x="4733925" y="4787900"/>
          <p14:tracePt t="61317" x="4725988" y="4833938"/>
          <p14:tracePt t="61335" x="4718050" y="4873625"/>
          <p14:tracePt t="61348" x="4711700" y="4895850"/>
          <p14:tracePt t="61366" x="4711700" y="4919663"/>
          <p14:tracePt t="61384" x="4711700" y="4943475"/>
          <p14:tracePt t="61402" x="4711700" y="4949825"/>
          <p14:tracePt t="61414" x="4711700" y="4957763"/>
          <p14:tracePt t="61433" x="4711700" y="4965700"/>
          <p14:tracePt t="61451" x="4718050" y="4973638"/>
          <p14:tracePt t="61463" x="4718050" y="4981575"/>
          <p14:tracePt t="61545" x="4725988" y="4981575"/>
          <p14:tracePt t="61549" x="4733925" y="4981575"/>
          <p14:tracePt t="61551" x="4741863" y="4981575"/>
          <p14:tracePt t="61566" x="4819650" y="4957763"/>
          <p14:tracePt t="61584" x="4881563" y="4935538"/>
          <p14:tracePt t="61596" x="4903788" y="4919663"/>
          <p14:tracePt t="61597" x="4911725" y="4919663"/>
          <p14:tracePt t="61615" x="4943475" y="4903788"/>
          <p14:tracePt t="61633" x="4973638" y="4873625"/>
          <p14:tracePt t="61651" x="5027613" y="4827588"/>
          <p14:tracePt t="61663" x="5057775" y="4787900"/>
          <p14:tracePt t="61681" x="5097463" y="4749800"/>
          <p14:tracePt t="61699" x="5119688" y="4718050"/>
          <p14:tracePt t="61718" x="5135563" y="4695825"/>
          <p14:tracePt t="61730" x="5151438" y="4679950"/>
          <p14:tracePt t="61748" x="5151438" y="4641850"/>
          <p14:tracePt t="61766" x="5159375" y="4579938"/>
          <p14:tracePt t="61784" x="5159375" y="4518025"/>
          <p14:tracePt t="61785" x="5159375" y="4510088"/>
          <p14:tracePt t="61797" x="5159375" y="4471988"/>
          <p14:tracePt t="61815" x="5159375" y="4418013"/>
          <p14:tracePt t="61833" x="5143500" y="4364038"/>
          <p14:tracePt t="61851" x="5127625" y="4316413"/>
          <p14:tracePt t="61863" x="5113338" y="4294188"/>
          <p14:tracePt t="61881" x="5105400" y="4278313"/>
          <p14:tracePt t="61900" x="5089525" y="4262438"/>
          <p14:tracePt t="61918" x="5043488" y="4248150"/>
          <p14:tracePt t="61930" x="4981575" y="4248150"/>
          <p14:tracePt t="61948" x="4849813" y="4248150"/>
          <p14:tracePt t="61966" x="4765675" y="4262438"/>
          <p14:tracePt t="61985" x="4741863" y="4278313"/>
          <p14:tracePt t="61997" x="4733925" y="4286250"/>
          <p14:tracePt t="62015" x="4725988" y="4310063"/>
          <p14:tracePt t="62033" x="4725988" y="4324350"/>
          <p14:tracePt t="62051" x="4725988" y="4332288"/>
          <p14:tracePt t="62082" x="4725988" y="4340225"/>
          <p14:tracePt t="62090" x="4725988" y="4348163"/>
          <p14:tracePt t="62100" x="4733925" y="4348163"/>
          <p14:tracePt t="62118" x="4741863" y="4356100"/>
          <p14:tracePt t="62130" x="4749800" y="4364038"/>
          <p14:tracePt t="62148" x="4757738" y="4371975"/>
          <p14:tracePt t="62167" x="4772025" y="4378325"/>
          <p14:tracePt t="62185" x="4779963" y="4386263"/>
          <p14:tracePt t="62197" x="4787900" y="4386263"/>
          <p14:tracePt t="62216" x="4787900" y="4394200"/>
          <p14:tracePt t="62522" x="4779963" y="4394200"/>
          <p14:tracePt t="62525" x="4772025" y="4394200"/>
          <p14:tracePt t="62531" x="4765675" y="4394200"/>
          <p14:tracePt t="62537" x="4757738" y="4394200"/>
          <p14:tracePt t="62549" x="4741863" y="4394200"/>
          <p14:tracePt t="62567" x="4733925" y="4394200"/>
          <p14:tracePt t="62585" x="4725988" y="4394200"/>
          <p14:tracePt t="62597" x="4718050" y="4394200"/>
          <p14:tracePt t="62616" x="4703763" y="4394200"/>
          <p14:tracePt t="62634" x="4687888" y="4386263"/>
          <p14:tracePt t="62652" x="4664075" y="4386263"/>
          <p14:tracePt t="62664" x="4657725" y="4386263"/>
          <p14:tracePt t="62683" x="4633913" y="4386263"/>
          <p14:tracePt t="62701" x="4610100" y="4386263"/>
          <p14:tracePt t="62719" x="4595813" y="4386263"/>
          <p14:tracePt t="62852" x="4587875" y="4386263"/>
          <p14:tracePt t="63066" x="4595813" y="4386263"/>
          <p14:tracePt t="63076" x="4602163" y="4386263"/>
          <p14:tracePt t="63092" x="4610100" y="4386263"/>
          <p14:tracePt t="63166" x="4602163" y="4386263"/>
          <p14:tracePt t="63173" x="4595813" y="4386263"/>
          <p14:tracePt t="63179" x="4587875" y="4386263"/>
          <p14:tracePt t="63186" x="4579938" y="4386263"/>
          <p14:tracePt t="63198" x="4572000" y="4386263"/>
          <p14:tracePt t="63216" x="4548188" y="4386263"/>
          <p14:tracePt t="63234" x="4518025" y="4394200"/>
          <p14:tracePt t="63253" x="4486275" y="4394200"/>
          <p14:tracePt t="63265" x="4464050" y="4402138"/>
          <p14:tracePt t="63283" x="4410075" y="4410075"/>
          <p14:tracePt t="63301" x="4356100" y="4418013"/>
          <p14:tracePt t="63319" x="4332288" y="4425950"/>
          <p14:tracePt t="63331" x="4324350" y="4425950"/>
          <p14:tracePt t="63769" x="4316413" y="4425950"/>
          <p14:tracePt t="63775" x="4310063" y="4425950"/>
          <p14:tracePt t="63779" x="4302125" y="4425950"/>
          <p14:tracePt t="63786" x="4286250" y="4425950"/>
          <p14:tracePt t="63799" x="4262438" y="4425950"/>
          <p14:tracePt t="63817" x="4256088" y="4425950"/>
          <p14:tracePt t="63835" x="4248150" y="4425950"/>
          <p14:tracePt t="63856" x="4240213" y="4425950"/>
          <p14:tracePt t="63868" x="4232275" y="4425950"/>
          <p14:tracePt t="63927" x="4224338" y="4425950"/>
          <p14:tracePt t="64573" x="4216400" y="4425950"/>
          <p14:tracePt t="64580" x="4208463" y="4425950"/>
          <p14:tracePt t="64587" x="4200525" y="4425950"/>
          <p14:tracePt t="64593" x="4194175" y="4425950"/>
          <p14:tracePt t="64669" x="4186238" y="4425950"/>
          <p14:tracePt t="64677" x="4178300" y="4425950"/>
          <p14:tracePt t="64682" x="4170363" y="4425950"/>
          <p14:tracePt t="64684" x="4162425" y="4425950"/>
          <p14:tracePt t="64702" x="4146550" y="4425950"/>
          <p14:tracePt t="64721" x="4132263" y="4425950"/>
          <p14:tracePt t="65249" x="4140200" y="4425950"/>
          <p14:tracePt t="65250" x="4146550" y="4425950"/>
          <p14:tracePt t="65255" x="4170363" y="4425950"/>
          <p14:tracePt t="65267" x="4262438" y="4425950"/>
          <p14:tracePt t="65285" x="4425950" y="4425950"/>
          <p14:tracePt t="65303" x="4556125" y="4410075"/>
          <p14:tracePt t="65321" x="4664075" y="4394200"/>
          <p14:tracePt t="65322" x="4664075" y="4386263"/>
          <p14:tracePt t="65333" x="4725988" y="4378325"/>
          <p14:tracePt t="65352" x="4827588" y="4364038"/>
          <p14:tracePt t="65370" x="4965700" y="4356100"/>
          <p14:tracePt t="65388" x="5127625" y="4348163"/>
          <p14:tracePt t="65400" x="5259388" y="4348163"/>
          <p14:tracePt t="65418" x="5429250" y="4340225"/>
          <p14:tracePt t="65419" x="5437188" y="4340225"/>
          <p14:tracePt t="65437" x="5507038" y="4340225"/>
          <p14:tracePt t="65455" x="5514975" y="4340225"/>
          <p14:tracePt t="65517" x="5514975" y="4348163"/>
          <p14:tracePt t="65520" x="5514975" y="4356100"/>
          <p14:tracePt t="65522" x="5514975" y="4364038"/>
          <p14:tracePt t="65534" x="5514975" y="4394200"/>
          <p14:tracePt t="65552" x="5529263" y="4432300"/>
          <p14:tracePt t="65570" x="5529263" y="4471988"/>
          <p14:tracePt t="65588" x="5529263" y="4525963"/>
          <p14:tracePt t="65600" x="5507038" y="4564063"/>
          <p14:tracePt t="65601" x="5499100" y="4572000"/>
          <p14:tracePt t="65619" x="5475288" y="4625975"/>
          <p14:tracePt t="65637" x="5445125" y="4687888"/>
          <p14:tracePt t="65655" x="5413375" y="4749800"/>
          <p14:tracePt t="65667" x="5391150" y="4803775"/>
          <p14:tracePt t="65685" x="5359400" y="4895850"/>
          <p14:tracePt t="65704" x="5337175" y="5011738"/>
          <p14:tracePt t="65722" x="5321300" y="5105400"/>
          <p14:tracePt t="65734" x="5321300" y="5135563"/>
          <p14:tracePt t="65752" x="5321300" y="5159375"/>
          <p14:tracePt t="65899" x="5313363" y="5159375"/>
          <p14:tracePt t="67322" x="5305425" y="5151438"/>
          <p14:tracePt t="67323" x="5297488" y="5143500"/>
          <p14:tracePt t="67324" x="5297488" y="5135563"/>
          <p14:tracePt t="67330" x="5251450" y="5081588"/>
          <p14:tracePt t="67336" x="5197475" y="5019675"/>
          <p14:tracePt t="67354" x="4989513" y="4857750"/>
          <p14:tracePt t="67372" x="4811713" y="4749800"/>
          <p14:tracePt t="67390" x="4657725" y="4664075"/>
          <p14:tracePt t="67402" x="4587875" y="4633913"/>
          <p14:tracePt t="67420" x="4548188" y="4610100"/>
          <p14:tracePt t="67439" x="4541838" y="4610100"/>
          <p14:tracePt t="67464" x="4533900" y="4610100"/>
          <p14:tracePt t="67472" x="4525963" y="4610100"/>
          <p14:tracePt t="67487" x="4518025" y="4602163"/>
          <p14:tracePt t="67521" x="4510088" y="4602163"/>
          <p14:tracePt t="67563" x="4510088" y="4595813"/>
          <p14:tracePt t="67603" x="4502150" y="4595813"/>
          <p14:tracePt t="67617" x="4494213" y="4595813"/>
          <p14:tracePt t="67627" x="4486275" y="4595813"/>
          <p14:tracePt t="68044" x="4479925" y="4595813"/>
          <p14:tracePt t="68050" x="4479925" y="4587875"/>
          <p14:tracePt t="68059" x="4471988" y="4587875"/>
          <p14:tracePt t="68066" x="4464050" y="4587875"/>
          <p14:tracePt t="68070" x="4456113" y="4579938"/>
          <p14:tracePt t="68088" x="4440238" y="4579938"/>
          <p14:tracePt t="68106" x="4410075" y="4572000"/>
          <p14:tracePt t="68124" x="4402138" y="4572000"/>
          <p14:tracePt t="68144" x="4394200" y="4572000"/>
          <p14:tracePt t="68170" x="4386263" y="4572000"/>
          <p14:tracePt t="68178" x="4378325" y="4572000"/>
          <p14:tracePt t="68191" x="4364038" y="4572000"/>
          <p14:tracePt t="68203" x="4356100" y="4579938"/>
          <p14:tracePt t="68221" x="4340225" y="4595813"/>
          <p14:tracePt t="68222" x="4332288" y="4595813"/>
          <p14:tracePt t="68239" x="4324350" y="4602163"/>
          <p14:tracePt t="68260" x="4310063" y="4641850"/>
          <p14:tracePt t="68270" x="4310063" y="4664075"/>
          <p14:tracePt t="68288" x="4302125" y="4695825"/>
          <p14:tracePt t="68306" x="4302125" y="4741863"/>
          <p14:tracePt t="68325" x="4294188" y="4779963"/>
          <p14:tracePt t="68336" x="4294188" y="4811713"/>
          <p14:tracePt t="68355" x="4302125" y="4841875"/>
          <p14:tracePt t="68373" x="4316413" y="4887913"/>
          <p14:tracePt t="68391" x="4324350" y="4935538"/>
          <p14:tracePt t="68403" x="4340225" y="4973638"/>
          <p14:tracePt t="68421" x="4364038" y="5011738"/>
          <p14:tracePt t="68440" x="4378325" y="5035550"/>
          <p14:tracePt t="68458" x="4402138" y="5051425"/>
          <p14:tracePt t="68470" x="4410075" y="5051425"/>
          <p14:tracePt t="68488" x="4440238" y="5051425"/>
          <p14:tracePt t="68506" x="4471988" y="5051425"/>
          <p14:tracePt t="68507" x="4479925" y="5051425"/>
          <p14:tracePt t="68525" x="4518025" y="5051425"/>
          <p14:tracePt t="68537" x="4541838" y="5043488"/>
          <p14:tracePt t="68555" x="4579938" y="5019675"/>
          <p14:tracePt t="68573" x="4602163" y="4989513"/>
          <p14:tracePt t="68574" x="4602163" y="4981575"/>
          <p14:tracePt t="68591" x="4633913" y="4949825"/>
          <p14:tracePt t="68592" x="4633913" y="4943475"/>
          <p14:tracePt t="68603" x="4641850" y="4919663"/>
          <p14:tracePt t="68622" x="4664075" y="4887913"/>
          <p14:tracePt t="68640" x="4672013" y="4857750"/>
          <p14:tracePt t="68658" x="4672013" y="4819650"/>
          <p14:tracePt t="68670" x="4664075" y="4787900"/>
          <p14:tracePt t="68688" x="4649788" y="4749800"/>
          <p14:tracePt t="68689" x="4649788" y="4741863"/>
          <p14:tracePt t="68707" x="4649788" y="4703763"/>
          <p14:tracePt t="68725" x="4649788" y="4679950"/>
          <p14:tracePt t="68737" x="4649788" y="4664075"/>
          <p14:tracePt t="68755" x="4625975" y="4641850"/>
          <p14:tracePt t="68773" x="4579938" y="4602163"/>
          <p14:tracePt t="68792" x="4533900" y="4572000"/>
          <p14:tracePt t="68804" x="4510088" y="4564063"/>
          <p14:tracePt t="68822" x="4502150" y="4556125"/>
          <p14:tracePt t="68840" x="4471988" y="4548188"/>
          <p14:tracePt t="68858" x="4425950" y="4548188"/>
          <p14:tracePt t="68870" x="4394200" y="4541838"/>
          <p14:tracePt t="68871" x="4386263" y="4541838"/>
          <p14:tracePt t="68889" x="4340225" y="4541838"/>
          <p14:tracePt t="68907" x="4302125" y="4548188"/>
          <p14:tracePt t="68925" x="4286250" y="4556125"/>
          <p14:tracePt t="68937" x="4270375" y="4572000"/>
          <p14:tracePt t="68955" x="4262438" y="4610100"/>
          <p14:tracePt t="68956" x="4262438" y="4618038"/>
          <p14:tracePt t="68974" x="4256088" y="4664075"/>
          <p14:tracePt t="68992" x="4256088" y="4725988"/>
          <p14:tracePt t="69004" x="4256088" y="4779963"/>
          <p14:tracePt t="69022" x="4256088" y="4865688"/>
          <p14:tracePt t="69040" x="4278313" y="4927600"/>
          <p14:tracePt t="69059" x="4286250" y="4957763"/>
          <p14:tracePt t="69071" x="4302125" y="4965700"/>
          <p14:tracePt t="69089" x="4316413" y="4989513"/>
          <p14:tracePt t="69107" x="4348163" y="5011738"/>
          <p14:tracePt t="69126" x="4371975" y="5019675"/>
          <p14:tracePt t="69143" x="4402138" y="5027613"/>
          <p14:tracePt t="69156" x="4432300" y="5027613"/>
          <p14:tracePt t="69174" x="4471988" y="5027613"/>
          <p14:tracePt t="69192" x="4518025" y="5027613"/>
          <p14:tracePt t="69204" x="4541838" y="5027613"/>
          <p14:tracePt t="69222" x="4579938" y="5011738"/>
          <p14:tracePt t="69240" x="4610100" y="4997450"/>
          <p14:tracePt t="69259" x="4633913" y="4981575"/>
          <p14:tracePt t="69271" x="4649788" y="4965700"/>
          <p14:tracePt t="69289" x="4664075" y="4943475"/>
          <p14:tracePt t="69307" x="4672013" y="4911725"/>
          <p14:tracePt t="69308" x="4672013" y="4903788"/>
          <p14:tracePt t="69325" x="4687888" y="4865688"/>
          <p14:tracePt t="69338" x="4687888" y="4841875"/>
          <p14:tracePt t="69356" x="4687888" y="4819650"/>
          <p14:tracePt t="69374" x="4695825" y="4787900"/>
          <p14:tracePt t="69392" x="4695825" y="4772025"/>
          <p14:tracePt t="69404" x="4695825" y="4765675"/>
          <p14:tracePt t="69423" x="4695825" y="4749800"/>
          <p14:tracePt t="69441" x="4695825" y="4725988"/>
          <p14:tracePt t="69459" x="4687888" y="4687888"/>
          <p14:tracePt t="69471" x="4679950" y="4657725"/>
          <p14:tracePt t="69489" x="4664075" y="4618038"/>
          <p14:tracePt t="69507" x="4657725" y="4595813"/>
          <p14:tracePt t="69508" x="4649788" y="4595813"/>
          <p14:tracePt t="69526" x="4641850" y="4579938"/>
          <p14:tracePt t="69538" x="4641850" y="4572000"/>
          <p14:tracePt t="69556" x="4618038" y="4564063"/>
          <p14:tracePt t="69574" x="4579938" y="4556125"/>
          <p14:tracePt t="69575" x="4572000" y="4556125"/>
          <p14:tracePt t="69592" x="4541838" y="4548188"/>
          <p14:tracePt t="69605" x="4525963" y="4548188"/>
          <p14:tracePt t="69623" x="4502150" y="4548188"/>
          <p14:tracePt t="69641" x="4479925" y="4548188"/>
          <p14:tracePt t="69659" x="4464050" y="4548188"/>
          <p14:tracePt t="69671" x="4448175" y="4548188"/>
          <p14:tracePt t="69689" x="4418013" y="4548188"/>
          <p14:tracePt t="69708" x="4386263" y="4564063"/>
          <p14:tracePt t="69726" x="4364038" y="4572000"/>
          <p14:tracePt t="69738" x="4356100" y="4579938"/>
          <p14:tracePt t="69756" x="4340225" y="4602163"/>
          <p14:tracePt t="69774" x="4324350" y="4625975"/>
          <p14:tracePt t="69775" x="4316413" y="4625975"/>
          <p14:tracePt t="69793" x="4302125" y="4649788"/>
          <p14:tracePt t="69805" x="4294188" y="4679950"/>
          <p14:tracePt t="69823" x="4294188" y="4711700"/>
          <p14:tracePt t="69841" x="4294188" y="4741863"/>
          <p14:tracePt t="69859" x="4294188" y="4779963"/>
          <p14:tracePt t="69872" x="4294188" y="4811713"/>
          <p14:tracePt t="69890" x="4302125" y="4857750"/>
          <p14:tracePt t="69908" x="4324350" y="4895850"/>
          <p14:tracePt t="69926" x="4356100" y="4935538"/>
          <p14:tracePt t="69938" x="4378325" y="4957763"/>
          <p14:tracePt t="69956" x="4402138" y="4965700"/>
          <p14:tracePt t="69975" x="4432300" y="4973638"/>
          <p14:tracePt t="69993" x="4471988" y="4973638"/>
          <p14:tracePt t="70005" x="4502150" y="4973638"/>
          <p14:tracePt t="70023" x="4541838" y="4965700"/>
          <p14:tracePt t="70042" x="4587875" y="4949825"/>
          <p14:tracePt t="70054" x="4610100" y="4935538"/>
          <p14:tracePt t="70072" x="4641850" y="4903788"/>
          <p14:tracePt t="70090" x="4664075" y="4873625"/>
          <p14:tracePt t="70108" x="4672013" y="4827588"/>
          <p14:tracePt t="70126" x="4687888" y="4787900"/>
          <p14:tracePt t="70138" x="4695825" y="4772025"/>
          <p14:tracePt t="70157" x="4695825" y="4749800"/>
          <p14:tracePt t="70175" x="4695825" y="4725988"/>
          <p14:tracePt t="70187" x="4695825" y="4711700"/>
          <p14:tracePt t="70205" x="4679950" y="4664075"/>
          <p14:tracePt t="70223" x="4641850" y="4633913"/>
          <p14:tracePt t="70241" x="4610100" y="4618038"/>
          <p14:tracePt t="70254" x="4610100" y="4610100"/>
          <p14:tracePt t="70276" x="4602163" y="4610100"/>
          <p14:tracePt t="70290" x="4595813" y="4602163"/>
          <p14:tracePt t="70308" x="4579938" y="4602163"/>
          <p14:tracePt t="70309" x="4572000" y="4602163"/>
          <p14:tracePt t="70321" x="4548188" y="4602163"/>
          <p14:tracePt t="70339" x="4518025" y="4602163"/>
          <p14:tracePt t="70357" x="4479925" y="4610100"/>
          <p14:tracePt t="70375" x="4440238" y="4641850"/>
          <p14:tracePt t="70387" x="4418013" y="4664075"/>
          <p14:tracePt t="70405" x="4378325" y="4703763"/>
          <p14:tracePt t="70424" x="4371975" y="4733925"/>
          <p14:tracePt t="70442" x="4371975" y="4757738"/>
          <p14:tracePt t="70454" x="4371975" y="4779963"/>
          <p14:tracePt t="70472" x="4371975" y="4811713"/>
          <p14:tracePt t="70490" x="4371975" y="4841875"/>
          <p14:tracePt t="70509" x="4378325" y="4873625"/>
          <p14:tracePt t="70521" x="4378325" y="4887913"/>
          <p14:tracePt t="70539" x="4386263" y="4887913"/>
          <p14:tracePt t="70575" x="4386263" y="4895850"/>
          <p14:tracePt t="70590" x="4394200" y="4895850"/>
          <p14:tracePt t="70593" x="4402138" y="4895850"/>
          <p14:tracePt t="70606" x="4418013" y="4903788"/>
          <p14:tracePt t="70624" x="4440238" y="4903788"/>
          <p14:tracePt t="70642" x="4471988" y="4903788"/>
          <p14:tracePt t="70654" x="4494213" y="4903788"/>
          <p14:tracePt t="70672" x="4502150" y="4895850"/>
          <p14:tracePt t="71177" x="4494213" y="4895850"/>
          <p14:tracePt t="71179" x="4486275" y="4895850"/>
          <p14:tracePt t="71182" x="4479925" y="4895850"/>
          <p14:tracePt t="71188" x="4456113" y="4895850"/>
          <p14:tracePt t="71206" x="4418013" y="4895850"/>
          <p14:tracePt t="71224" x="4394200" y="4895850"/>
          <p14:tracePt t="71402" x="4402138" y="4895850"/>
          <p14:tracePt t="71406" x="4410075" y="4895850"/>
          <p14:tracePt t="71409" x="4418013" y="4895850"/>
          <p14:tracePt t="71412" x="4432300" y="4895850"/>
          <p14:tracePt t="71425" x="4486275" y="4895850"/>
          <p14:tracePt t="71443" x="4572000" y="4903788"/>
          <p14:tracePt t="71455" x="4610100" y="4911725"/>
          <p14:tracePt t="71473" x="4672013" y="4935538"/>
          <p14:tracePt t="71491" x="4718050" y="4949825"/>
          <p14:tracePt t="71509" x="4772025" y="4949825"/>
          <p14:tracePt t="71522" x="4795838" y="4949825"/>
          <p14:tracePt t="71540" x="4819650" y="4943475"/>
          <p14:tracePt t="71594" x="4811713" y="4943475"/>
          <p14:tracePt t="71599" x="4803775" y="4943475"/>
          <p14:tracePt t="71600" x="4795838" y="4943475"/>
          <p14:tracePt t="71607" x="4765675" y="4943475"/>
          <p14:tracePt t="71625" x="4664075" y="4943475"/>
          <p14:tracePt t="71643" x="4541838" y="4943475"/>
          <p14:tracePt t="71655" x="4440238" y="4919663"/>
          <p14:tracePt t="71673" x="4324350" y="4887913"/>
          <p14:tracePt t="71674" x="4316413" y="4887913"/>
          <p14:tracePt t="71692" x="4270375" y="4865688"/>
          <p14:tracePt t="71710" x="4270375" y="4857750"/>
          <p14:tracePt t="71722" x="4270375" y="4811713"/>
          <p14:tracePt t="71740" x="4302125" y="4733925"/>
          <p14:tracePt t="71758" x="4364038" y="4649788"/>
          <p14:tracePt t="71776" x="4440238" y="4579938"/>
          <p14:tracePt t="71777" x="4440238" y="4572000"/>
          <p14:tracePt t="71789" x="4502150" y="4533900"/>
          <p14:tracePt t="71807" x="4633913" y="4456113"/>
          <p14:tracePt t="71825" x="4827588" y="4371975"/>
          <p14:tracePt t="71843" x="4997450" y="4316413"/>
          <p14:tracePt t="71855" x="5073650" y="4302125"/>
          <p14:tracePt t="71856" x="5081588" y="4302125"/>
          <p14:tracePt t="71874" x="5167313" y="4302125"/>
          <p14:tracePt t="71874" x="5173663" y="4302125"/>
          <p14:tracePt t="71892" x="5229225" y="4310063"/>
          <p14:tracePt t="71910" x="5251450" y="4340225"/>
          <p14:tracePt t="71922" x="5251450" y="4378325"/>
          <p14:tracePt t="71940" x="5283200" y="4479925"/>
          <p14:tracePt t="71958" x="5321300" y="4572000"/>
          <p14:tracePt t="71959" x="5321300" y="4579938"/>
          <p14:tracePt t="71977" x="5359400" y="4672013"/>
          <p14:tracePt t="71989" x="5375275" y="4733925"/>
          <p14:tracePt t="72007" x="5383213" y="4795838"/>
          <p14:tracePt t="72025" x="5383213" y="4841875"/>
          <p14:tracePt t="72043" x="5383213" y="4887913"/>
          <p14:tracePt t="72055" x="5383213" y="4903788"/>
          <p14:tracePt t="72074" x="5367338" y="4935538"/>
          <p14:tracePt t="72092" x="5351463" y="4965700"/>
          <p14:tracePt t="72110" x="5337175" y="4997450"/>
          <p14:tracePt t="72122" x="5329238" y="5019675"/>
          <p14:tracePt t="72140" x="5313363" y="5051425"/>
          <p14:tracePt t="72158" x="5305425" y="5081588"/>
          <p14:tracePt t="72177" x="5297488" y="5105400"/>
          <p14:tracePt t="72189" x="5297488" y="5113338"/>
          <p14:tracePt t="72207" x="5297488" y="5127625"/>
          <p14:tracePt t="72829" x="5289550" y="5127625"/>
          <p14:tracePt t="72831" x="5289550" y="5119688"/>
          <p14:tracePt t="72832" x="5283200" y="5119688"/>
          <p14:tracePt t="72844" x="5221288" y="5073650"/>
          <p14:tracePt t="72856" x="5159375" y="5051425"/>
          <p14:tracePt t="72857" x="5143500" y="5043488"/>
          <p14:tracePt t="72875" x="5057775" y="5011738"/>
          <p14:tracePt t="72893" x="4997450" y="4989513"/>
          <p14:tracePt t="72911" x="4957763" y="4981575"/>
          <p14:tracePt t="72923" x="4927600" y="4973638"/>
          <p14:tracePt t="72941" x="4895850" y="4965700"/>
          <p14:tracePt t="72959" x="4857750" y="4957763"/>
          <p14:tracePt t="72978" x="4795838" y="4943475"/>
          <p14:tracePt t="72990" x="4749800" y="4927600"/>
          <p14:tracePt t="73008" x="4672013" y="4911725"/>
          <p14:tracePt t="73026" x="4633913" y="4895850"/>
          <p14:tracePt t="73044" x="4618038" y="4895850"/>
          <p14:tracePt t="73056" x="4610100" y="4887913"/>
          <p14:tracePt t="73078" x="4610100" y="4881563"/>
          <p14:tracePt t="73093" x="4595813" y="4865688"/>
          <p14:tracePt t="73111" x="4587875" y="4849813"/>
          <p14:tracePt t="73123" x="4579938" y="4849813"/>
          <p14:tracePt t="73141" x="4579938" y="4841875"/>
          <p14:tracePt t="73250" x="4579938" y="4833938"/>
          <p14:tracePt t="73266" x="4579938" y="4827588"/>
          <p14:tracePt t="73274" x="4579938" y="4819650"/>
          <p14:tracePt t="73278" x="4579938" y="4811713"/>
          <p14:tracePt t="73284" x="4587875" y="4811713"/>
          <p14:tracePt t="73293" x="4587875" y="4795838"/>
          <p14:tracePt t="73311" x="4587875" y="4772025"/>
          <p14:tracePt t="73312" x="4595813" y="4772025"/>
          <p14:tracePt t="73324" x="4595813" y="4757738"/>
          <p14:tracePt t="73342" x="4602163" y="4741863"/>
          <p14:tracePt t="73360" x="4602163" y="4733925"/>
          <p14:tracePt t="73378" x="4610100" y="4725988"/>
          <p14:tracePt t="73390" x="4618038" y="4725988"/>
          <p14:tracePt t="73408" x="4625975" y="4711700"/>
          <p14:tracePt t="73427" x="4633913" y="4703763"/>
          <p14:tracePt t="73524" x="4633913" y="4695825"/>
          <p14:tracePt t="73529" x="4633913" y="4687888"/>
          <p14:tracePt t="73530" x="4633913" y="4679950"/>
          <p14:tracePt t="73542" x="4633913" y="4649788"/>
          <p14:tracePt t="73560" x="4633913" y="4618038"/>
          <p14:tracePt t="73578" x="4610100" y="4587875"/>
          <p14:tracePt t="73590" x="4610100" y="4572000"/>
          <p14:tracePt t="73609" x="4602163" y="4556125"/>
          <p14:tracePt t="73627" x="4595813" y="4548188"/>
          <p14:tracePt t="73645" x="4572000" y="4533900"/>
          <p14:tracePt t="73657" x="4556125" y="4525963"/>
          <p14:tracePt t="73675" x="4533900" y="4518025"/>
          <p14:tracePt t="73676" x="4525963" y="4518025"/>
          <p14:tracePt t="73694" x="4494213" y="4518025"/>
          <p14:tracePt t="73712" x="4440238" y="4556125"/>
          <p14:tracePt t="73724" x="4394200" y="4610100"/>
          <p14:tracePt t="73742" x="4356100" y="4672013"/>
          <p14:tracePt t="73760" x="4356100" y="4695825"/>
          <p14:tracePt t="73811" x="4356100" y="4703763"/>
          <p14:tracePt t="73823" x="4356100" y="4711700"/>
          <p14:tracePt t="73829" x="4356100" y="4718050"/>
          <p14:tracePt t="73835" x="4356100" y="4725988"/>
          <p14:tracePt t="73845" x="4356100" y="4741863"/>
          <p14:tracePt t="73857" x="4356100" y="4749800"/>
          <p14:tracePt t="73876" x="4356100" y="4757738"/>
          <p14:tracePt t="73986" x="4364038" y="4757738"/>
          <p14:tracePt t="73991" x="4364038" y="4765675"/>
          <p14:tracePt t="73999" x="4364038" y="4772025"/>
          <p14:tracePt t="74015" x="4364038" y="4779963"/>
          <p14:tracePt t="74953" x="4364038" y="4772025"/>
          <p14:tracePt t="74955" x="4364038" y="4765675"/>
          <p14:tracePt t="74957" x="4364038" y="4757738"/>
          <p14:tracePt t="74961" x="4371975" y="4741863"/>
          <p14:tracePt t="74980" x="4386263" y="4695825"/>
          <p14:tracePt t="74992" x="4410075" y="4687888"/>
          <p14:tracePt t="75010" x="4425950" y="4672013"/>
          <p14:tracePt t="75028" x="4448175" y="4649788"/>
          <p14:tracePt t="75029" x="4456113" y="4641850"/>
          <p14:tracePt t="75046" x="4486275" y="4587875"/>
          <p14:tracePt t="75047" x="4494213" y="4579938"/>
          <p14:tracePt t="75058" x="4518025" y="4525963"/>
          <p14:tracePt t="75077" x="4556125" y="4448175"/>
          <p14:tracePt t="75095" x="4579938" y="4394200"/>
          <p14:tracePt t="75113" x="4587875" y="4371975"/>
          <p14:tracePt t="75125" x="4587875" y="4364038"/>
          <p14:tracePt t="75144" x="4587875" y="4356100"/>
          <p14:tracePt t="75162" x="4587875" y="4348163"/>
          <p14:tracePt t="75316" x="4587875" y="4340225"/>
          <p14:tracePt t="75326" x="4579938" y="4340225"/>
          <p14:tracePt t="75330" x="4572000" y="4340225"/>
          <p14:tracePt t="75333" x="4572000" y="4332288"/>
          <p14:tracePt t="75344" x="4533900" y="4324350"/>
          <p14:tracePt t="75362" x="4494213" y="4310063"/>
          <p14:tracePt t="75380" x="4448175" y="4302125"/>
          <p14:tracePt t="75392" x="4410075" y="4286250"/>
          <p14:tracePt t="75410" x="4356100" y="4270375"/>
          <p14:tracePt t="75429" x="4302125" y="4270375"/>
          <p14:tracePt t="75447" x="4256088" y="4270375"/>
          <p14:tracePt t="75459" x="4232275" y="4270375"/>
          <p14:tracePt t="75477" x="4200525" y="4270375"/>
          <p14:tracePt t="75496" x="4186238" y="4286250"/>
          <p14:tracePt t="75514" x="4162425" y="4310063"/>
          <p14:tracePt t="75526" x="4154488" y="4340225"/>
          <p14:tracePt t="75544" x="4146550" y="4386263"/>
          <p14:tracePt t="75562" x="4162425" y="4456113"/>
          <p14:tracePt t="75580" x="4200525" y="4518025"/>
          <p14:tracePt t="75581" x="4200525" y="4525963"/>
          <p14:tracePt t="75592" x="4232275" y="4556125"/>
          <p14:tracePt t="75611" x="4270375" y="4595813"/>
          <p14:tracePt t="75629" x="4302125" y="4610100"/>
          <p14:tracePt t="75647" x="4324350" y="4618038"/>
          <p14:tracePt t="75659" x="4332288" y="4618038"/>
          <p14:tracePt t="75677" x="4364038" y="4618038"/>
          <p14:tracePt t="75696" x="4402138" y="4610100"/>
          <p14:tracePt t="75714" x="4440238" y="4587875"/>
          <p14:tracePt t="75726" x="4471988" y="4579938"/>
          <p14:tracePt t="75744" x="4518025" y="4548188"/>
          <p14:tracePt t="75745" x="4525963" y="4548188"/>
          <p14:tracePt t="75762" x="4556125" y="4518025"/>
          <p14:tracePt t="75780" x="4587875" y="4494213"/>
          <p14:tracePt t="76098" x="4587875" y="4486275"/>
          <p14:tracePt t="76103" x="4587875" y="4479925"/>
          <p14:tracePt t="76106" x="4587875" y="4471988"/>
          <p14:tracePt t="76114" x="4587875" y="4448175"/>
          <p14:tracePt t="76126" x="4587875" y="4425950"/>
          <p14:tracePt t="76144" x="4579938" y="4410075"/>
          <p14:tracePt t="76145" x="4579938" y="4402138"/>
          <p14:tracePt t="76163" x="4572000" y="4378325"/>
          <p14:tracePt t="76181" x="4556125" y="4364038"/>
          <p14:tracePt t="76193" x="4556125" y="4356100"/>
          <p14:tracePt t="76211" x="4541838" y="4348163"/>
          <p14:tracePt t="76240" x="4541838" y="4340225"/>
          <p14:tracePt t="76295" x="4533900" y="4340225"/>
          <p14:tracePt t="76303" x="4533900" y="4332288"/>
          <p14:tracePt t="76307" x="4525963" y="4332288"/>
          <p14:tracePt t="76314" x="4518025" y="4332288"/>
          <p14:tracePt t="76326" x="4510088" y="4324350"/>
          <p14:tracePt t="76345" x="4502150" y="4324350"/>
          <p14:tracePt t="78327" x="4494213" y="4324350"/>
          <p14:tracePt t="78330" x="4486275" y="4324350"/>
          <p14:tracePt t="78335" x="4471988" y="4324350"/>
          <p14:tracePt t="78347" x="4402138" y="4324350"/>
          <p14:tracePt t="78365" x="4310063" y="4324350"/>
          <p14:tracePt t="78383" x="4240213" y="4324350"/>
          <p14:tracePt t="78395" x="4208463" y="4324350"/>
          <p14:tracePt t="78414" x="4170363" y="4324350"/>
          <p14:tracePt t="78432" x="4132263" y="4324350"/>
          <p14:tracePt t="78450" x="4100513" y="4332288"/>
          <p14:tracePt t="78462" x="4086225" y="4332288"/>
          <p14:tracePt t="78632" x="4092575" y="4332288"/>
          <p14:tracePt t="78639" x="4100513" y="4332288"/>
          <p14:tracePt t="78646" x="4108450" y="4332288"/>
          <p14:tracePt t="78653" x="4108450" y="4324350"/>
          <p14:tracePt t="78662" x="4124325" y="4324350"/>
          <p14:tracePt t="78696" x="4132263" y="4324350"/>
          <p14:tracePt t="78886" x="4124325" y="4324350"/>
          <p14:tracePt t="78888" x="4116388" y="4324350"/>
          <p14:tracePt t="78893" x="4108450" y="4324350"/>
          <p14:tracePt t="78899" x="4100513" y="4332288"/>
          <p14:tracePt t="78911" x="4086225" y="4340225"/>
          <p14:tracePt t="78986" x="4078288" y="4340225"/>
          <p14:tracePt t="79481" x="4086225" y="4340225"/>
          <p14:tracePt t="79484" x="4092575" y="4340225"/>
          <p14:tracePt t="79488" x="4100513" y="4340225"/>
          <p14:tracePt t="79499" x="4124325" y="4332288"/>
          <p14:tracePt t="79512" x="4154488" y="4324350"/>
          <p14:tracePt t="79530" x="4178300" y="4310063"/>
          <p14:tracePt t="79548" x="4186238" y="4302125"/>
          <p14:tracePt t="79566" x="4200525" y="4302125"/>
          <p14:tracePt t="79578" x="4224338" y="4294188"/>
          <p14:tracePt t="79597" x="4262438" y="4278313"/>
          <p14:tracePt t="79615" x="4294188" y="4262438"/>
          <p14:tracePt t="79633" x="4332288" y="4240213"/>
          <p14:tracePt t="79645" x="4348163" y="4232275"/>
          <p14:tracePt t="79663" x="4371975" y="4224338"/>
          <p14:tracePt t="79681" x="4378325" y="4224338"/>
          <p14:tracePt t="79700" x="4386263" y="4216400"/>
          <p14:tracePt t="79712" x="4402138" y="4208463"/>
          <p14:tracePt t="79730" x="4418013" y="4200525"/>
          <p14:tracePt t="79748" x="4432300" y="4194175"/>
          <p14:tracePt t="79766" x="4456113" y="4178300"/>
          <p14:tracePt t="79779" x="4471988" y="4170363"/>
          <p14:tracePt t="79797" x="4494213" y="4162425"/>
          <p14:tracePt t="79815" x="4525963" y="4154488"/>
          <p14:tracePt t="79833" x="4548188" y="4132263"/>
          <p14:tracePt t="79845" x="4556125" y="4124325"/>
          <p14:tracePt t="79863" x="4579938" y="4108450"/>
          <p14:tracePt t="79864" x="4587875" y="4108450"/>
          <p14:tracePt t="79882" x="4618038" y="4100513"/>
          <p14:tracePt t="79900" x="4649788" y="4092575"/>
          <p14:tracePt t="79912" x="4672013" y="4092575"/>
          <p14:tracePt t="79930" x="4703763" y="4092575"/>
          <p14:tracePt t="79949" x="4711700" y="4086225"/>
          <p14:tracePt t="79967" x="4725988" y="4078288"/>
          <p14:tracePt t="79997" x="4733925" y="4078288"/>
          <p14:tracePt t="80121" x="4733925" y="4086225"/>
          <p14:tracePt t="80125" x="4733925" y="4092575"/>
          <p14:tracePt t="80130" x="4733925" y="4100513"/>
          <p14:tracePt t="80136" x="4733925" y="4108450"/>
          <p14:tracePt t="80148" x="4725988" y="4108450"/>
          <p14:tracePt t="80224" x="4725988" y="4116388"/>
          <p14:tracePt t="80253" x="4725988" y="4124325"/>
          <p14:tracePt t="80263" x="4725988" y="4132263"/>
          <p14:tracePt t="80271" x="4725988" y="4140200"/>
          <p14:tracePt t="80277" x="4725988" y="4146550"/>
          <p14:tracePt t="80290" x="4725988" y="4154488"/>
          <p14:tracePt t="80301" x="4725988" y="4162425"/>
          <p14:tracePt t="80312" x="4733925" y="4170363"/>
          <p14:tracePt t="80331" x="4733925" y="4186238"/>
          <p14:tracePt t="80349" x="4733925" y="4224338"/>
          <p14:tracePt t="80368" x="4733925" y="4286250"/>
          <p14:tracePt t="80379" x="4733925" y="4348163"/>
          <p14:tracePt t="80397" x="4749800" y="4432300"/>
          <p14:tracePt t="80398" x="4749800" y="4440238"/>
          <p14:tracePt t="80416" x="4772025" y="4533900"/>
          <p14:tracePt t="80434" x="4803775" y="4579938"/>
          <p14:tracePt t="80446" x="4827588" y="4602163"/>
          <p14:tracePt t="80464" x="4865688" y="4664075"/>
          <p14:tracePt t="80465" x="4865688" y="4672013"/>
          <p14:tracePt t="80482" x="4911725" y="4741863"/>
          <p14:tracePt t="80483" x="4919663" y="4749800"/>
          <p14:tracePt t="80501" x="4965700" y="4849813"/>
          <p14:tracePt t="80501" x="4973638" y="4849813"/>
          <p14:tracePt t="80513" x="5003800" y="4919663"/>
          <p14:tracePt t="80531" x="5081588" y="5043488"/>
          <p14:tracePt t="80549" x="5167313" y="5143500"/>
          <p14:tracePt t="80567" x="5259388" y="5229225"/>
          <p14:tracePt t="80579" x="5329238" y="5275263"/>
          <p14:tracePt t="80580" x="5351463" y="5283200"/>
          <p14:tracePt t="80598" x="5445125" y="5321300"/>
          <p14:tracePt t="80616" x="5521325" y="5359400"/>
          <p14:tracePt t="80634" x="5583238" y="5391150"/>
          <p14:tracePt t="80646" x="5614988" y="5405438"/>
          <p14:tracePt t="80664" x="5661025" y="5421313"/>
          <p14:tracePt t="80683" x="5730875" y="5429250"/>
          <p14:tracePt t="80684" x="5738813" y="5429250"/>
          <p14:tracePt t="80701" x="5807075" y="5429250"/>
          <p14:tracePt t="80713" x="5861050" y="5413375"/>
          <p14:tracePt t="80731" x="5922963" y="5399088"/>
          <p14:tracePt t="80749" x="5954713" y="5383213"/>
          <p14:tracePt t="80767" x="6000750" y="5359400"/>
          <p14:tracePt t="80768" x="6008688" y="5359400"/>
          <p14:tracePt t="80780" x="6038850" y="5329238"/>
          <p14:tracePt t="80798" x="6092825" y="5289550"/>
          <p14:tracePt t="80816" x="6140450" y="5267325"/>
          <p14:tracePt t="80834" x="6170613" y="5259388"/>
          <p14:tracePt t="80846" x="6186488" y="5259388"/>
          <p14:tracePt t="80864" x="6194425" y="5259388"/>
          <p14:tracePt t="80913" x="6200775" y="5259388"/>
          <p14:tracePt t="80916" x="6200775" y="5251450"/>
          <p14:tracePt t="80921" x="6208713" y="5251450"/>
          <p14:tracePt t="80931" x="6216650" y="5243513"/>
          <p14:tracePt t="80949" x="6224588" y="5235575"/>
          <p14:tracePt t="80968" x="6232525" y="5229225"/>
          <p14:tracePt t="81041" x="6232525" y="5221288"/>
          <p14:tracePt t="81048" x="6232525" y="5213350"/>
          <p14:tracePt t="81053" x="6232525" y="5205413"/>
          <p14:tracePt t="81061" x="6232525" y="5197475"/>
          <p14:tracePt t="81292" x="6224588" y="5197475"/>
          <p14:tracePt t="81299" x="6216650" y="5197475"/>
          <p14:tracePt t="81426" x="6224588" y="5197475"/>
          <p14:tracePt t="81437" x="6232525" y="5197475"/>
          <p14:tracePt t="81463" x="6240463" y="5197475"/>
          <p14:tracePt t="81470" x="6240463" y="5189538"/>
          <p14:tracePt t="81480" x="6248400" y="5189538"/>
          <p14:tracePt t="81487" x="6256338" y="5189538"/>
          <p14:tracePt t="81501" x="6262688" y="5173663"/>
          <p14:tracePt t="81514" x="6270625" y="5167313"/>
          <p14:tracePt t="81532" x="6286500" y="5167313"/>
          <p14:tracePt t="81550" x="6302375" y="5159375"/>
          <p14:tracePt t="81568" x="6310313" y="5151438"/>
          <p14:tracePt t="81580" x="6324600" y="5143500"/>
          <p14:tracePt t="81599" x="6340475" y="5135563"/>
          <p14:tracePt t="81617" x="6348413" y="5127625"/>
          <p14:tracePt t="81636" x="6356350" y="5113338"/>
          <p14:tracePt t="81647" x="6364288" y="5113338"/>
          <p14:tracePt t="81665" x="6364288" y="5105400"/>
          <p14:tracePt t="81689" x="6364288" y="5097463"/>
          <p14:tracePt t="81710" x="6364288" y="5089525"/>
          <p14:tracePt t="81716" x="6364288" y="5081588"/>
          <p14:tracePt t="81732" x="6348413" y="5073650"/>
          <p14:tracePt t="81750" x="6324600" y="5065713"/>
          <p14:tracePt t="81768" x="6294438" y="5051425"/>
          <p14:tracePt t="81769" x="6286500" y="5051425"/>
          <p14:tracePt t="81781" x="6278563" y="5051425"/>
          <p14:tracePt t="81834" x="6270625" y="5051425"/>
          <p14:tracePt t="81861" x="6262688" y="5051425"/>
          <p14:tracePt t="81869" x="6256338" y="5051425"/>
          <p14:tracePt t="81872" x="6248400" y="5051425"/>
          <p14:tracePt t="81879" x="6240463" y="5051425"/>
          <p14:tracePt t="81892" x="6232525" y="5051425"/>
          <p14:tracePt t="81946" x="6224588" y="5051425"/>
          <p14:tracePt t="81951" x="6224588" y="5057775"/>
          <p14:tracePt t="81956" x="6216650" y="5057775"/>
          <p14:tracePt t="81969" x="6208713" y="5057775"/>
          <p14:tracePt t="81981" x="6208713" y="5065713"/>
          <p14:tracePt t="81999" x="6200775" y="5073650"/>
          <p14:tracePt t="82017" x="6200775" y="5081588"/>
          <p14:tracePt t="82047" x="6200775" y="5089525"/>
          <p14:tracePt t="82064" x="6200775" y="5097463"/>
          <p14:tracePt t="82071" x="6200775" y="5105400"/>
          <p14:tracePt t="82084" x="6194425" y="5113338"/>
          <p14:tracePt t="82102" x="6194425" y="5119688"/>
          <p14:tracePt t="82220" x="6194425" y="5127625"/>
          <p14:tracePt t="82222" x="6186488" y="5127625"/>
          <p14:tracePt t="82224" x="6186488" y="5135563"/>
          <p14:tracePt t="82235" x="6154738" y="5173663"/>
          <p14:tracePt t="82236" x="6154738" y="5181600"/>
          <p14:tracePt t="82248" x="6108700" y="5235575"/>
          <p14:tracePt t="82266" x="6092825" y="5289550"/>
          <p14:tracePt t="82820" x="6086475" y="5289550"/>
          <p14:tracePt t="82827" x="6086475" y="5283200"/>
          <p14:tracePt t="82828" x="6078538" y="5283200"/>
          <p14:tracePt t="82836" x="6054725" y="5251450"/>
          <p14:tracePt t="82848" x="6024563" y="5197475"/>
          <p14:tracePt t="82867" x="6000750" y="5151438"/>
          <p14:tracePt t="82954" x="6000750" y="5143500"/>
          <p14:tracePt t="82959" x="6000750" y="5135563"/>
          <p14:tracePt t="82964" x="6000750" y="5127625"/>
          <p14:tracePt t="82970" x="6000750" y="5119688"/>
          <p14:tracePt t="82982" x="6008688" y="5089525"/>
          <p14:tracePt t="83000" x="6024563" y="5065713"/>
          <p14:tracePt t="83018" x="6024563" y="5057775"/>
          <p14:tracePt t="83039" x="6024563" y="5051425"/>
          <p14:tracePt t="83744" x="6030913" y="5051425"/>
          <p14:tracePt t="83756" x="6038850" y="5051425"/>
          <p14:tracePt t="83759" x="6046788" y="5051425"/>
          <p14:tracePt t="83763" x="6046788" y="5043488"/>
          <p14:tracePt t="83771" x="6086475" y="5043488"/>
          <p14:tracePt t="83783" x="6140450" y="5043488"/>
          <p14:tracePt t="83801" x="6200775" y="5043488"/>
          <p14:tracePt t="83819" x="6256338" y="5051425"/>
          <p14:tracePt t="83837" x="6310313" y="5057775"/>
          <p14:tracePt t="83849" x="6332538" y="5057775"/>
          <p14:tracePt t="83867" x="6348413" y="5057775"/>
          <p14:tracePt t="83886" x="6356350" y="5057775"/>
          <p14:tracePt t="83904" x="6364288" y="5057775"/>
          <p14:tracePt t="84056" x="6364288" y="5051425"/>
          <p14:tracePt t="84059" x="6356350" y="5051425"/>
          <p14:tracePt t="84062" x="6356350" y="5035550"/>
          <p14:tracePt t="84068" x="6348413" y="5027613"/>
          <p14:tracePt t="84086" x="6310313" y="4989513"/>
          <p14:tracePt t="84104" x="6294438" y="4973638"/>
          <p14:tracePt t="84116" x="6286500" y="4973638"/>
          <p14:tracePt t="84351" x="6286500" y="4965700"/>
          <p14:tracePt t="84376" x="6286500" y="4957763"/>
          <p14:tracePt t="84377" x="6294438" y="4957763"/>
          <p14:tracePt t="84383" x="6310313" y="4949825"/>
          <p14:tracePt t="84389" x="6316663" y="4943475"/>
          <p14:tracePt t="84402" x="6340475" y="4935538"/>
          <p14:tracePt t="84420" x="6364288" y="4927600"/>
          <p14:tracePt t="84438" x="6386513" y="4911725"/>
          <p14:tracePt t="84450" x="6410325" y="4895850"/>
          <p14:tracePt t="84468" x="6432550" y="4881563"/>
          <p14:tracePt t="84486" x="6464300" y="4841875"/>
          <p14:tracePt t="84487" x="6464300" y="4833938"/>
          <p14:tracePt t="84505" x="6486525" y="4787900"/>
          <p14:tracePt t="84517" x="6494463" y="4765675"/>
          <p14:tracePt t="84535" x="6502400" y="4749800"/>
          <p14:tracePt t="84565" x="6502400" y="4741863"/>
          <p14:tracePt t="84576" x="6502400" y="4733925"/>
          <p14:tracePt t="84583" x="6502400" y="4718050"/>
          <p14:tracePt t="84602" x="6494463" y="4679950"/>
          <p14:tracePt t="84620" x="6486525" y="4657725"/>
          <p14:tracePt t="84638" x="6480175" y="4649788"/>
          <p14:tracePt t="84650" x="6480175" y="4641850"/>
          <p14:tracePt t="84668" x="6456363" y="4625975"/>
          <p14:tracePt t="84687" x="6410325" y="4610100"/>
          <p14:tracePt t="84705" x="6364288" y="4595813"/>
          <p14:tracePt t="84717" x="6316663" y="4595813"/>
          <p14:tracePt t="84735" x="6294438" y="4587875"/>
          <p14:tracePt t="84753" x="6286500" y="4587875"/>
          <p14:tracePt t="84823" x="6286500" y="4579938"/>
          <p14:tracePt t="84831" x="6286500" y="4572000"/>
          <p14:tracePt t="84854" x="6286500" y="4564063"/>
          <p14:tracePt t="84872" x="6286500" y="4556125"/>
          <p14:tracePt t="84898" x="6286500" y="4548188"/>
          <p14:tracePt t="84911" x="6286500" y="4541838"/>
          <p14:tracePt t="84924" x="6286500" y="4533900"/>
          <p14:tracePt t="84934" x="6286500" y="4525963"/>
          <p14:tracePt t="84960" x="6286500" y="4518025"/>
          <p14:tracePt t="84964" x="6294438" y="4518025"/>
          <p14:tracePt t="84974" x="6294438" y="4510088"/>
          <p14:tracePt t="84984" x="6302375" y="4502150"/>
          <p14:tracePt t="85002" x="6310313" y="4486275"/>
          <p14:tracePt t="85020" x="6310313" y="4456113"/>
          <p14:tracePt t="85038" x="6310313" y="4432300"/>
          <p14:tracePt t="85039" x="6310313" y="4425950"/>
          <p14:tracePt t="85050" x="6310313" y="4418013"/>
          <p14:tracePt t="85069" x="6310313" y="4402138"/>
          <p14:tracePt t="85087" x="6316663" y="4386263"/>
          <p14:tracePt t="85105" x="6316663" y="4364038"/>
          <p14:tracePt t="85117" x="6316663" y="4340225"/>
          <p14:tracePt t="85136" x="6316663" y="4302125"/>
          <p14:tracePt t="85154" x="6310313" y="4278313"/>
          <p14:tracePt t="85172" x="6310313" y="4256088"/>
          <p14:tracePt t="85184" x="6310313" y="4240213"/>
          <p14:tracePt t="85202" x="6310313" y="4208463"/>
          <p14:tracePt t="85220" x="6310313" y="4186238"/>
          <p14:tracePt t="85239" x="6310313" y="4178300"/>
          <p14:tracePt t="85251" x="6302375" y="4170363"/>
          <p14:tracePt t="85269" x="6294438" y="4162425"/>
          <p14:tracePt t="85287" x="6262688" y="4162425"/>
          <p14:tracePt t="85305" x="6194425" y="4162425"/>
          <p14:tracePt t="85317" x="6162675" y="4162425"/>
          <p14:tracePt t="85336" x="6092825" y="4162425"/>
          <p14:tracePt t="85354" x="6024563" y="4162425"/>
          <p14:tracePt t="85372" x="5970588" y="4162425"/>
          <p14:tracePt t="85384" x="5962650" y="4170363"/>
          <p14:tracePt t="85431" x="5970588" y="4170363"/>
          <p14:tracePt t="85433" x="5976938" y="4170363"/>
          <p14:tracePt t="85439" x="6000750" y="4178300"/>
          <p14:tracePt t="85451" x="6086475" y="4200525"/>
          <p14:tracePt t="85469" x="6240463" y="4240213"/>
          <p14:tracePt t="85487" x="6378575" y="4278313"/>
          <p14:tracePt t="85506" x="6472238" y="4302125"/>
          <p14:tracePt t="85518" x="6480175" y="4302125"/>
          <p14:tracePt t="85536" x="6486525" y="4302125"/>
          <p14:tracePt t="85565" x="6480175" y="4302125"/>
          <p14:tracePt t="85572" x="6448425" y="4302125"/>
          <p14:tracePt t="85573" x="6440488" y="4302125"/>
          <p14:tracePt t="85584" x="6364288" y="4302125"/>
          <p14:tracePt t="85585" x="6348413" y="4302125"/>
          <p14:tracePt t="85603" x="6178550" y="4310063"/>
          <p14:tracePt t="85621" x="6054725" y="4316413"/>
          <p14:tracePt t="85639" x="6016625" y="4324350"/>
          <p14:tracePt t="85693" x="6024563" y="4324350"/>
          <p14:tracePt t="85696" x="6030913" y="4324350"/>
          <p14:tracePt t="85700" x="6046788" y="4324350"/>
          <p14:tracePt t="85701" x="6054725" y="4324350"/>
          <p14:tracePt t="85706" x="6070600" y="4324350"/>
          <p14:tracePt t="85718" x="6124575" y="4324350"/>
          <p14:tracePt t="85736" x="6186488" y="4324350"/>
          <p14:tracePt t="85754" x="6216650" y="4340225"/>
          <p14:tracePt t="85773" x="6224588" y="4348163"/>
          <p14:tracePt t="85785" x="6224588" y="4364038"/>
          <p14:tracePt t="85803" x="6224588" y="4386263"/>
          <p14:tracePt t="85821" x="6208713" y="4410075"/>
          <p14:tracePt t="85840" x="6186488" y="4456113"/>
          <p14:tracePt t="85851" x="6162675" y="4494213"/>
          <p14:tracePt t="85870" x="6116638" y="4572000"/>
          <p14:tracePt t="85888" x="6086475" y="4641850"/>
          <p14:tracePt t="85906" x="6078538" y="4657725"/>
          <p14:tracePt t="85957" x="6086475" y="4657725"/>
          <p14:tracePt t="85959" x="6092825" y="4657725"/>
          <p14:tracePt t="85965" x="6100763" y="4657725"/>
          <p14:tracePt t="85973" x="6108700" y="4649788"/>
          <p14:tracePt t="85985" x="6132513" y="4649788"/>
          <p14:tracePt t="86003" x="6194425" y="4649788"/>
          <p14:tracePt t="86021" x="6262688" y="4649788"/>
          <p14:tracePt t="86039" x="6316663" y="4649788"/>
          <p14:tracePt t="86052" x="6356350" y="4641850"/>
          <p14:tracePt t="86070" x="6410325" y="4618038"/>
          <p14:tracePt t="86088" x="6440488" y="4602163"/>
          <p14:tracePt t="86106" x="6448425" y="4595813"/>
          <p14:tracePt t="86168" x="6440488" y="4595813"/>
          <p14:tracePt t="86169" x="6440488" y="4602163"/>
          <p14:tracePt t="86173" x="6432550" y="4610100"/>
          <p14:tracePt t="86185" x="6378575" y="4633913"/>
          <p14:tracePt t="86203" x="6294438" y="4657725"/>
          <p14:tracePt t="86204" x="6286500" y="4657725"/>
          <p14:tracePt t="86221" x="6224588" y="4664075"/>
          <p14:tracePt t="86240" x="6186488" y="4664075"/>
          <p14:tracePt t="86252" x="6178550" y="4664075"/>
          <p14:tracePt t="86333" x="6186488" y="4664075"/>
          <p14:tracePt t="86337" x="6194425" y="4664075"/>
          <p14:tracePt t="86339" x="6200775" y="4664075"/>
          <p14:tracePt t="86355" x="6286500" y="4649788"/>
          <p14:tracePt t="86373" x="6386513" y="4633913"/>
          <p14:tracePt t="86386" x="6448425" y="4610100"/>
          <p14:tracePt t="86403" x="6510338" y="4564063"/>
          <p14:tracePt t="86422" x="6556375" y="4486275"/>
          <p14:tracePt t="86440" x="6580188" y="4410075"/>
          <p14:tracePt t="86452" x="6580188" y="4364038"/>
          <p14:tracePt t="86470" x="6580188" y="4294188"/>
          <p14:tracePt t="86488" x="6580188" y="4240213"/>
          <p14:tracePt t="86489" x="6580188" y="4232275"/>
          <p14:tracePt t="86507" x="6564313" y="4170363"/>
          <p14:tracePt t="86519" x="6548438" y="4154488"/>
          <p14:tracePt t="86537" x="6548438" y="4140200"/>
          <p14:tracePt t="86555" x="6542088" y="4132263"/>
          <p14:tracePt t="86573" x="6510338" y="4132263"/>
          <p14:tracePt t="86585" x="6472238" y="4132263"/>
          <p14:tracePt t="86604" x="6378575" y="4132263"/>
          <p14:tracePt t="86622" x="6316663" y="4124325"/>
          <p14:tracePt t="86640" x="6294438" y="4124325"/>
          <p14:tracePt t="86663" x="6286500" y="4124325"/>
          <p14:tracePt t="86673" x="6278563" y="4124325"/>
          <p14:tracePt t="86689" x="6256338" y="4132263"/>
          <p14:tracePt t="86707" x="6216650" y="4146550"/>
          <p14:tracePt t="86719" x="6186488" y="4162425"/>
          <p14:tracePt t="86737" x="6162675" y="4178300"/>
          <p14:tracePt t="86755" x="6146800" y="4200525"/>
          <p14:tracePt t="86774" x="6146800" y="4208463"/>
          <p14:tracePt t="86838" x="6146800" y="4216400"/>
          <p14:tracePt t="86848" x="6146800" y="4224338"/>
          <p14:tracePt t="86849" x="6154738" y="4224338"/>
          <p14:tracePt t="86852" x="6162675" y="4232275"/>
          <p14:tracePt t="86871" x="6248400" y="4270375"/>
          <p14:tracePt t="86889" x="6356350" y="4302125"/>
          <p14:tracePt t="86907" x="6426200" y="4310063"/>
          <p14:tracePt t="86919" x="6440488" y="4316413"/>
          <p14:tracePt t="86937" x="6456363" y="4316413"/>
          <p14:tracePt t="86996" x="6448425" y="4316413"/>
          <p14:tracePt t="86998" x="6440488" y="4316413"/>
          <p14:tracePt t="87002" x="6432550" y="4316413"/>
          <p14:tracePt t="87004" x="6426200" y="4316413"/>
          <p14:tracePt t="87022" x="6332538" y="4332288"/>
          <p14:tracePt t="87023" x="6324600" y="4332288"/>
          <p14:tracePt t="87041" x="6248400" y="4348163"/>
          <p14:tracePt t="87053" x="6224588" y="4356100"/>
          <p14:tracePt t="87141" x="6232525" y="4356100"/>
          <p14:tracePt t="87146" x="6240463" y="4356100"/>
          <p14:tracePt t="87149" x="6248400" y="4356100"/>
          <p14:tracePt t="87156" x="6270625" y="4356100"/>
          <p14:tracePt t="87168" x="6302375" y="4356100"/>
          <p14:tracePt t="87186" x="6340475" y="4356100"/>
          <p14:tracePt t="87204" x="6356350" y="4356100"/>
          <p14:tracePt t="87238" x="6356350" y="4364038"/>
          <p14:tracePt t="87243" x="6356350" y="4371975"/>
          <p14:tracePt t="87253" x="6332538" y="4402138"/>
          <p14:tracePt t="87271" x="6270625" y="4456113"/>
          <p14:tracePt t="87289" x="6248400" y="4486275"/>
          <p14:tracePt t="87301" x="6248400" y="4502150"/>
          <p14:tracePt t="87320" x="6262688" y="4541838"/>
          <p14:tracePt t="87338" x="6278563" y="4564063"/>
          <p14:tracePt t="87356" x="6294438" y="4579938"/>
          <p14:tracePt t="87368" x="6310313" y="4579938"/>
          <p14:tracePt t="87387" x="6364288" y="4587875"/>
          <p14:tracePt t="87404" x="6402388" y="4587875"/>
          <p14:tracePt t="87423" x="6426200" y="4587875"/>
          <p14:tracePt t="87435" x="6432550" y="4587875"/>
          <p14:tracePt t="87589" x="6426200" y="4595813"/>
          <p14:tracePt t="87602" x="6418263" y="4595813"/>
          <p14:tracePt t="87603" x="6418263" y="4602163"/>
          <p14:tracePt t="87917" x="6418263" y="4610100"/>
          <p14:tracePt t="87918" x="6410325" y="4610100"/>
          <p14:tracePt t="87928" x="6410325" y="4618038"/>
          <p14:tracePt t="87938" x="6402388" y="4618038"/>
          <p14:tracePt t="88235" x="6418263" y="4618038"/>
          <p14:tracePt t="88238" x="6426200" y="4618038"/>
          <p14:tracePt t="88242" x="6448425" y="4610100"/>
          <p14:tracePt t="88254" x="6494463" y="4602163"/>
          <p14:tracePt t="88272" x="6502400" y="4595813"/>
          <p14:tracePt t="88687" x="6510338" y="4595813"/>
          <p14:tracePt t="88689" x="6518275" y="4595813"/>
          <p14:tracePt t="88691" x="6534150" y="4595813"/>
          <p14:tracePt t="88703" x="6742113" y="4595813"/>
          <p14:tracePt t="88721" x="7467600" y="4633913"/>
          <p14:tracePt t="88739" x="8742363" y="4803775"/>
          <p14:tracePt t="90021" x="8920163" y="2030413"/>
          <p14:tracePt t="90022" x="8882063" y="1976438"/>
          <p14:tracePt t="90023" x="8712200" y="1660525"/>
          <p14:tracePt t="90025" x="8556625" y="1382713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AND</a:t>
                </a:r>
              </a:p>
              <a:p>
                <a:r>
                  <a:rPr lang="en-US" dirty="0"/>
                  <a:t>Logical multiplication (conjunction)</a:t>
                </a:r>
              </a:p>
              <a:p>
                <a:pPr lvl="1"/>
                <a:r>
                  <a:rPr lang="en-US" dirty="0"/>
                  <a:t>Function returns 0 unless all its inputs are 1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Algebraic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  <a:blipFill>
                <a:blip r:embed="rId4"/>
                <a:stretch>
                  <a:fillRect l="-1986" t="-2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A1B38-765C-3A2A-603D-1C2F8725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 functions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A44A769-9615-537F-582B-14F368B18B6D}"/>
              </a:ext>
            </a:extLst>
          </p:cNvPr>
          <p:cNvGrpSpPr/>
          <p:nvPr/>
        </p:nvGrpSpPr>
        <p:grpSpPr>
          <a:xfrm>
            <a:off x="838800" y="3574800"/>
            <a:ext cx="7354800" cy="1659600"/>
            <a:chOff x="838800" y="3574800"/>
            <a:chExt cx="7354800" cy="16596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E6D76863-499A-6165-65A9-0B666593FA43}"/>
                </a:ext>
              </a:extLst>
            </p:cNvPr>
            <p:cNvSpPr/>
            <p:nvPr/>
          </p:nvSpPr>
          <p:spPr>
            <a:xfrm>
              <a:off x="838800" y="3574800"/>
              <a:ext cx="7354800" cy="165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A3B86B5-0DC3-6B35-9CA5-E0FF632CAA08}"/>
                </a:ext>
              </a:extLst>
            </p:cNvPr>
            <p:cNvSpPr txBox="1"/>
            <p:nvPr/>
          </p:nvSpPr>
          <p:spPr>
            <a:xfrm>
              <a:off x="900000" y="3665745"/>
              <a:ext cx="1083717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Truth table</a:t>
              </a:r>
              <a:endParaRPr lang="cs-CZ" sz="140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CEAF3A-26A8-E3F1-D4C0-294FC9FBB09D}"/>
                </a:ext>
              </a:extLst>
            </p:cNvPr>
            <p:cNvSpPr txBox="1"/>
            <p:nvPr/>
          </p:nvSpPr>
          <p:spPr>
            <a:xfrm>
              <a:off x="2232000" y="3664255"/>
              <a:ext cx="11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Schematics</a:t>
              </a:r>
              <a:endParaRPr lang="cs-CZ" sz="140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63DD584-616E-2D8D-A322-908F6C332A10}"/>
                </a:ext>
              </a:extLst>
            </p:cNvPr>
            <p:cNvSpPr txBox="1"/>
            <p:nvPr/>
          </p:nvSpPr>
          <p:spPr>
            <a:xfrm>
              <a:off x="3708000" y="3685529"/>
              <a:ext cx="1977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Contact logic</a:t>
              </a:r>
              <a:endParaRPr lang="cs-CZ" sz="140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B98B429-1874-C8A7-18E5-7B7308EADDD2}"/>
                </a:ext>
              </a:extLst>
            </p:cNvPr>
            <p:cNvSpPr txBox="1"/>
            <p:nvPr/>
          </p:nvSpPr>
          <p:spPr>
            <a:xfrm>
              <a:off x="6048000" y="3672000"/>
              <a:ext cx="2016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Timing diagram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04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48"/>
    </mc:Choice>
    <mc:Fallback xmlns="">
      <p:transition spd="slow" advTm="114448"/>
    </mc:Fallback>
  </mc:AlternateContent>
  <p:extLst>
    <p:ext uri="{3A86A75C-4F4B-4683-9AE1-C65F6400EC91}">
      <p14:laserTraceLst xmlns:p14="http://schemas.microsoft.com/office/powerpoint/2010/main">
        <p14:tracePtLst>
          <p14:tracePt t="6144" x="9090025" y="4741863"/>
          <p14:tracePt t="6145" x="9066213" y="4741863"/>
          <p14:tracePt t="6147" x="9028113" y="4741863"/>
          <p14:tracePt t="6147" x="9004300" y="4749800"/>
          <p14:tracePt t="6153" x="8796338" y="4765675"/>
          <p14:tracePt t="6171" x="8194675" y="4803775"/>
          <p14:tracePt t="6189" x="7583488" y="4865688"/>
          <p14:tracePt t="6207" x="6973888" y="4949825"/>
          <p14:tracePt t="6219" x="6650038" y="4989513"/>
          <p14:tracePt t="6238" x="6178550" y="5011738"/>
          <p14:tracePt t="6256" x="5846763" y="5003800"/>
          <p14:tracePt t="6274" x="5629275" y="4965700"/>
          <p14:tracePt t="6293" x="5483225" y="4903788"/>
          <p14:tracePt t="6304" x="5413375" y="4857750"/>
          <p14:tracePt t="6323" x="5321300" y="4741863"/>
          <p14:tracePt t="6323" x="5313363" y="4733925"/>
          <p14:tracePt t="6342" x="5189538" y="4572000"/>
          <p14:tracePt t="6342" x="5181600" y="4564063"/>
          <p14:tracePt t="6353" x="5081588" y="4432300"/>
          <p14:tracePt t="6371" x="4919663" y="4224338"/>
          <p14:tracePt t="6372" x="4919663" y="4208463"/>
          <p14:tracePt t="6389" x="4841875" y="4100513"/>
          <p14:tracePt t="6408" x="4827588" y="4046538"/>
          <p14:tracePt t="6420" x="4819650" y="4016375"/>
          <p14:tracePt t="6420" x="4819650" y="4008438"/>
          <p14:tracePt t="6438" x="4811713" y="3892550"/>
          <p14:tracePt t="6456" x="4803775" y="3722688"/>
          <p14:tracePt t="6474" x="4779963" y="3582988"/>
          <p14:tracePt t="6486" x="4749800" y="3529013"/>
          <p14:tracePt t="6506" x="4687888" y="3490913"/>
          <p14:tracePt t="6512" x="4679950" y="3482975"/>
          <p14:tracePt t="6523" x="4664075" y="3475038"/>
          <p14:tracePt t="6547" x="4664075" y="3467100"/>
          <p14:tracePt t="6556" x="4657725" y="3467100"/>
          <p14:tracePt t="6571" x="4657725" y="3452813"/>
          <p14:tracePt t="6589" x="4657725" y="3398838"/>
          <p14:tracePt t="6608" x="4664075" y="3313113"/>
          <p14:tracePt t="6620" x="4695825" y="3275013"/>
          <p14:tracePt t="6638" x="4703763" y="3228975"/>
          <p14:tracePt t="6656" x="4703763" y="3221038"/>
          <p14:tracePt t="6675" x="4703763" y="3197225"/>
          <p14:tracePt t="6687" x="4687888" y="3173413"/>
          <p14:tracePt t="6705" x="4679950" y="3167063"/>
          <p14:tracePt t="6853" x="4672013" y="3167063"/>
          <p14:tracePt t="6859" x="4672013" y="3159125"/>
          <p14:tracePt t="6861" x="4664075" y="3159125"/>
          <p14:tracePt t="6875" x="4657725" y="3143250"/>
          <p14:tracePt t="6895" x="4657725" y="3135313"/>
          <p14:tracePt t="6916" x="4657725" y="3127375"/>
          <p14:tracePt t="6923" x="4657725" y="3113088"/>
          <p14:tracePt t="6942" x="4657725" y="3065463"/>
          <p14:tracePt t="6954" x="4657725" y="3043238"/>
          <p14:tracePt t="6954" x="4657725" y="3035300"/>
          <p14:tracePt t="6972" x="4657725" y="3011488"/>
          <p14:tracePt t="6990" x="4657725" y="2981325"/>
          <p14:tracePt t="7008" x="4641850" y="2949575"/>
          <p14:tracePt t="7020" x="4633913" y="2935288"/>
          <p14:tracePt t="7039" x="4610100" y="2903538"/>
          <p14:tracePt t="7039" x="4602163" y="2903538"/>
          <p14:tracePt t="7057" x="4572000" y="2881313"/>
          <p14:tracePt t="7075" x="4541838" y="2857500"/>
          <p14:tracePt t="7087" x="4525963" y="2849563"/>
          <p14:tracePt t="7105" x="4494213" y="2833688"/>
          <p14:tracePt t="7124" x="4448175" y="2819400"/>
          <p14:tracePt t="7124" x="4448175" y="2811463"/>
          <p14:tracePt t="7142" x="4402138" y="2795588"/>
          <p14:tracePt t="7154" x="4356100" y="2779713"/>
          <p14:tracePt t="7172" x="4302125" y="2757488"/>
          <p14:tracePt t="7190" x="4248150" y="2741613"/>
          <p14:tracePt t="7208" x="4186238" y="2725738"/>
          <p14:tracePt t="7209" x="4186238" y="2717800"/>
          <p14:tracePt t="7220" x="4154488" y="2717800"/>
          <p14:tracePt t="7221" x="4146550" y="2711450"/>
          <p14:tracePt t="7239" x="4086225" y="2703513"/>
          <p14:tracePt t="7257" x="4024313" y="2695575"/>
          <p14:tracePt t="7275" x="3976688" y="2695575"/>
          <p14:tracePt t="7287" x="3962400" y="2703513"/>
          <p14:tracePt t="7305" x="3930650" y="2711450"/>
          <p14:tracePt t="7324" x="3900488" y="2749550"/>
          <p14:tracePt t="7342" x="3876675" y="2811463"/>
          <p14:tracePt t="7354" x="3868738" y="2873375"/>
          <p14:tracePt t="7372" x="3860800" y="2957513"/>
          <p14:tracePt t="7390" x="3868738" y="3019425"/>
          <p14:tracePt t="7391" x="3868738" y="3027363"/>
          <p14:tracePt t="7409" x="3892550" y="3081338"/>
          <p14:tracePt t="7421" x="3908425" y="3113088"/>
          <p14:tracePt t="7439" x="3954463" y="3159125"/>
          <p14:tracePt t="7457" x="4000500" y="3205163"/>
          <p14:tracePt t="7475" x="4046538" y="3235325"/>
          <p14:tracePt t="7487" x="4062413" y="3243263"/>
          <p14:tracePt t="7488" x="4070350" y="3243263"/>
          <p14:tracePt t="7506" x="4100513" y="3259138"/>
          <p14:tracePt t="7524" x="4140200" y="3259138"/>
          <p14:tracePt t="7543" x="4186238" y="3275013"/>
          <p14:tracePt t="7554" x="4216400" y="3289300"/>
          <p14:tracePt t="7572" x="4270375" y="3305175"/>
          <p14:tracePt t="7591" x="4316413" y="3321050"/>
          <p14:tracePt t="7609" x="4371975" y="3321050"/>
          <p14:tracePt t="7621" x="4386263" y="3321050"/>
          <p14:tracePt t="7639" x="4418013" y="3321050"/>
          <p14:tracePt t="7657" x="4432300" y="3321050"/>
          <p14:tracePt t="7676" x="4448175" y="3321050"/>
          <p14:tracePt t="7688" x="4464050" y="3313113"/>
          <p14:tracePt t="7706" x="4479925" y="3305175"/>
          <p14:tracePt t="7724" x="4494213" y="3297238"/>
          <p14:tracePt t="7742" x="4518025" y="3282950"/>
          <p14:tracePt t="7754" x="4533900" y="3267075"/>
          <p14:tracePt t="7773" x="4548188" y="3251200"/>
          <p14:tracePt t="7791" x="4556125" y="3235325"/>
          <p14:tracePt t="7809" x="4564063" y="3228975"/>
          <p14:tracePt t="7810" x="4572000" y="3228975"/>
          <p14:tracePt t="7821" x="4579938" y="3221038"/>
          <p14:tracePt t="7840" x="4618038" y="3189288"/>
          <p14:tracePt t="7858" x="4679950" y="3135313"/>
          <p14:tracePt t="7876" x="4703763" y="3105150"/>
          <p14:tracePt t="7888" x="4718050" y="3089275"/>
          <p14:tracePt t="7906" x="4725988" y="3073400"/>
          <p14:tracePt t="7924" x="4725988" y="3065463"/>
          <p14:tracePt t="7943" x="4725988" y="3057525"/>
          <p14:tracePt t="7955" x="4725988" y="3043238"/>
          <p14:tracePt t="7955" x="4718050" y="3043238"/>
          <p14:tracePt t="7973" x="4679950" y="3011488"/>
          <p14:tracePt t="7991" x="4633913" y="2989263"/>
          <p14:tracePt t="8009" x="4579938" y="2957513"/>
          <p14:tracePt t="8021" x="4548188" y="2927350"/>
          <p14:tracePt t="8040" x="4518025" y="2895600"/>
          <p14:tracePt t="8040" x="4518025" y="2887663"/>
          <p14:tracePt t="8058" x="4502150" y="2857500"/>
          <p14:tracePt t="8076" x="4486275" y="2819400"/>
          <p14:tracePt t="8088" x="4486275" y="2787650"/>
          <p14:tracePt t="8106" x="4479925" y="2771775"/>
          <p14:tracePt t="8125" x="4479925" y="2757488"/>
          <p14:tracePt t="8125" x="4479925" y="2749550"/>
          <p14:tracePt t="8143" x="4464050" y="2733675"/>
          <p14:tracePt t="8155" x="4456113" y="2717800"/>
          <p14:tracePt t="8310" x="4448175" y="2717800"/>
          <p14:tracePt t="8324" x="4440238" y="2717800"/>
          <p14:tracePt t="8329" x="4432300" y="2717800"/>
          <p14:tracePt t="8332" x="4425950" y="2717800"/>
          <p14:tracePt t="8343" x="4410075" y="2725738"/>
          <p14:tracePt t="8355" x="4386263" y="2725738"/>
          <p14:tracePt t="8373" x="4340225" y="2725738"/>
          <p14:tracePt t="8391" x="4278313" y="2717800"/>
          <p14:tracePt t="8410" x="4216400" y="2703513"/>
          <p14:tracePt t="8410" x="4208463" y="2703513"/>
          <p14:tracePt t="8422" x="4178300" y="2687638"/>
          <p14:tracePt t="8440" x="4132263" y="2671763"/>
          <p14:tracePt t="8458" x="4092575" y="2663825"/>
          <p14:tracePt t="8476" x="4070350" y="2657475"/>
          <p14:tracePt t="8586" x="4062413" y="2657475"/>
          <p14:tracePt t="8592" x="4054475" y="2657475"/>
          <p14:tracePt t="8595" x="4046538" y="2657475"/>
          <p14:tracePt t="8599" x="4038600" y="2657475"/>
          <p14:tracePt t="8610" x="4008438" y="2671763"/>
          <p14:tracePt t="8622" x="3976688" y="2703513"/>
          <p14:tracePt t="8640" x="3922713" y="2741613"/>
          <p14:tracePt t="8658" x="3884613" y="2765425"/>
          <p14:tracePt t="8677" x="3854450" y="2795588"/>
          <p14:tracePt t="8689" x="3838575" y="2811463"/>
          <p14:tracePt t="8707" x="3814763" y="2841625"/>
          <p14:tracePt t="8725" x="3800475" y="2873375"/>
          <p14:tracePt t="8743" x="3784600" y="2911475"/>
          <p14:tracePt t="8755" x="3776663" y="2943225"/>
          <p14:tracePt t="8774" x="3752850" y="3003550"/>
          <p14:tracePt t="8774" x="3752850" y="3011488"/>
          <p14:tracePt t="8792" x="3752850" y="3073400"/>
          <p14:tracePt t="8810" x="3768725" y="3127375"/>
          <p14:tracePt t="8822" x="3792538" y="3159125"/>
          <p14:tracePt t="8841" x="3838575" y="3213100"/>
          <p14:tracePt t="8841" x="3846513" y="3221038"/>
          <p14:tracePt t="8859" x="3900488" y="3259138"/>
          <p14:tracePt t="8859" x="3900488" y="3267075"/>
          <p14:tracePt t="8877" x="3962400" y="3297238"/>
          <p14:tracePt t="8889" x="3984625" y="3305175"/>
          <p14:tracePt t="8907" x="4008438" y="3328988"/>
          <p14:tracePt t="8925" x="4038600" y="3343275"/>
          <p14:tracePt t="8944" x="4070350" y="3359150"/>
          <p14:tracePt t="8956" x="4086225" y="3375025"/>
          <p14:tracePt t="8974" x="4116388" y="3382963"/>
          <p14:tracePt t="8992" x="4132263" y="3398838"/>
          <p14:tracePt t="9010" x="4154488" y="3413125"/>
          <p14:tracePt t="9022" x="4186238" y="3421063"/>
          <p14:tracePt t="9041" x="4224338" y="3429000"/>
          <p14:tracePt t="9059" x="4270375" y="3429000"/>
          <p14:tracePt t="9077" x="4324350" y="3429000"/>
          <p14:tracePt t="9089" x="4364038" y="3421063"/>
          <p14:tracePt t="9107" x="4425950" y="3413125"/>
          <p14:tracePt t="9126" x="4479925" y="3390900"/>
          <p14:tracePt t="9144" x="4533900" y="3367088"/>
          <p14:tracePt t="9156" x="4572000" y="3351213"/>
          <p14:tracePt t="9174" x="4618038" y="3321050"/>
          <p14:tracePt t="9192" x="4649788" y="3305175"/>
          <p14:tracePt t="9210" x="4672013" y="3289300"/>
          <p14:tracePt t="9223" x="4695825" y="3282950"/>
          <p14:tracePt t="9241" x="4718050" y="3267075"/>
          <p14:tracePt t="9259" x="4733925" y="3251200"/>
          <p14:tracePt t="9277" x="4749800" y="3221038"/>
          <p14:tracePt t="9289" x="4757738" y="3189288"/>
          <p14:tracePt t="9308" x="4765675" y="3159125"/>
          <p14:tracePt t="9326" x="4772025" y="3127375"/>
          <p14:tracePt t="9344" x="4772025" y="3119438"/>
          <p14:tracePt t="9356" x="4772025" y="3113088"/>
          <p14:tracePt t="9374" x="4765675" y="3081338"/>
          <p14:tracePt t="9392" x="4741863" y="3035300"/>
          <p14:tracePt t="10674" x="4733925" y="3035300"/>
          <p14:tracePt t="10679" x="4725988" y="3035300"/>
          <p14:tracePt t="10680" x="4725988" y="3043238"/>
          <p14:tracePt t="10691" x="4695825" y="3057525"/>
          <p14:tracePt t="10709" x="4664075" y="3081338"/>
          <p14:tracePt t="10731" x="4657725" y="3081338"/>
          <p14:tracePt t="10748" x="4657725" y="3089275"/>
          <p14:tracePt t="10757" x="4649788" y="3089275"/>
          <p14:tracePt t="10776" x="4633913" y="3097213"/>
          <p14:tracePt t="10794" x="4625975" y="3105150"/>
          <p14:tracePt t="10812" x="4618038" y="3105150"/>
          <p14:tracePt t="10824" x="4610100" y="3105150"/>
          <p14:tracePt t="10842" x="4587875" y="3113088"/>
          <p14:tracePt t="10861" x="4564063" y="3113088"/>
          <p14:tracePt t="10879" x="4548188" y="3119438"/>
          <p14:tracePt t="10891" x="4541838" y="3119438"/>
          <p14:tracePt t="10909" x="4533900" y="3119438"/>
          <p14:tracePt t="10927" x="4525963" y="3119438"/>
          <p14:tracePt t="10946" x="4510088" y="3119438"/>
          <p14:tracePt t="10958" x="4494213" y="3119438"/>
          <p14:tracePt t="10958" x="4486275" y="3119438"/>
          <p14:tracePt t="10976" x="4456113" y="3119438"/>
          <p14:tracePt t="10994" x="4432300" y="3127375"/>
          <p14:tracePt t="11012" x="4410075" y="3135313"/>
          <p14:tracePt t="11024" x="4394200" y="3135313"/>
          <p14:tracePt t="11238" x="4394200" y="3127375"/>
          <p14:tracePt t="11241" x="4394200" y="3119438"/>
          <p14:tracePt t="11244" x="4394200" y="3113088"/>
          <p14:tracePt t="11249" x="4402138" y="3097213"/>
          <p14:tracePt t="11261" x="4410075" y="3065463"/>
          <p14:tracePt t="11279" x="4418013" y="3035300"/>
          <p14:tracePt t="11291" x="4418013" y="3019425"/>
          <p14:tracePt t="11310" x="4432300" y="2997200"/>
          <p14:tracePt t="11328" x="4440238" y="2973388"/>
          <p14:tracePt t="11346" x="4448175" y="2957513"/>
          <p14:tracePt t="11358" x="4456113" y="2943225"/>
          <p14:tracePt t="11376" x="4464050" y="2927350"/>
          <p14:tracePt t="11394" x="4471988" y="2911475"/>
          <p14:tracePt t="11413" x="4471988" y="2903538"/>
          <p14:tracePt t="11425" x="4471988" y="2895600"/>
          <p14:tracePt t="11443" x="4471988" y="2887663"/>
          <p14:tracePt t="11461" x="4479925" y="2887663"/>
          <p14:tracePt t="11480" x="4479925" y="2881313"/>
          <p14:tracePt t="11492" x="4479925" y="2873375"/>
          <p14:tracePt t="11510" x="4479925" y="2865438"/>
          <p14:tracePt t="11528" x="4479925" y="2849563"/>
          <p14:tracePt t="11546" x="4479925" y="2833688"/>
          <p14:tracePt t="11558" x="4479925" y="2827338"/>
          <p14:tracePt t="11577" x="4479925" y="2819400"/>
          <p14:tracePt t="11595" x="4479925" y="2811463"/>
          <p14:tracePt t="11613" x="4479925" y="2803525"/>
          <p14:tracePt t="11625" x="4479925" y="2795588"/>
          <p14:tracePt t="11653" x="4479925" y="2787650"/>
          <p14:tracePt t="11664" x="4471988" y="2787650"/>
          <p14:tracePt t="11679" x="4448175" y="2779713"/>
          <p14:tracePt t="11692" x="4425950" y="2779713"/>
          <p14:tracePt t="11710" x="4402138" y="2787650"/>
          <p14:tracePt t="11728" x="4378325" y="2795588"/>
          <p14:tracePt t="11746" x="4364038" y="2795588"/>
          <p14:tracePt t="11758" x="4356100" y="2803525"/>
          <p14:tracePt t="11777" x="4348163" y="2811463"/>
          <p14:tracePt t="11795" x="4332288" y="2819400"/>
          <p14:tracePt t="11813" x="4324350" y="2827338"/>
          <p14:tracePt t="11825" x="4316413" y="2827338"/>
          <p14:tracePt t="11843" x="4302125" y="2841625"/>
          <p14:tracePt t="11862" x="4294188" y="2849563"/>
          <p14:tracePt t="11862" x="4294188" y="2857500"/>
          <p14:tracePt t="11880" x="4286250" y="2881313"/>
          <p14:tracePt t="11892" x="4270375" y="2895600"/>
          <p14:tracePt t="11910" x="4270375" y="2935288"/>
          <p14:tracePt t="11928" x="4262438" y="2965450"/>
          <p14:tracePt t="11947" x="4262438" y="2989263"/>
          <p14:tracePt t="11959" x="4262438" y="3003550"/>
          <p14:tracePt t="11977" x="4262438" y="3019425"/>
          <p14:tracePt t="11995" x="4262438" y="3043238"/>
          <p14:tracePt t="12013" x="4262438" y="3073400"/>
          <p14:tracePt t="12025" x="4262438" y="3081338"/>
          <p14:tracePt t="12044" x="4262438" y="3089275"/>
          <p14:tracePt t="12099" x="4262438" y="3097213"/>
          <p14:tracePt t="12116" x="4262438" y="3105150"/>
          <p14:tracePt t="12128" x="4262438" y="3113088"/>
          <p14:tracePt t="12139" x="4262438" y="3119438"/>
          <p14:tracePt t="12170" x="4262438" y="3127375"/>
          <p14:tracePt t="12203" x="4270375" y="3127375"/>
          <p14:tracePt t="12212" x="4278313" y="3127375"/>
          <p14:tracePt t="12214" x="4278313" y="3135313"/>
          <p14:tracePt t="12220" x="4286250" y="3135313"/>
          <p14:tracePt t="12226" x="4286250" y="3143250"/>
          <p14:tracePt t="12244" x="4302125" y="3143250"/>
          <p14:tracePt t="12262" x="4316413" y="3151188"/>
          <p14:tracePt t="12280" x="4348163" y="3159125"/>
          <p14:tracePt t="12293" x="4371975" y="3173413"/>
          <p14:tracePt t="12311" x="4402138" y="3181350"/>
          <p14:tracePt t="12329" x="4432300" y="3189288"/>
          <p14:tracePt t="12347" x="4448175" y="3189288"/>
          <p14:tracePt t="12359" x="4456113" y="3189288"/>
          <p14:tracePt t="12377" x="4464050" y="3189288"/>
          <p14:tracePt t="12395" x="4471988" y="3189288"/>
          <p14:tracePt t="12414" x="4479925" y="3189288"/>
          <p14:tracePt t="12429" x="4486275" y="3189288"/>
          <p14:tracePt t="12750" x="4486275" y="3181350"/>
          <p14:tracePt t="12751" x="4494213" y="3181350"/>
          <p14:tracePt t="12761" x="4502150" y="3181350"/>
          <p14:tracePt t="12765" x="4502150" y="3173413"/>
          <p14:tracePt t="12778" x="4518025" y="3167063"/>
          <p14:tracePt t="12796" x="4525963" y="3159125"/>
          <p14:tracePt t="12814" x="4533900" y="3151188"/>
          <p14:tracePt t="12826" x="4541838" y="3151188"/>
          <p14:tracePt t="12844" x="4548188" y="3135313"/>
          <p14:tracePt t="12863" x="4564063" y="3127375"/>
          <p14:tracePt t="12881" x="4579938" y="3119438"/>
          <p14:tracePt t="12893" x="4595813" y="3113088"/>
          <p14:tracePt t="12911" x="4602163" y="3097213"/>
          <p14:tracePt t="12936" x="4602163" y="3089275"/>
          <p14:tracePt t="12952" x="4610100" y="3089275"/>
          <p14:tracePt t="12960" x="4610100" y="3081338"/>
          <p14:tracePt t="13118" x="4602163" y="3073400"/>
          <p14:tracePt t="13126" x="4595813" y="3073400"/>
          <p14:tracePt t="13135" x="4587875" y="3073400"/>
          <p14:tracePt t="13138" x="4587875" y="3065463"/>
          <p14:tracePt t="13212" x="4579938" y="3065463"/>
          <p14:tracePt t="13221" x="4579938" y="3057525"/>
          <p14:tracePt t="13229" x="4572000" y="3057525"/>
          <p14:tracePt t="14768" x="4564063" y="3057525"/>
          <p14:tracePt t="14773" x="4556125" y="3057525"/>
          <p14:tracePt t="14778" x="4556125" y="3065463"/>
          <p14:tracePt t="14781" x="4556125" y="3073400"/>
          <p14:tracePt t="14803" x="4556125" y="3081338"/>
          <p14:tracePt t="14840" x="4556125" y="3089275"/>
          <p14:tracePt t="14862" x="4548188" y="3089275"/>
          <p14:tracePt t="14880" x="4548188" y="3097213"/>
          <p14:tracePt t="14890" x="4548188" y="3105150"/>
          <p14:tracePt t="14930" x="4548188" y="3113088"/>
          <p14:tracePt t="21912" x="4541838" y="3113088"/>
          <p14:tracePt t="21913" x="4541838" y="3119438"/>
          <p14:tracePt t="21916" x="4533900" y="3119438"/>
          <p14:tracePt t="21920" x="4518025" y="3127375"/>
          <p14:tracePt t="21939" x="4432300" y="3189288"/>
          <p14:tracePt t="21939" x="4425950" y="3189288"/>
          <p14:tracePt t="21951" x="4394200" y="3221038"/>
          <p14:tracePt t="21969" x="4356100" y="3243263"/>
          <p14:tracePt t="21987" x="4286250" y="3275013"/>
          <p14:tracePt t="21999" x="4224338" y="3305175"/>
          <p14:tracePt t="22017" x="4116388" y="3343275"/>
          <p14:tracePt t="22018" x="4108450" y="3351213"/>
          <p14:tracePt t="22036" x="3970338" y="3375025"/>
          <p14:tracePt t="22054" x="3822700" y="3375025"/>
          <p14:tracePt t="22066" x="3690938" y="3375025"/>
          <p14:tracePt t="22084" x="3552825" y="3351213"/>
          <p14:tracePt t="22102" x="3506788" y="3328988"/>
          <p14:tracePt t="22121" x="3490913" y="3313113"/>
          <p14:tracePt t="22133" x="3475038" y="3305175"/>
          <p14:tracePt t="22151" x="3444875" y="3282950"/>
          <p14:tracePt t="22169" x="3421063" y="3267075"/>
          <p14:tracePt t="22187" x="3413125" y="3259138"/>
          <p14:tracePt t="22416" x="3413125" y="3251200"/>
          <p14:tracePt t="22425" x="3421063" y="3251200"/>
          <p14:tracePt t="22429" x="3421063" y="3243263"/>
          <p14:tracePt t="22439" x="3429000" y="3243263"/>
          <p14:tracePt t="22454" x="3436938" y="3243263"/>
          <p14:tracePt t="23845" x="3429000" y="3235325"/>
          <p14:tracePt t="23847" x="3421063" y="3228975"/>
          <p14:tracePt t="23850" x="3405188" y="3221038"/>
          <p14:tracePt t="23850" x="3390900" y="3213100"/>
          <p14:tracePt t="23856" x="3321050" y="3167063"/>
          <p14:tracePt t="23856" x="3305175" y="3151188"/>
          <p14:tracePt t="23868" x="2935288" y="2927350"/>
          <p14:tracePt t="23886" x="2085975" y="2509838"/>
          <p14:tracePt t="23904" x="1081088" y="2216150"/>
          <p14:tracePt t="23922" x="355600" y="2170113"/>
          <p14:tracePt t="23923" x="315913" y="2170113"/>
          <p14:tracePt t="24125" x="15875" y="4170363"/>
          <p14:tracePt t="24126" x="38100" y="4194175"/>
          <p14:tracePt t="24129" x="107950" y="4270375"/>
          <p14:tracePt t="24129" x="115888" y="4278313"/>
          <p14:tracePt t="24135" x="261938" y="4432300"/>
          <p14:tracePt t="24153" x="595313" y="4741863"/>
          <p14:tracePt t="24171" x="833438" y="4935538"/>
          <p14:tracePt t="24189" x="965200" y="5051425"/>
          <p14:tracePt t="24201" x="1011238" y="5105400"/>
          <p14:tracePt t="24202" x="1019175" y="5113338"/>
          <p14:tracePt t="24220" x="1096963" y="5197475"/>
          <p14:tracePt t="24238" x="1166813" y="5251450"/>
          <p14:tracePt t="24256" x="1196975" y="5275263"/>
          <p14:tracePt t="24291" x="1196975" y="5283200"/>
          <p14:tracePt t="24299" x="1196975" y="5289550"/>
          <p14:tracePt t="24305" x="1189038" y="5289550"/>
          <p14:tracePt t="24305" x="1189038" y="5297488"/>
          <p14:tracePt t="24323" x="1158875" y="5329238"/>
          <p14:tracePt t="24335" x="1143000" y="5351463"/>
          <p14:tracePt t="24353" x="1135063" y="5375275"/>
          <p14:tracePt t="24371" x="1127125" y="5391150"/>
          <p14:tracePt t="24390" x="1127125" y="5399088"/>
          <p14:tracePt t="24408" x="1127125" y="5405438"/>
          <p14:tracePt t="24420" x="1143000" y="5429250"/>
          <p14:tracePt t="24438" x="1196975" y="5475288"/>
          <p14:tracePt t="24456" x="1235075" y="5507038"/>
          <p14:tracePt t="24468" x="1258888" y="5507038"/>
          <p14:tracePt t="24487" x="1328738" y="5507038"/>
          <p14:tracePt t="24487" x="1336675" y="5507038"/>
          <p14:tracePt t="24505" x="1444625" y="5445125"/>
          <p14:tracePt t="24523" x="1528763" y="5359400"/>
          <p14:tracePt t="24535" x="1574800" y="5305425"/>
          <p14:tracePt t="24553" x="1614488" y="5221288"/>
          <p14:tracePt t="24572" x="1636713" y="5159375"/>
          <p14:tracePt t="24590" x="1644650" y="5105400"/>
          <p14:tracePt t="24602" x="1652588" y="5065713"/>
          <p14:tracePt t="24620" x="1668463" y="4989513"/>
          <p14:tracePt t="24639" x="1668463" y="4903788"/>
          <p14:tracePt t="24639" x="1668463" y="4895850"/>
          <p14:tracePt t="24656" x="1668463" y="4819650"/>
          <p14:tracePt t="24657" x="1668463" y="4811713"/>
          <p14:tracePt t="24669" x="1668463" y="4779963"/>
          <p14:tracePt t="24687" x="1668463" y="4757738"/>
          <p14:tracePt t="24705" x="1676400" y="4733925"/>
          <p14:tracePt t="24723" x="1676400" y="4711700"/>
          <p14:tracePt t="24735" x="1676400" y="4687888"/>
          <p14:tracePt t="24754" x="1676400" y="4641850"/>
          <p14:tracePt t="24754" x="1676400" y="4633913"/>
          <p14:tracePt t="24772" x="1668463" y="4579938"/>
          <p14:tracePt t="24790" x="1660525" y="4533900"/>
          <p14:tracePt t="24802" x="1660525" y="4510088"/>
          <p14:tracePt t="24820" x="1622425" y="4448175"/>
          <p14:tracePt t="24839" x="1552575" y="4386263"/>
          <p14:tracePt t="24857" x="1458913" y="4348163"/>
          <p14:tracePt t="24869" x="1412875" y="4348163"/>
          <p14:tracePt t="24887" x="1382713" y="4356100"/>
          <p14:tracePt t="24905" x="1358900" y="4371975"/>
          <p14:tracePt t="24923" x="1343025" y="4378325"/>
          <p14:tracePt t="24924" x="1343025" y="4386263"/>
          <p14:tracePt t="24936" x="1320800" y="4386263"/>
          <p14:tracePt t="24954" x="1304925" y="4402138"/>
          <p14:tracePt t="24972" x="1289050" y="4418013"/>
          <p14:tracePt t="24990" x="1258888" y="4456113"/>
          <p14:tracePt t="25002" x="1243013" y="4471988"/>
          <p14:tracePt t="25020" x="1228725" y="4494213"/>
          <p14:tracePt t="25021" x="1228725" y="4502150"/>
          <p14:tracePt t="25039" x="1220788" y="4502150"/>
          <p14:tracePt t="25057" x="1220788" y="4510088"/>
          <p14:tracePt t="25691" x="1212850" y="4510088"/>
          <p14:tracePt t="25694" x="1204913" y="4510088"/>
          <p14:tracePt t="25696" x="1204913" y="4518025"/>
          <p14:tracePt t="25706" x="1181100" y="4525963"/>
          <p14:tracePt t="25724" x="1135063" y="4533900"/>
          <p14:tracePt t="25736" x="1119188" y="4541838"/>
          <p14:tracePt t="25755" x="1104900" y="4541838"/>
          <p14:tracePt t="25773" x="1096963" y="4548188"/>
          <p14:tracePt t="25791" x="1073150" y="4548188"/>
          <p14:tracePt t="25803" x="1065213" y="4548188"/>
          <p14:tracePt t="25821" x="1050925" y="4548188"/>
          <p14:tracePt t="25840" x="1035050" y="4548188"/>
          <p14:tracePt t="25858" x="1019175" y="4548188"/>
          <p14:tracePt t="25870" x="1003300" y="4548188"/>
          <p14:tracePt t="25888" x="996950" y="4548188"/>
          <p14:tracePt t="25906" x="981075" y="4548188"/>
          <p14:tracePt t="25924" x="957263" y="4548188"/>
          <p14:tracePt t="25937" x="942975" y="4548188"/>
          <p14:tracePt t="25955" x="903288" y="4556125"/>
          <p14:tracePt t="25973" x="865188" y="4564063"/>
          <p14:tracePt t="25991" x="833438" y="4579938"/>
          <p14:tracePt t="26003" x="819150" y="4587875"/>
          <p14:tracePt t="26022" x="803275" y="4610100"/>
          <p14:tracePt t="26022" x="795338" y="4610100"/>
          <p14:tracePt t="26040" x="779463" y="4618038"/>
          <p14:tracePt t="26058" x="765175" y="4625975"/>
          <p14:tracePt t="26070" x="757238" y="4641850"/>
          <p14:tracePt t="26088" x="741363" y="4649788"/>
          <p14:tracePt t="26107" x="725488" y="4664075"/>
          <p14:tracePt t="26107" x="725488" y="4672013"/>
          <p14:tracePt t="26125" x="717550" y="4687888"/>
          <p14:tracePt t="26137" x="711200" y="4703763"/>
          <p14:tracePt t="26155" x="695325" y="4725988"/>
          <p14:tracePt t="26173" x="679450" y="4757738"/>
          <p14:tracePt t="26191" x="671513" y="4787900"/>
          <p14:tracePt t="26203" x="663575" y="4803775"/>
          <p14:tracePt t="26222" x="663575" y="4833938"/>
          <p14:tracePt t="26240" x="663575" y="4865688"/>
          <p14:tracePt t="26258" x="663575" y="4895850"/>
          <p14:tracePt t="26270" x="663575" y="4927600"/>
          <p14:tracePt t="26289" x="663575" y="4981575"/>
          <p14:tracePt t="26307" x="663575" y="5035550"/>
          <p14:tracePt t="26325" x="663575" y="5073650"/>
          <p14:tracePt t="26337" x="663575" y="5097463"/>
          <p14:tracePt t="26355" x="663575" y="5135563"/>
          <p14:tracePt t="26373" x="663575" y="5167313"/>
          <p14:tracePt t="26392" x="663575" y="5189538"/>
          <p14:tracePt t="26392" x="663575" y="5197475"/>
          <p14:tracePt t="26404" x="663575" y="5221288"/>
          <p14:tracePt t="26422" x="671513" y="5243513"/>
          <p14:tracePt t="26440" x="687388" y="5267325"/>
          <p14:tracePt t="26458" x="703263" y="5289550"/>
          <p14:tracePt t="26470" x="711200" y="5297488"/>
          <p14:tracePt t="26489" x="717550" y="5313363"/>
          <p14:tracePt t="26521" x="725488" y="5313363"/>
          <p14:tracePt t="26534" x="733425" y="5313363"/>
          <p14:tracePt t="26546" x="741363" y="5313363"/>
          <p14:tracePt t="26555" x="749300" y="5313363"/>
          <p14:tracePt t="26574" x="779463" y="5305425"/>
          <p14:tracePt t="26592" x="827088" y="5289550"/>
          <p14:tracePt t="26604" x="857250" y="5275263"/>
          <p14:tracePt t="26622" x="911225" y="5243513"/>
          <p14:tracePt t="26640" x="949325" y="5229225"/>
          <p14:tracePt t="26658" x="965200" y="5221288"/>
          <p14:tracePt t="26671" x="973138" y="5221288"/>
          <p14:tracePt t="26689" x="981075" y="5213350"/>
          <p14:tracePt t="26707" x="1003300" y="5205413"/>
          <p14:tracePt t="26725" x="1035050" y="5173663"/>
          <p14:tracePt t="26737" x="1050925" y="5135563"/>
          <p14:tracePt t="26756" x="1065213" y="5073650"/>
          <p14:tracePt t="26756" x="1065213" y="5065713"/>
          <p14:tracePt t="26774" x="1081088" y="5019675"/>
          <p14:tracePt t="26792" x="1081088" y="4981575"/>
          <p14:tracePt t="26804" x="1081088" y="4965700"/>
          <p14:tracePt t="26822" x="1089025" y="4943475"/>
          <p14:tracePt t="26841" x="1119188" y="4895850"/>
          <p14:tracePt t="26859" x="1143000" y="4833938"/>
          <p14:tracePt t="26871" x="1173163" y="4779963"/>
          <p14:tracePt t="26889" x="1212850" y="4703763"/>
          <p14:tracePt t="26907" x="1250950" y="4641850"/>
          <p14:tracePt t="26926" x="1282700" y="4595813"/>
          <p14:tracePt t="26926" x="1289050" y="4595813"/>
          <p14:tracePt t="26938" x="1304925" y="4579938"/>
          <p14:tracePt t="26956" x="1336675" y="4541838"/>
          <p14:tracePt t="26974" x="1382713" y="4486275"/>
          <p14:tracePt t="26992" x="1436688" y="4425950"/>
          <p14:tracePt t="27004" x="1466850" y="4394200"/>
          <p14:tracePt t="27023" x="1498600" y="4364038"/>
          <p14:tracePt t="27023" x="1498600" y="4356100"/>
          <p14:tracePt t="27041" x="1506538" y="4348163"/>
          <p14:tracePt t="27059" x="1506538" y="4340225"/>
          <p14:tracePt t="27157" x="1506538" y="4348163"/>
          <p14:tracePt t="27164" x="1506538" y="4356100"/>
          <p14:tracePt t="27165" x="1498600" y="4356100"/>
          <p14:tracePt t="27174" x="1490663" y="4364038"/>
          <p14:tracePt t="27192" x="1474788" y="4402138"/>
          <p14:tracePt t="27205" x="1466850" y="4418013"/>
          <p14:tracePt t="27223" x="1466850" y="4432300"/>
          <p14:tracePt t="27241" x="1466850" y="4440238"/>
          <p14:tracePt t="27433" x="1458913" y="4440238"/>
          <p14:tracePt t="27436" x="1452563" y="4440238"/>
          <p14:tracePt t="27440" x="1444625" y="4440238"/>
          <p14:tracePt t="27441" x="1444625" y="4432300"/>
          <p14:tracePt t="27459" x="1404938" y="4410075"/>
          <p14:tracePt t="27471" x="1382713" y="4402138"/>
          <p14:tracePt t="27496" x="1374775" y="4402138"/>
          <p14:tracePt t="27508" x="1366838" y="4394200"/>
          <p14:tracePt t="27526" x="1320800" y="4386263"/>
          <p14:tracePt t="27527" x="1312863" y="4386263"/>
          <p14:tracePt t="27538" x="1274763" y="4386263"/>
          <p14:tracePt t="27556" x="1228725" y="4371975"/>
          <p14:tracePt t="27575" x="1196975" y="4364038"/>
          <p14:tracePt t="27593" x="1189038" y="4364038"/>
          <p14:tracePt t="27609" x="1181100" y="4364038"/>
          <p14:tracePt t="27640" x="1173163" y="4364038"/>
          <p14:tracePt t="27649" x="1166813" y="4364038"/>
          <p14:tracePt t="27667" x="1158875" y="4364038"/>
          <p14:tracePt t="27677" x="1150938" y="4364038"/>
          <p14:tracePt t="27690" x="1143000" y="4364038"/>
          <p14:tracePt t="27708" x="1127125" y="4371975"/>
          <p14:tracePt t="27726" x="1119188" y="4378325"/>
          <p14:tracePt t="28046" x="1119188" y="4386263"/>
          <p14:tracePt t="28050" x="1119188" y="4394200"/>
          <p14:tracePt t="28052" x="1119188" y="4402138"/>
          <p14:tracePt t="28060" x="1112838" y="4448175"/>
          <p14:tracePt t="28072" x="1112838" y="4533900"/>
          <p14:tracePt t="28090" x="1096963" y="4664075"/>
          <p14:tracePt t="28109" x="1089025" y="4733925"/>
          <p14:tracePt t="28109" x="1089025" y="4741863"/>
          <p14:tracePt t="28127" x="1089025" y="4779963"/>
          <p14:tracePt t="28139" x="1089025" y="4795838"/>
          <p14:tracePt t="28157" x="1089025" y="4803775"/>
          <p14:tracePt t="28274" x="1096963" y="4803775"/>
          <p14:tracePt t="28285" x="1104900" y="4803775"/>
          <p14:tracePt t="28288" x="1112838" y="4803775"/>
          <p14:tracePt t="28293" x="1112838" y="4795838"/>
          <p14:tracePt t="28309" x="1119188" y="4795838"/>
          <p14:tracePt t="28341" x="1127125" y="4795838"/>
          <p14:tracePt t="28354" x="1127125" y="4787900"/>
          <p14:tracePt t="28357" x="1135063" y="4787900"/>
          <p14:tracePt t="28375" x="1150938" y="4779963"/>
          <p14:tracePt t="28394" x="1158875" y="4772025"/>
          <p14:tracePt t="28415" x="1166813" y="4772025"/>
          <p14:tracePt t="28424" x="1166813" y="4765675"/>
          <p14:tracePt t="28442" x="1181100" y="4765675"/>
          <p14:tracePt t="28460" x="1204913" y="4749800"/>
          <p14:tracePt t="28473" x="1212850" y="4741863"/>
          <p14:tracePt t="28491" x="1235075" y="4733925"/>
          <p14:tracePt t="28509" x="1274763" y="4711700"/>
          <p14:tracePt t="28527" x="1296988" y="4703763"/>
          <p14:tracePt t="28539" x="1304925" y="4703763"/>
          <p14:tracePt t="28557" x="1312863" y="4695825"/>
          <p14:tracePt t="28620" x="1320800" y="4695825"/>
          <p14:tracePt t="28628" x="1320800" y="4703763"/>
          <p14:tracePt t="28631" x="1328738" y="4703763"/>
          <p14:tracePt t="28642" x="1343025" y="4733925"/>
          <p14:tracePt t="28661" x="1366838" y="4772025"/>
          <p14:tracePt t="28661" x="1366838" y="4779963"/>
          <p14:tracePt t="28673" x="1374775" y="4795838"/>
          <p14:tracePt t="28691" x="1398588" y="4819650"/>
          <p14:tracePt t="28709" x="1404938" y="4827588"/>
          <p14:tracePt t="28727" x="1412875" y="4849813"/>
          <p14:tracePt t="28739" x="1420813" y="4849813"/>
          <p14:tracePt t="28740" x="1420813" y="4857750"/>
          <p14:tracePt t="28758" x="1428750" y="4865688"/>
          <p14:tracePt t="28776" x="1428750" y="4873625"/>
          <p14:tracePt t="28794" x="1428750" y="4887913"/>
          <p14:tracePt t="29069" x="1420813" y="4887913"/>
          <p14:tracePt t="29074" x="1412875" y="4887913"/>
          <p14:tracePt t="29077" x="1404938" y="4887913"/>
          <p14:tracePt t="29081" x="1398588" y="4887913"/>
          <p14:tracePt t="29091" x="1382713" y="4881563"/>
          <p14:tracePt t="29110" x="1366838" y="4881563"/>
          <p14:tracePt t="29128" x="1350963" y="4881563"/>
          <p14:tracePt t="29150" x="1343025" y="4881563"/>
          <p14:tracePt t="29159" x="1336675" y="4881563"/>
          <p14:tracePt t="29176" x="1312863" y="4881563"/>
          <p14:tracePt t="29195" x="1274763" y="4873625"/>
          <p14:tracePt t="29195" x="1266825" y="4873625"/>
          <p14:tracePt t="29207" x="1243013" y="4873625"/>
          <p14:tracePt t="29207" x="1235075" y="4873625"/>
          <p14:tracePt t="29225" x="1196975" y="4865688"/>
          <p14:tracePt t="29243" x="1158875" y="4857750"/>
          <p14:tracePt t="29261" x="1135063" y="4857750"/>
          <p14:tracePt t="29273" x="1127125" y="4857750"/>
          <p14:tracePt t="29292" x="1119188" y="4857750"/>
          <p14:tracePt t="29292" x="1112838" y="4857750"/>
          <p14:tracePt t="29528" x="1119188" y="4857750"/>
          <p14:tracePt t="29532" x="1127125" y="4857750"/>
          <p14:tracePt t="29535" x="1135063" y="4857750"/>
          <p14:tracePt t="29540" x="1150938" y="4865688"/>
          <p14:tracePt t="29559" x="1212850" y="4873625"/>
          <p14:tracePt t="29577" x="1282700" y="4881563"/>
          <p14:tracePt t="29595" x="1343025" y="4881563"/>
          <p14:tracePt t="29607" x="1382713" y="4873625"/>
          <p14:tracePt t="29625" x="1420813" y="4873625"/>
          <p14:tracePt t="29643" x="1436688" y="4873625"/>
          <p14:tracePt t="30040" x="1444625" y="4873625"/>
          <p14:tracePt t="30044" x="1452563" y="4873625"/>
          <p14:tracePt t="30051" x="1458913" y="4873625"/>
          <p14:tracePt t="30062" x="1474788" y="4881563"/>
          <p14:tracePt t="30074" x="1490663" y="4887913"/>
          <p14:tracePt t="30092" x="1528763" y="4895850"/>
          <p14:tracePt t="30111" x="1590675" y="4911725"/>
          <p14:tracePt t="30129" x="1660525" y="4927600"/>
          <p14:tracePt t="30141" x="1722438" y="4935538"/>
          <p14:tracePt t="30159" x="1800225" y="4949825"/>
          <p14:tracePt t="30177" x="1884363" y="4973638"/>
          <p14:tracePt t="30196" x="1946275" y="4981575"/>
          <p14:tracePt t="30208" x="1976438" y="4981575"/>
          <p14:tracePt t="30226" x="2008188" y="4973638"/>
          <p14:tracePt t="30244" x="2038350" y="4949825"/>
          <p14:tracePt t="30262" x="2070100" y="4919663"/>
          <p14:tracePt t="30274" x="2078038" y="4887913"/>
          <p14:tracePt t="30293" x="2100263" y="4833938"/>
          <p14:tracePt t="30311" x="2100263" y="4787900"/>
          <p14:tracePt t="30329" x="2100263" y="4733925"/>
          <p14:tracePt t="30341" x="2100263" y="4679950"/>
          <p14:tracePt t="30359" x="2092325" y="4602163"/>
          <p14:tracePt t="30378" x="2078038" y="4525963"/>
          <p14:tracePt t="30378" x="2078038" y="4518025"/>
          <p14:tracePt t="30396" x="2070100" y="4448175"/>
          <p14:tracePt t="30408" x="2070100" y="4418013"/>
          <p14:tracePt t="30426" x="2062163" y="4371975"/>
          <p14:tracePt t="30444" x="2054225" y="4340225"/>
          <p14:tracePt t="30462" x="2046288" y="4316413"/>
          <p14:tracePt t="30475" x="2030413" y="4294188"/>
          <p14:tracePt t="30493" x="2008188" y="4270375"/>
          <p14:tracePt t="30511" x="1970088" y="4240213"/>
          <p14:tracePt t="30529" x="1938338" y="4224338"/>
          <p14:tracePt t="30541" x="1922463" y="4208463"/>
          <p14:tracePt t="30560" x="1900238" y="4200525"/>
          <p14:tracePt t="30578" x="1892300" y="4200525"/>
          <p14:tracePt t="30591" x="1884363" y="4200525"/>
          <p14:tracePt t="30608" x="1860550" y="4200525"/>
          <p14:tracePt t="30626" x="1830388" y="4216400"/>
          <p14:tracePt t="30644" x="1800225" y="4240213"/>
          <p14:tracePt t="30657" x="1792288" y="4278313"/>
          <p14:tracePt t="30675" x="1792288" y="4371975"/>
          <p14:tracePt t="30693" x="1822450" y="4471988"/>
          <p14:tracePt t="30711" x="1846263" y="4564063"/>
          <p14:tracePt t="30723" x="1854200" y="4618038"/>
          <p14:tracePt t="30742" x="1854200" y="4679950"/>
          <p14:tracePt t="30742" x="1854200" y="4687888"/>
          <p14:tracePt t="30760" x="1854200" y="4749800"/>
          <p14:tracePt t="30778" x="1854200" y="4827588"/>
          <p14:tracePt t="30790" x="1868488" y="4881563"/>
          <p14:tracePt t="30808" x="1908175" y="4965700"/>
          <p14:tracePt t="30826" x="1938338" y="5027613"/>
          <p14:tracePt t="30845" x="1954213" y="5057775"/>
          <p14:tracePt t="30857" x="1962150" y="5065713"/>
          <p14:tracePt t="31759" x="1954213" y="5065713"/>
          <p14:tracePt t="31761" x="1946275" y="5065713"/>
          <p14:tracePt t="31779" x="1876425" y="5089525"/>
          <p14:tracePt t="31791" x="1830388" y="5113338"/>
          <p14:tracePt t="31809" x="1776413" y="5119688"/>
          <p14:tracePt t="31827" x="1714500" y="5119688"/>
          <p14:tracePt t="31828" x="1706563" y="5119688"/>
          <p14:tracePt t="31846" x="1668463" y="5119688"/>
          <p14:tracePt t="31858" x="1652588" y="5119688"/>
          <p14:tracePt t="31945" x="1644650" y="5119688"/>
          <p14:tracePt t="31953" x="1636713" y="5119688"/>
          <p14:tracePt t="31957" x="1628775" y="5119688"/>
          <p14:tracePt t="31961" x="1628775" y="5127625"/>
          <p14:tracePt t="31979" x="1582738" y="5167313"/>
          <p14:tracePt t="31991" x="1560513" y="5181600"/>
          <p14:tracePt t="32009" x="1536700" y="5205413"/>
          <p14:tracePt t="32010" x="1528763" y="5205413"/>
          <p14:tracePt t="32028" x="1498600" y="5221288"/>
          <p14:tracePt t="32046" x="1452563" y="5243513"/>
          <p14:tracePt t="32058" x="1420813" y="5259388"/>
          <p14:tracePt t="32076" x="1374775" y="5275263"/>
          <p14:tracePt t="32094" x="1336675" y="5289550"/>
          <p14:tracePt t="32113" x="1304925" y="5305425"/>
          <p14:tracePt t="32113" x="1304925" y="5313363"/>
          <p14:tracePt t="32125" x="1289050" y="5313363"/>
          <p14:tracePt t="32143" x="1266825" y="5321300"/>
          <p14:tracePt t="32161" x="1258888" y="5321300"/>
          <p14:tracePt t="32256" x="1250950" y="5321300"/>
          <p14:tracePt t="32264" x="1243013" y="5321300"/>
          <p14:tracePt t="32273" x="1243013" y="5329238"/>
          <p14:tracePt t="32275" x="1235075" y="5329238"/>
          <p14:tracePt t="32288" x="1235075" y="5337175"/>
          <p14:tracePt t="32294" x="1228725" y="5337175"/>
          <p14:tracePt t="32313" x="1212850" y="5343525"/>
          <p14:tracePt t="32325" x="1204913" y="5343525"/>
          <p14:tracePt t="32343" x="1189038" y="5351463"/>
          <p14:tracePt t="32361" x="1166813" y="5367338"/>
          <p14:tracePt t="32380" x="1150938" y="5375275"/>
          <p14:tracePt t="32392" x="1143000" y="5383213"/>
          <p14:tracePt t="32410" x="1119188" y="5391150"/>
          <p14:tracePt t="32428" x="1104900" y="5405438"/>
          <p14:tracePt t="32446" x="1089025" y="5413375"/>
          <p14:tracePt t="32458" x="1081088" y="5413375"/>
          <p14:tracePt t="32536" x="1081088" y="5421313"/>
          <p14:tracePt t="32638" x="1089025" y="5413375"/>
          <p14:tracePt t="32642" x="1096963" y="5413375"/>
          <p14:tracePt t="32643" x="1096963" y="5405438"/>
          <p14:tracePt t="32646" x="1104900" y="5399088"/>
          <p14:tracePt t="32647" x="1112838" y="5399088"/>
          <p14:tracePt t="32659" x="1143000" y="5359400"/>
          <p14:tracePt t="32677" x="1228725" y="5313363"/>
          <p14:tracePt t="32695" x="1289050" y="5283200"/>
          <p14:tracePt t="32713" x="1343025" y="5251450"/>
          <p14:tracePt t="32725" x="1374775" y="5235575"/>
          <p14:tracePt t="32744" x="1428750" y="5221288"/>
          <p14:tracePt t="32744" x="1436688" y="5221288"/>
          <p14:tracePt t="32762" x="1482725" y="5213350"/>
          <p14:tracePt t="32780" x="1536700" y="5213350"/>
          <p14:tracePt t="32792" x="1568450" y="5213350"/>
          <p14:tracePt t="32810" x="1582738" y="5229225"/>
          <p14:tracePt t="32828" x="1590675" y="5229225"/>
          <p14:tracePt t="32900" x="1590675" y="5235575"/>
          <p14:tracePt t="32905" x="1590675" y="5243513"/>
          <p14:tracePt t="32908" x="1598613" y="5243513"/>
          <p14:tracePt t="32913" x="1598613" y="5251450"/>
          <p14:tracePt t="32926" x="1606550" y="5275263"/>
          <p14:tracePt t="32944" x="1606550" y="5283200"/>
          <p14:tracePt t="32962" x="1614488" y="5283200"/>
          <p14:tracePt t="33024" x="1614488" y="5289550"/>
          <p14:tracePt t="33035" x="1622425" y="5289550"/>
          <p14:tracePt t="33038" x="1628775" y="5289550"/>
          <p14:tracePt t="33047" x="1636713" y="5289550"/>
          <p14:tracePt t="33059" x="1660525" y="5289550"/>
          <p14:tracePt t="33077" x="1698625" y="5289550"/>
          <p14:tracePt t="33095" x="1738313" y="5283200"/>
          <p14:tracePt t="33114" x="1760538" y="5275263"/>
          <p14:tracePt t="33126" x="1776413" y="5267325"/>
          <p14:tracePt t="33144" x="1806575" y="5251450"/>
          <p14:tracePt t="33162" x="1854200" y="5235575"/>
          <p14:tracePt t="33180" x="1892300" y="5221288"/>
          <p14:tracePt t="33192" x="1914525" y="5205413"/>
          <p14:tracePt t="33211" x="1930400" y="5205413"/>
          <p14:tracePt t="33229" x="1938338" y="5197475"/>
          <p14:tracePt t="33247" x="1946275" y="5197475"/>
          <p14:tracePt t="33677" x="1946275" y="5189538"/>
          <p14:tracePt t="33681" x="1946275" y="5173663"/>
          <p14:tracePt t="33684" x="1954213" y="5167313"/>
          <p14:tracePt t="33696" x="1970088" y="5081588"/>
          <p14:tracePt t="33714" x="1970088" y="5027613"/>
          <p14:tracePt t="33726" x="1970088" y="5019675"/>
          <p14:tracePt t="33858" x="1962150" y="5019675"/>
          <p14:tracePt t="33863" x="1954213" y="5019675"/>
          <p14:tracePt t="33868" x="1946275" y="5019675"/>
          <p14:tracePt t="33878" x="1930400" y="5019675"/>
          <p14:tracePt t="33896" x="1908175" y="5027613"/>
          <p14:tracePt t="33914" x="1884363" y="5035550"/>
          <p14:tracePt t="33915" x="1876425" y="5035550"/>
          <p14:tracePt t="33927" x="1860550" y="5043488"/>
          <p14:tracePt t="33945" x="1822450" y="5057775"/>
          <p14:tracePt t="33963" x="1776413" y="5081588"/>
          <p14:tracePt t="33981" x="1722438" y="5119688"/>
          <p14:tracePt t="33993" x="1690688" y="5135563"/>
          <p14:tracePt t="34012" x="1644650" y="5181600"/>
          <p14:tracePt t="34030" x="1598613" y="5235575"/>
          <p14:tracePt t="34048" x="1560513" y="5289550"/>
          <p14:tracePt t="34060" x="1536700" y="5321300"/>
          <p14:tracePt t="34078" x="1506538" y="5375275"/>
          <p14:tracePt t="34096" x="1474788" y="5429250"/>
          <p14:tracePt t="34097" x="1474788" y="5437188"/>
          <p14:tracePt t="34115" x="1452563" y="5491163"/>
          <p14:tracePt t="34127" x="1436688" y="5521325"/>
          <p14:tracePt t="34145" x="1428750" y="5561013"/>
          <p14:tracePt t="34163" x="1420813" y="5599113"/>
          <p14:tracePt t="34181" x="1412875" y="5629275"/>
          <p14:tracePt t="34193" x="1404938" y="5637213"/>
          <p14:tracePt t="34212" x="1404938" y="5645150"/>
          <p14:tracePt t="34233" x="1398588" y="5645150"/>
          <p14:tracePt t="34248" x="1390650" y="5645150"/>
          <p14:tracePt t="34260" x="1390650" y="5653088"/>
          <p14:tracePt t="34279" x="1382713" y="5653088"/>
          <p14:tracePt t="34331" x="1374775" y="5653088"/>
          <p14:tracePt t="34337" x="1366838" y="5653088"/>
          <p14:tracePt t="34339" x="1358900" y="5653088"/>
          <p14:tracePt t="34345" x="1350963" y="5637213"/>
          <p14:tracePt t="34363" x="1304925" y="5583238"/>
          <p14:tracePt t="34382" x="1282700" y="5545138"/>
          <p14:tracePt t="34394" x="1266825" y="5521325"/>
          <p14:tracePt t="34412" x="1250950" y="5491163"/>
          <p14:tracePt t="34430" x="1228725" y="5429250"/>
          <p14:tracePt t="34448" x="1212850" y="5375275"/>
          <p14:tracePt t="34449" x="1204913" y="5375275"/>
          <p14:tracePt t="34460" x="1196975" y="5337175"/>
          <p14:tracePt t="34479" x="1166813" y="5297488"/>
          <p14:tracePt t="34497" x="1158875" y="5275263"/>
          <p14:tracePt t="34515" x="1150938" y="5259388"/>
          <p14:tracePt t="34527" x="1143000" y="5259388"/>
          <p14:tracePt t="34568" x="1135063" y="5259388"/>
          <p14:tracePt t="34575" x="1135063" y="5251450"/>
          <p14:tracePt t="34582" x="1127125" y="5251450"/>
          <p14:tracePt t="34594" x="1112838" y="5235575"/>
          <p14:tracePt t="34612" x="1089025" y="5221288"/>
          <p14:tracePt t="34630" x="1073150" y="5197475"/>
          <p14:tracePt t="34649" x="1057275" y="5181600"/>
          <p14:tracePt t="34661" x="1050925" y="5167313"/>
          <p14:tracePt t="34679" x="1035050" y="5143500"/>
          <p14:tracePt t="34697" x="1011238" y="5127625"/>
          <p14:tracePt t="34715" x="1003300" y="5113338"/>
          <p14:tracePt t="34727" x="996950" y="5113338"/>
          <p14:tracePt t="35010" x="989013" y="5113338"/>
          <p14:tracePt t="35030" x="981075" y="5113338"/>
          <p14:tracePt t="35060" x="973138" y="5119688"/>
          <p14:tracePt t="35110" x="973138" y="5127625"/>
          <p14:tracePt t="35118" x="965200" y="5127625"/>
          <p14:tracePt t="35151" x="965200" y="5135563"/>
          <p14:tracePt t="35328" x="973138" y="5135563"/>
          <p14:tracePt t="35329" x="973138" y="5143500"/>
          <p14:tracePt t="35334" x="989013" y="5151438"/>
          <p14:tracePt t="35346" x="1019175" y="5167313"/>
          <p14:tracePt t="35364" x="1057275" y="5181600"/>
          <p14:tracePt t="35383" x="1096963" y="5189538"/>
          <p14:tracePt t="35395" x="1127125" y="5197475"/>
          <p14:tracePt t="35413" x="1158875" y="5197475"/>
          <p14:tracePt t="35431" x="1173163" y="5197475"/>
          <p14:tracePt t="35449" x="1181100" y="5197475"/>
          <p14:tracePt t="35462" x="1189038" y="5197475"/>
          <p14:tracePt t="35480" x="1189038" y="5205413"/>
          <p14:tracePt t="35498" x="1204913" y="5213350"/>
          <p14:tracePt t="35516" x="1212850" y="5213350"/>
          <p14:tracePt t="36157" x="1220788" y="5213350"/>
          <p14:tracePt t="36976" x="1228725" y="5213350"/>
          <p14:tracePt t="36979" x="1235075" y="5213350"/>
          <p14:tracePt t="36980" x="1235075" y="5205413"/>
          <p14:tracePt t="36984" x="1250950" y="5197475"/>
          <p14:tracePt t="36997" x="1343025" y="5127625"/>
          <p14:tracePt t="36997" x="1343025" y="5119688"/>
          <p14:tracePt t="37015" x="1428750" y="5011738"/>
          <p14:tracePt t="37015" x="1428750" y="5003800"/>
          <p14:tracePt t="37033" x="1466850" y="4903788"/>
          <p14:tracePt t="37051" x="1474788" y="4833938"/>
          <p14:tracePt t="37063" x="1474788" y="4803775"/>
          <p14:tracePt t="37081" x="1482725" y="4757738"/>
          <p14:tracePt t="37099" x="1482725" y="4749800"/>
          <p14:tracePt t="37118" x="1490663" y="4749800"/>
          <p14:tracePt t="37142" x="1498600" y="4749800"/>
          <p14:tracePt t="37151" x="1498600" y="4757738"/>
          <p14:tracePt t="37166" x="1514475" y="4819650"/>
          <p14:tracePt t="37184" x="1544638" y="4943475"/>
          <p14:tracePt t="37185" x="1544638" y="4949825"/>
          <p14:tracePt t="37197" x="1568450" y="5011738"/>
          <p14:tracePt t="37197" x="1574800" y="5019675"/>
          <p14:tracePt t="37215" x="1606550" y="5081588"/>
          <p14:tracePt t="37233" x="1628775" y="5119688"/>
          <p14:tracePt t="37251" x="1652588" y="5143500"/>
          <p14:tracePt t="37263" x="1660525" y="5151438"/>
          <p14:tracePt t="37282" x="1668463" y="5159375"/>
          <p14:tracePt t="37300" x="1668463" y="5167313"/>
          <p14:tracePt t="37381" x="1668463" y="5159375"/>
          <p14:tracePt t="37383" x="1668463" y="5151438"/>
          <p14:tracePt t="37386" x="1660525" y="5151438"/>
          <p14:tracePt t="37397" x="1628775" y="5105400"/>
          <p14:tracePt t="37415" x="1568450" y="4949825"/>
          <p14:tracePt t="37433" x="1560513" y="4895850"/>
          <p14:tracePt t="37953" x="1552575" y="4895850"/>
          <p14:tracePt t="37959" x="1552575" y="4903788"/>
          <p14:tracePt t="37962" x="1544638" y="4903788"/>
          <p14:tracePt t="37967" x="1544638" y="4919663"/>
          <p14:tracePt t="37985" x="1520825" y="4965700"/>
          <p14:tracePt t="37997" x="1514475" y="4997450"/>
          <p14:tracePt t="38016" x="1506538" y="5035550"/>
          <p14:tracePt t="38034" x="1490663" y="5081588"/>
          <p14:tracePt t="38052" x="1466850" y="5135563"/>
          <p14:tracePt t="38064" x="1444625" y="5167313"/>
          <p14:tracePt t="38082" x="1404938" y="5221288"/>
          <p14:tracePt t="38101" x="1366838" y="5267325"/>
          <p14:tracePt t="38101" x="1366838" y="5275263"/>
          <p14:tracePt t="38119" x="1336675" y="5321300"/>
          <p14:tracePt t="38131" x="1328738" y="5343525"/>
          <p14:tracePt t="38149" x="1320800" y="5367338"/>
          <p14:tracePt t="38167" x="1304925" y="5383213"/>
          <p14:tracePt t="38186" x="1289050" y="5405438"/>
          <p14:tracePt t="38198" x="1282700" y="5413375"/>
          <p14:tracePt t="38216" x="1266825" y="5429250"/>
          <p14:tracePt t="38234" x="1243013" y="5445125"/>
          <p14:tracePt t="38252" x="1228725" y="5459413"/>
          <p14:tracePt t="38264" x="1228725" y="5467350"/>
          <p14:tracePt t="38282" x="1220788" y="5483225"/>
          <p14:tracePt t="38301" x="1212850" y="5483225"/>
          <p14:tracePt t="38319" x="1204913" y="5491163"/>
          <p14:tracePt t="38331" x="1196975" y="5491163"/>
          <p14:tracePt t="38357" x="1189038" y="5491163"/>
          <p14:tracePt t="38370" x="1181100" y="5491163"/>
          <p14:tracePt t="38386" x="1166813" y="5467350"/>
          <p14:tracePt t="38398" x="1135063" y="5445125"/>
          <p14:tracePt t="38416" x="1089025" y="5391150"/>
          <p14:tracePt t="38434" x="1057275" y="5359400"/>
          <p14:tracePt t="38785" x="1050925" y="5359400"/>
          <p14:tracePt t="38787" x="1050925" y="5351463"/>
          <p14:tracePt t="38792" x="1035050" y="5337175"/>
          <p14:tracePt t="38798" x="1003300" y="5297488"/>
          <p14:tracePt t="38816" x="895350" y="5143500"/>
          <p14:tracePt t="38834" x="849313" y="5065713"/>
          <p14:tracePt t="38966" x="857250" y="5065713"/>
          <p14:tracePt t="38970" x="857250" y="5057775"/>
          <p14:tracePt t="38971" x="857250" y="5051425"/>
          <p14:tracePt t="38986" x="873125" y="4981575"/>
          <p14:tracePt t="38998" x="903288" y="4927600"/>
          <p14:tracePt t="39017" x="942975" y="4873625"/>
          <p14:tracePt t="39017" x="949325" y="4873625"/>
          <p14:tracePt t="39035" x="996950" y="4833938"/>
          <p14:tracePt t="39053" x="1019175" y="4827588"/>
          <p14:tracePt t="39111" x="1019175" y="4833938"/>
          <p14:tracePt t="39112" x="1011238" y="4833938"/>
          <p14:tracePt t="39114" x="1003300" y="4841875"/>
          <p14:tracePt t="39120" x="996950" y="4865688"/>
          <p14:tracePt t="39132" x="973138" y="4927600"/>
          <p14:tracePt t="39150" x="949325" y="5035550"/>
          <p14:tracePt t="39168" x="949325" y="5113338"/>
          <p14:tracePt t="39180" x="949325" y="5159375"/>
          <p14:tracePt t="39199" x="957263" y="5213350"/>
          <p14:tracePt t="39217" x="965200" y="5251450"/>
          <p14:tracePt t="39235" x="965200" y="5275263"/>
          <p14:tracePt t="39967" x="965200" y="5283200"/>
          <p14:tracePt t="39973" x="965200" y="5289550"/>
          <p14:tracePt t="39975" x="965200" y="5297488"/>
          <p14:tracePt t="39981" x="949325" y="5321300"/>
          <p14:tracePt t="39999" x="935038" y="5383213"/>
          <p14:tracePt t="40018" x="919163" y="5391150"/>
          <p14:tracePt t="40018" x="919163" y="5399088"/>
          <p14:tracePt t="40036" x="911225" y="5413375"/>
          <p14:tracePt t="40048" x="911225" y="5429250"/>
          <p14:tracePt t="40066" x="927100" y="5437188"/>
          <p14:tracePt t="40084" x="1019175" y="5429250"/>
          <p14:tracePt t="40103" x="1127125" y="5367338"/>
          <p14:tracePt t="40103" x="1135063" y="5359400"/>
          <p14:tracePt t="40115" x="1181100" y="5297488"/>
          <p14:tracePt t="40133" x="1204913" y="5181600"/>
          <p14:tracePt t="40151" x="1150938" y="5051425"/>
          <p14:tracePt t="40169" x="1027113" y="4903788"/>
          <p14:tracePt t="40181" x="957263" y="4841875"/>
          <p14:tracePt t="40200" x="911225" y="4772025"/>
          <p14:tracePt t="40200" x="903288" y="4765675"/>
          <p14:tracePt t="40218" x="903288" y="4703763"/>
          <p14:tracePt t="40236" x="935038" y="4610100"/>
          <p14:tracePt t="40248" x="973138" y="4541838"/>
          <p14:tracePt t="40266" x="996950" y="4464050"/>
          <p14:tracePt t="40285" x="1003300" y="4418013"/>
          <p14:tracePt t="40303" x="1003300" y="4386263"/>
          <p14:tracePt t="40315" x="1003300" y="4364038"/>
          <p14:tracePt t="40333" x="989013" y="4340225"/>
          <p14:tracePt t="40519" x="981075" y="4340225"/>
          <p14:tracePt t="40523" x="981075" y="4348163"/>
          <p14:tracePt t="40524" x="973138" y="4348163"/>
          <p14:tracePt t="40533" x="949325" y="4386263"/>
          <p14:tracePt t="40552" x="911225" y="4464050"/>
          <p14:tracePt t="40552" x="911225" y="4471988"/>
          <p14:tracePt t="40570" x="887413" y="4525963"/>
          <p14:tracePt t="40582" x="865188" y="4572000"/>
          <p14:tracePt t="40600" x="827088" y="4625975"/>
          <p14:tracePt t="40618" x="795338" y="4672013"/>
          <p14:tracePt t="40637" x="765175" y="4718050"/>
          <p14:tracePt t="40649" x="757238" y="4749800"/>
          <p14:tracePt t="40649" x="749300" y="4749800"/>
          <p14:tracePt t="40667" x="725488" y="4803775"/>
          <p14:tracePt t="40685" x="695325" y="4849813"/>
          <p14:tracePt t="40705" x="671513" y="4887913"/>
          <p14:tracePt t="40715" x="663575" y="4895850"/>
          <p14:tracePt t="40734" x="657225" y="4911725"/>
          <p14:tracePt t="40734" x="657225" y="4919663"/>
          <p14:tracePt t="40752" x="641350" y="4943475"/>
          <p14:tracePt t="40770" x="641350" y="4965700"/>
          <p14:tracePt t="40782" x="641350" y="4989513"/>
          <p14:tracePt t="40800" x="671513" y="5003800"/>
          <p14:tracePt t="40818" x="703263" y="5035550"/>
          <p14:tracePt t="40836" x="733425" y="5065713"/>
          <p14:tracePt t="40837" x="741363" y="5065713"/>
          <p14:tracePt t="40849" x="765175" y="5097463"/>
          <p14:tracePt t="40867" x="795338" y="5151438"/>
          <p14:tracePt t="40885" x="833438" y="5235575"/>
          <p14:tracePt t="40903" x="857250" y="5313363"/>
          <p14:tracePt t="40915" x="857250" y="5351463"/>
          <p14:tracePt t="40916" x="857250" y="5359400"/>
          <p14:tracePt t="40934" x="873125" y="5391150"/>
          <p14:tracePt t="40952" x="873125" y="5399088"/>
          <p14:tracePt t="41303" x="873125" y="5405438"/>
          <p14:tracePt t="41307" x="865188" y="5405438"/>
          <p14:tracePt t="41318" x="857250" y="5405438"/>
          <p14:tracePt t="41338" x="849313" y="5405438"/>
          <p14:tracePt t="41344" x="849313" y="5399088"/>
          <p14:tracePt t="41352" x="833438" y="5383213"/>
          <p14:tracePt t="41371" x="819150" y="5329238"/>
          <p14:tracePt t="41371" x="819150" y="5321300"/>
          <p14:tracePt t="41383" x="795338" y="5275263"/>
          <p14:tracePt t="41401" x="779463" y="5205413"/>
          <p14:tracePt t="41419" x="765175" y="5143500"/>
          <p14:tracePt t="41437" x="757238" y="5089525"/>
          <p14:tracePt t="41449" x="749300" y="5057775"/>
          <p14:tracePt t="41468" x="741363" y="5011738"/>
          <p14:tracePt t="41486" x="741363" y="4957763"/>
          <p14:tracePt t="41504" x="765175" y="4911725"/>
          <p14:tracePt t="41516" x="787400" y="4865688"/>
          <p14:tracePt t="41534" x="841375" y="4803775"/>
          <p14:tracePt t="41535" x="841375" y="4795838"/>
          <p14:tracePt t="41553" x="873125" y="4741863"/>
          <p14:tracePt t="41571" x="887413" y="4695825"/>
          <p14:tracePt t="41583" x="903288" y="4672013"/>
          <p14:tracePt t="41601" x="935038" y="4649788"/>
          <p14:tracePt t="41619" x="981075" y="4618038"/>
          <p14:tracePt t="41637" x="1042988" y="4587875"/>
          <p14:tracePt t="41649" x="1073150" y="4572000"/>
          <p14:tracePt t="41650" x="1081088" y="4572000"/>
          <p14:tracePt t="41668" x="1112838" y="4548188"/>
          <p14:tracePt t="41686" x="1143000" y="4541838"/>
          <p14:tracePt t="41704" x="1158875" y="4541838"/>
          <p14:tracePt t="41716" x="1166813" y="4541838"/>
          <p14:tracePt t="41735" x="1173163" y="4602163"/>
          <p14:tracePt t="41735" x="1173163" y="4610100"/>
          <p14:tracePt t="41753" x="1181100" y="4765675"/>
          <p14:tracePt t="41771" x="1173163" y="4989513"/>
          <p14:tracePt t="41783" x="1166813" y="5127625"/>
          <p14:tracePt t="41801" x="1166813" y="5321300"/>
          <p14:tracePt t="41819" x="1189038" y="5445125"/>
          <p14:tracePt t="41838" x="1220788" y="5491163"/>
          <p14:tracePt t="41850" x="1228725" y="5507038"/>
          <p14:tracePt t="41868" x="1235075" y="5507038"/>
          <p14:tracePt t="42309" x="1235075" y="5499100"/>
          <p14:tracePt t="42311" x="1235075" y="5491163"/>
          <p14:tracePt t="42312" x="1228725" y="5491163"/>
          <p14:tracePt t="42317" x="1228725" y="5483225"/>
          <p14:tracePt t="42335" x="1228725" y="5475288"/>
          <p14:tracePt t="42921" x="1228725" y="5467350"/>
          <p14:tracePt t="42928" x="1220788" y="5459413"/>
          <p14:tracePt t="42930" x="1220788" y="5453063"/>
          <p14:tracePt t="42936" x="1196975" y="5437188"/>
          <p14:tracePt t="42954" x="1119188" y="5367338"/>
          <p14:tracePt t="42972" x="1119188" y="5351463"/>
          <p14:tracePt t="43028" x="1127125" y="5351463"/>
          <p14:tracePt t="43030" x="1135063" y="5351463"/>
          <p14:tracePt t="43033" x="1150938" y="5351463"/>
          <p14:tracePt t="43039" x="1196975" y="5351463"/>
          <p14:tracePt t="43051" x="1336675" y="5367338"/>
          <p14:tracePt t="43069" x="1474788" y="5367338"/>
          <p14:tracePt t="43087" x="1514475" y="5367338"/>
          <p14:tracePt t="43106" x="1544638" y="5367338"/>
          <p14:tracePt t="43118" x="1598613" y="5367338"/>
          <p14:tracePt t="43136" x="1814513" y="5351463"/>
          <p14:tracePt t="43154" x="2324100" y="5375275"/>
          <p14:tracePt t="43172" x="2765425" y="5445125"/>
          <p14:tracePt t="43244" x="2757488" y="5445125"/>
          <p14:tracePt t="43258" x="2741613" y="5437188"/>
          <p14:tracePt t="43259" x="2757488" y="5437188"/>
          <p14:tracePt t="43263" x="2741613" y="5437188"/>
          <p14:tracePt t="43269" x="2733675" y="5429250"/>
          <p14:tracePt t="43288" x="2717800" y="5429250"/>
          <p14:tracePt t="43687" x="2711450" y="5429250"/>
          <p14:tracePt t="43689" x="2703513" y="5429250"/>
          <p14:tracePt t="43694" x="2695575" y="5429250"/>
          <p14:tracePt t="43706" x="2671763" y="5399088"/>
          <p14:tracePt t="43718" x="2625725" y="5275263"/>
          <p14:tracePt t="43737" x="2555875" y="5051425"/>
          <p14:tracePt t="43737" x="2547938" y="5035550"/>
          <p14:tracePt t="43755" x="2525713" y="4757738"/>
          <p14:tracePt t="43773" x="2525713" y="4432300"/>
          <p14:tracePt t="43785" x="2525713" y="4162425"/>
          <p14:tracePt t="43803" x="2563813" y="3868738"/>
          <p14:tracePt t="43822" x="2617788" y="3644900"/>
          <p14:tracePt t="43822" x="2617788" y="3629025"/>
          <p14:tracePt t="43840" x="2657475" y="3321050"/>
          <p14:tracePt t="43852" x="2657475" y="3051175"/>
          <p14:tracePt t="43870" x="2625725" y="2703513"/>
          <p14:tracePt t="43888" x="2571750" y="2541588"/>
          <p14:tracePt t="43906" x="2563813" y="2479675"/>
          <p14:tracePt t="43919" x="2563813" y="2409825"/>
          <p14:tracePt t="43937" x="2525713" y="2324100"/>
          <p14:tracePt t="43955" x="2501900" y="2247900"/>
          <p14:tracePt t="43973" x="2493963" y="2208213"/>
          <p14:tracePt t="43985" x="2493963" y="2193925"/>
          <p14:tracePt t="44790" x="2486025" y="2193925"/>
          <p14:tracePt t="44795" x="2479675" y="2193925"/>
          <p14:tracePt t="44797" x="2471738" y="2193925"/>
          <p14:tracePt t="44804" x="2432050" y="2193925"/>
          <p14:tracePt t="44822" x="2316163" y="2193925"/>
          <p14:tracePt t="44823" x="2309813" y="2193925"/>
          <p14:tracePt t="44841" x="2286000" y="2193925"/>
          <p14:tracePt t="44964" x="2293938" y="2193925"/>
          <p14:tracePt t="44967" x="2301875" y="2193925"/>
          <p14:tracePt t="44969" x="2309813" y="2193925"/>
          <p14:tracePt t="44974" x="2347913" y="2193925"/>
          <p14:tracePt t="44986" x="2509838" y="2170113"/>
          <p14:tracePt t="45004" x="2949575" y="2139950"/>
          <p14:tracePt t="45005" x="2973388" y="2139950"/>
          <p14:tracePt t="45023" x="3444875" y="2170113"/>
          <p14:tracePt t="45041" x="3560763" y="2200275"/>
          <p14:tracePt t="45053" x="3614738" y="2200275"/>
          <p14:tracePt t="45071" x="3792538" y="2239963"/>
          <p14:tracePt t="45090" x="4038600" y="2247900"/>
          <p14:tracePt t="45108" x="4046538" y="2255838"/>
          <p14:tracePt t="45510" x="4054475" y="2255838"/>
          <p14:tracePt t="45513" x="4046538" y="2255838"/>
          <p14:tracePt t="45514" x="4054475" y="2255838"/>
          <p14:tracePt t="45520" x="4024313" y="2247900"/>
          <p14:tracePt t="45538" x="4038600" y="2270125"/>
          <p14:tracePt t="45557" x="3938588" y="2270125"/>
          <p14:tracePt t="45557" x="3930650" y="2270125"/>
          <p14:tracePt t="45575" x="3830638" y="2270125"/>
          <p14:tracePt t="45587" x="3744913" y="2278063"/>
          <p14:tracePt t="45605" x="3629025" y="2378075"/>
          <p14:tracePt t="45623" x="3467100" y="2563813"/>
          <p14:tracePt t="45642" x="3243263" y="2895600"/>
          <p14:tracePt t="45642" x="3235325" y="2919413"/>
          <p14:tracePt t="45654" x="3081338" y="3197225"/>
          <p14:tracePt t="45672" x="2895600" y="3459163"/>
          <p14:tracePt t="45690" x="2625725" y="3614738"/>
          <p14:tracePt t="45708" x="2547938" y="3768725"/>
          <p14:tracePt t="45720" x="2517775" y="3776663"/>
          <p14:tracePt t="45739" x="2509838" y="3822700"/>
          <p14:tracePt t="45757" x="2517775" y="3892550"/>
          <p14:tracePt t="45775" x="2541588" y="3946525"/>
          <p14:tracePt t="45787" x="2555875" y="3976688"/>
          <p14:tracePt t="45805" x="2571750" y="4016375"/>
          <p14:tracePt t="45824" x="2587625" y="4086225"/>
          <p14:tracePt t="45842" x="2609850" y="4178300"/>
          <p14:tracePt t="45854" x="2625725" y="4240213"/>
          <p14:tracePt t="45872" x="2649538" y="4302125"/>
          <p14:tracePt t="45890" x="2663825" y="4356100"/>
          <p14:tracePt t="45909" x="2671763" y="4410075"/>
          <p14:tracePt t="45909" x="2671763" y="4418013"/>
          <p14:tracePt t="45921" x="2671763" y="4448175"/>
          <p14:tracePt t="45921" x="2671763" y="4456113"/>
          <p14:tracePt t="45939" x="2679700" y="4486275"/>
          <p14:tracePt t="45957" x="2687638" y="4502150"/>
          <p14:tracePt t="45975" x="2695575" y="4510088"/>
          <p14:tracePt t="45987" x="2711450" y="4518025"/>
          <p14:tracePt t="46005" x="2757488" y="4533900"/>
          <p14:tracePt t="46024" x="2811463" y="4548188"/>
          <p14:tracePt t="46042" x="2865438" y="4548188"/>
          <p14:tracePt t="46054" x="2919413" y="4548188"/>
          <p14:tracePt t="46072" x="2997200" y="4510088"/>
          <p14:tracePt t="46091" x="3043238" y="4479925"/>
          <p14:tracePt t="46091" x="3043238" y="4471988"/>
          <p14:tracePt t="46109" x="3089275" y="4432300"/>
          <p14:tracePt t="46121" x="3113088" y="4394200"/>
          <p14:tracePt t="46139" x="3159125" y="4348163"/>
          <p14:tracePt t="46157" x="3197225" y="4294188"/>
          <p14:tracePt t="46175" x="3221038" y="4256088"/>
          <p14:tracePt t="46188" x="3221038" y="4224338"/>
          <p14:tracePt t="46206" x="3213100" y="4186238"/>
          <p14:tracePt t="46224" x="3173413" y="4146550"/>
          <p14:tracePt t="46242" x="3143250" y="4132263"/>
          <p14:tracePt t="46254" x="3127375" y="4132263"/>
          <p14:tracePt t="46272" x="3105150" y="4124325"/>
          <p14:tracePt t="46291" x="3065463" y="4124325"/>
          <p14:tracePt t="46309" x="3003550" y="4132263"/>
          <p14:tracePt t="46321" x="2957513" y="4140200"/>
          <p14:tracePt t="46339" x="2911475" y="4146550"/>
          <p14:tracePt t="46357" x="2895600" y="4146550"/>
          <p14:tracePt t="46376" x="2881313" y="4146550"/>
          <p14:tracePt t="46388" x="2865438" y="4154488"/>
          <p14:tracePt t="46406" x="2827338" y="4162425"/>
          <p14:tracePt t="46424" x="2787650" y="4186238"/>
          <p14:tracePt t="46442" x="2741613" y="4208463"/>
          <p14:tracePt t="46454" x="2725738" y="4224338"/>
          <p14:tracePt t="46473" x="2703513" y="4240213"/>
          <p14:tracePt t="46491" x="2695575" y="4248150"/>
          <p14:tracePt t="47857" x="2687638" y="4248150"/>
          <p14:tracePt t="47863" x="2679700" y="4248150"/>
          <p14:tracePt t="47866" x="2671763" y="4248150"/>
          <p14:tracePt t="47874" x="2663825" y="4240213"/>
          <p14:tracePt t="47892" x="2641600" y="4232275"/>
          <p14:tracePt t="47905" x="2633663" y="4224338"/>
          <p14:tracePt t="47923" x="2625725" y="4224338"/>
          <p14:tracePt t="47941" x="2609850" y="4216400"/>
          <p14:tracePt t="47959" x="2601913" y="4216400"/>
          <p14:tracePt t="47972" x="2595563" y="4216400"/>
          <p14:tracePt t="47989" x="2587625" y="4216400"/>
          <p14:tracePt t="48008" x="2571750" y="4216400"/>
          <p14:tracePt t="48026" x="2563813" y="4216400"/>
          <p14:tracePt t="48045" x="2555875" y="4216400"/>
          <p14:tracePt t="48056" x="2547938" y="4224338"/>
          <p14:tracePt t="48324" x="2547938" y="4232275"/>
          <p14:tracePt t="48333" x="2547938" y="4240213"/>
          <p14:tracePt t="48340" x="2547938" y="4248150"/>
          <p14:tracePt t="48345" x="2547938" y="4256088"/>
          <p14:tracePt t="48359" x="2547938" y="4270375"/>
          <p14:tracePt t="48380" x="2547938" y="4278313"/>
          <p14:tracePt t="48407" x="2547938" y="4286250"/>
          <p14:tracePt t="48416" x="2547938" y="4294188"/>
          <p14:tracePt t="48426" x="2547938" y="4302125"/>
          <p14:tracePt t="48438" x="2541588" y="4316413"/>
          <p14:tracePt t="48457" x="2541588" y="4348163"/>
          <p14:tracePt t="48475" x="2541588" y="4425950"/>
          <p14:tracePt t="48493" x="2547938" y="4541838"/>
          <p14:tracePt t="48505" x="2563813" y="4633913"/>
          <p14:tracePt t="48523" x="2587625" y="4749800"/>
          <p14:tracePt t="48541" x="2609850" y="4841875"/>
          <p14:tracePt t="48560" x="2633663" y="4927600"/>
          <p14:tracePt t="48572" x="2649538" y="4989513"/>
          <p14:tracePt t="48590" x="2695575" y="5113338"/>
          <p14:tracePt t="48608" x="2771775" y="5289550"/>
          <p14:tracePt t="48626" x="2887663" y="5491163"/>
          <p14:tracePt t="48639" x="2973388" y="5607050"/>
          <p14:tracePt t="48639" x="2973388" y="5614988"/>
          <p14:tracePt t="48657" x="3113088" y="5776913"/>
          <p14:tracePt t="48675" x="3243263" y="5922963"/>
          <p14:tracePt t="48693" x="3405188" y="6070600"/>
          <p14:tracePt t="48705" x="3536950" y="6178550"/>
          <p14:tracePt t="48723" x="3738563" y="6316663"/>
          <p14:tracePt t="48724" x="3744913" y="6324600"/>
          <p14:tracePt t="48742" x="3954463" y="6456363"/>
          <p14:tracePt t="48760" x="4124325" y="6572250"/>
          <p14:tracePt t="48772" x="4216400" y="6642100"/>
          <p14:tracePt t="48790" x="4356100" y="6750050"/>
          <p14:tracePt t="48808" x="4471988" y="6811963"/>
          <p14:tracePt t="48809" x="4471988" y="6819900"/>
          <p14:tracePt t="48826" x="4556125" y="6834188"/>
          <p14:tracePt t="48827" x="4564063" y="6834188"/>
          <p14:tracePt t="48839" x="4641850" y="6834188"/>
          <p14:tracePt t="48857" x="4811713" y="6757988"/>
          <p14:tracePt t="48875" x="4997450" y="6634163"/>
          <p14:tracePt t="48893" x="5113338" y="6518275"/>
          <p14:tracePt t="48905" x="5159375" y="6472238"/>
          <p14:tracePt t="48924" x="5205413" y="6386513"/>
          <p14:tracePt t="48942" x="5243513" y="6278563"/>
          <p14:tracePt t="48960" x="5267325" y="6170613"/>
          <p14:tracePt t="48972" x="5275263" y="6100763"/>
          <p14:tracePt t="48990" x="5297488" y="6038850"/>
          <p14:tracePt t="49009" x="5313363" y="5976938"/>
          <p14:tracePt t="49027" x="5329238" y="5922963"/>
          <p14:tracePt t="49039" x="5329238" y="5876925"/>
          <p14:tracePt t="49057" x="5329238" y="5776913"/>
          <p14:tracePt t="49075" x="5329238" y="5684838"/>
          <p14:tracePt t="49094" x="5329238" y="5607050"/>
          <p14:tracePt t="49094" x="5329238" y="5599113"/>
          <p14:tracePt t="49106" x="5329238" y="5561013"/>
          <p14:tracePt t="49124" x="5329238" y="5507038"/>
          <p14:tracePt t="49142" x="5337175" y="5437188"/>
          <p14:tracePt t="49160" x="5351463" y="5343525"/>
          <p14:tracePt t="49172" x="5359400" y="5283200"/>
          <p14:tracePt t="49190" x="5359400" y="5213350"/>
          <p14:tracePt t="49191" x="5359400" y="5205413"/>
          <p14:tracePt t="49209" x="5359400" y="5159375"/>
          <p14:tracePt t="49227" x="5359400" y="5127625"/>
          <p14:tracePt t="49239" x="5359400" y="5119688"/>
          <p14:tracePt t="49257" x="5359400" y="5105400"/>
          <p14:tracePt t="49276" x="5359400" y="5081588"/>
          <p14:tracePt t="49294" x="5359400" y="5043488"/>
          <p14:tracePt t="49306" x="5359400" y="5027613"/>
          <p14:tracePt t="49324" x="5359400" y="4997450"/>
          <p14:tracePt t="49342" x="5359400" y="4973638"/>
          <p14:tracePt t="49360" x="5359400" y="4949825"/>
          <p14:tracePt t="49373" x="5359400" y="4943475"/>
          <p14:tracePt t="49405" x="5359400" y="4935538"/>
          <p14:tracePt t="49417" x="5351463" y="4935538"/>
          <p14:tracePt t="49427" x="5343525" y="4935538"/>
          <p14:tracePt t="49439" x="5337175" y="4935538"/>
          <p14:tracePt t="49458" x="5321300" y="4927600"/>
          <p14:tracePt t="49476" x="5283200" y="4903788"/>
          <p14:tracePt t="49494" x="5197475" y="4873625"/>
          <p14:tracePt t="49506" x="5143500" y="4849813"/>
          <p14:tracePt t="49524" x="5057775" y="4827588"/>
          <p14:tracePt t="49543" x="4997450" y="4819650"/>
          <p14:tracePt t="49561" x="4965700" y="4811713"/>
          <p14:tracePt t="49573" x="4957763" y="4811713"/>
          <p14:tracePt t="49594" x="4949825" y="4811713"/>
          <p14:tracePt t="49913" x="4943475" y="4811713"/>
          <p14:tracePt t="49933" x="4935538" y="4811713"/>
          <p14:tracePt t="49941" x="4927600" y="4811713"/>
          <p14:tracePt t="49948" x="4919663" y="4811713"/>
          <p14:tracePt t="49951" x="4911725" y="4811713"/>
          <p14:tracePt t="49961" x="4903788" y="4811713"/>
          <p14:tracePt t="49973" x="4895850" y="4811713"/>
          <p14:tracePt t="49991" x="4881563" y="4811713"/>
          <p14:tracePt t="50010" x="4873625" y="4811713"/>
          <p14:tracePt t="50010" x="4873625" y="4819650"/>
          <p14:tracePt t="50028" x="4865688" y="4819650"/>
          <p14:tracePt t="50040" x="4857750" y="4819650"/>
          <p14:tracePt t="50058" x="4849813" y="4833938"/>
          <p14:tracePt t="50076" x="4841875" y="4833938"/>
          <p14:tracePt t="50205" x="4833938" y="4841875"/>
          <p14:tracePt t="50212" x="4827588" y="4841875"/>
          <p14:tracePt t="50216" x="4819650" y="4849813"/>
          <p14:tracePt t="50228" x="4811713" y="4865688"/>
          <p14:tracePt t="50240" x="4795838" y="4881563"/>
          <p14:tracePt t="50258" x="4779963" y="4911725"/>
          <p14:tracePt t="50277" x="4765675" y="4943475"/>
          <p14:tracePt t="50295" x="4749800" y="4973638"/>
          <p14:tracePt t="50307" x="4741863" y="4989513"/>
          <p14:tracePt t="50325" x="4733925" y="5003800"/>
          <p14:tracePt t="50343" x="4718050" y="5011738"/>
          <p14:tracePt t="51476" x="4718050" y="5003800"/>
          <p14:tracePt t="51479" x="4718050" y="4997450"/>
          <p14:tracePt t="51480" x="4718050" y="4989513"/>
          <p14:tracePt t="51496" x="4725988" y="4919663"/>
          <p14:tracePt t="51508" x="4733925" y="4895850"/>
          <p14:tracePt t="51526" x="4741863" y="4895850"/>
          <p14:tracePt t="53877" x="4741863" y="4887913"/>
          <p14:tracePt t="53883" x="4741863" y="4881563"/>
          <p14:tracePt t="53887" x="4741863" y="4873625"/>
          <p14:tracePt t="53898" x="4718050" y="4833938"/>
          <p14:tracePt t="53911" x="4703763" y="4795838"/>
          <p14:tracePt t="53929" x="4679950" y="4765675"/>
          <p14:tracePt t="53947" x="4672013" y="4749800"/>
          <p14:tracePt t="53965" x="4657725" y="4733925"/>
          <p14:tracePt t="53977" x="4641850" y="4718050"/>
          <p14:tracePt t="53995" x="4618038" y="4695825"/>
          <p14:tracePt t="54014" x="4602163" y="4687888"/>
          <p14:tracePt t="54032" x="4602163" y="4679950"/>
          <p14:tracePt t="55469" x="4602163" y="4672013"/>
          <p14:tracePt t="55471" x="4610100" y="4672013"/>
          <p14:tracePt t="55476" x="4618038" y="4664075"/>
          <p14:tracePt t="55482" x="4641850" y="4657725"/>
          <p14:tracePt t="55500" x="4703763" y="4625975"/>
          <p14:tracePt t="55512" x="4725988" y="4610100"/>
          <p14:tracePt t="55530" x="4757738" y="4610100"/>
          <p14:tracePt t="55549" x="4787900" y="4602163"/>
          <p14:tracePt t="55567" x="4795838" y="4602163"/>
          <p14:tracePt t="56203" x="4795838" y="4595813"/>
          <p14:tracePt t="56209" x="4795838" y="4587875"/>
          <p14:tracePt t="56210" x="4795838" y="4579938"/>
          <p14:tracePt t="56216" x="4757738" y="4564063"/>
          <p14:tracePt t="56228" x="4649788" y="4502150"/>
          <p14:tracePt t="56246" x="4386263" y="4310063"/>
          <p14:tracePt t="56247" x="4378325" y="4302125"/>
          <p14:tracePt t="56264" x="4162425" y="4078288"/>
          <p14:tracePt t="56265" x="4146550" y="4070350"/>
          <p14:tracePt t="56283" x="4046538" y="3900488"/>
          <p14:tracePt t="56295" x="4030663" y="3860800"/>
          <p14:tracePt t="56313" x="4024313" y="3846513"/>
          <p14:tracePt t="56331" x="4008438" y="3830638"/>
          <p14:tracePt t="56349" x="3984625" y="3814763"/>
          <p14:tracePt t="56362" x="3976688" y="3814763"/>
          <p14:tracePt t="56380" x="3962400" y="3814763"/>
          <p14:tracePt t="56398" x="3946525" y="3838575"/>
          <p14:tracePt t="56416" x="3938588" y="3868738"/>
          <p14:tracePt t="56428" x="3914775" y="3892550"/>
          <p14:tracePt t="56446" x="3884613" y="3900488"/>
          <p14:tracePt t="56465" x="3846513" y="3914775"/>
          <p14:tracePt t="56483" x="3814763" y="3922713"/>
          <p14:tracePt t="56495" x="3800475" y="3938588"/>
          <p14:tracePt t="56513" x="3752850" y="3970338"/>
          <p14:tracePt t="56532" x="3706813" y="4000500"/>
          <p14:tracePt t="56550" x="3660775" y="4038600"/>
          <p14:tracePt t="56562" x="3644900" y="4062413"/>
          <p14:tracePt t="56580" x="3622675" y="4092575"/>
          <p14:tracePt t="56598" x="3598863" y="4116388"/>
          <p14:tracePt t="56616" x="3582988" y="4146550"/>
          <p14:tracePt t="56628" x="3568700" y="4170363"/>
          <p14:tracePt t="56647" x="3560763" y="4200525"/>
          <p14:tracePt t="56665" x="3560763" y="4224338"/>
          <p14:tracePt t="56683" x="3575050" y="4256088"/>
          <p14:tracePt t="56695" x="3590925" y="4278313"/>
          <p14:tracePt t="56713" x="3614738" y="4310063"/>
          <p14:tracePt t="56732" x="3644900" y="4340225"/>
          <p14:tracePt t="56750" x="3684588" y="4386263"/>
          <p14:tracePt t="56762" x="3706813" y="4410075"/>
          <p14:tracePt t="56780" x="3730625" y="4432300"/>
          <p14:tracePt t="56798" x="3744913" y="4440238"/>
          <p14:tracePt t="56817" x="3744913" y="4448175"/>
          <p14:tracePt t="56829" x="3760788" y="4464050"/>
          <p14:tracePt t="56847" x="3768725" y="4471988"/>
          <p14:tracePt t="56865" x="3784600" y="4479925"/>
          <p14:tracePt t="57402" x="3792538" y="4479925"/>
          <p14:tracePt t="57413" x="3800475" y="4479925"/>
          <p14:tracePt t="57414" x="3800475" y="4486275"/>
          <p14:tracePt t="57417" x="3814763" y="4486275"/>
          <p14:tracePt t="57418" x="3822700" y="4486275"/>
          <p14:tracePt t="57429" x="3900488" y="4494213"/>
          <p14:tracePt t="57448" x="4000500" y="4502150"/>
          <p14:tracePt t="57448" x="4000500" y="4510088"/>
          <p14:tracePt t="57466" x="4054475" y="4510088"/>
          <p14:tracePt t="57484" x="4078288" y="4510088"/>
          <p14:tracePt t="57496" x="4086225" y="4510088"/>
          <p14:tracePt t="57673" x="4092575" y="4510088"/>
          <p14:tracePt t="57684" x="4100513" y="4510088"/>
          <p14:tracePt t="57693" x="4108450" y="4510088"/>
          <p14:tracePt t="57702" x="4116388" y="4510088"/>
          <p14:tracePt t="57709" x="4124325" y="4510088"/>
          <p14:tracePt t="57714" x="4132263" y="4510088"/>
          <p14:tracePt t="57733" x="4154488" y="4510088"/>
          <p14:tracePt t="57751" x="4178300" y="4510088"/>
          <p14:tracePt t="57763" x="4194175" y="4510088"/>
          <p14:tracePt t="57781" x="4216400" y="4510088"/>
          <p14:tracePt t="57799" x="4256088" y="4494213"/>
          <p14:tracePt t="57818" x="4294188" y="4479925"/>
          <p14:tracePt t="57830" x="4310063" y="4471988"/>
          <p14:tracePt t="57848" x="4356100" y="4464050"/>
          <p14:tracePt t="57866" x="4394200" y="4448175"/>
          <p14:tracePt t="57884" x="4425950" y="4448175"/>
          <p14:tracePt t="57908" x="4432300" y="4440238"/>
          <p14:tracePt t="57930" x="4440238" y="4440238"/>
          <p14:tracePt t="57936" x="4448175" y="4440238"/>
          <p14:tracePt t="57951" x="4464050" y="4432300"/>
          <p14:tracePt t="57963" x="4479925" y="4432300"/>
          <p14:tracePt t="57981" x="4502150" y="4432300"/>
          <p14:tracePt t="58000" x="4525963" y="4425950"/>
          <p14:tracePt t="58018" x="4564063" y="4418013"/>
          <p14:tracePt t="58030" x="4587875" y="4418013"/>
          <p14:tracePt t="58048" x="4610100" y="4410075"/>
          <p14:tracePt t="58066" x="4633913" y="4410075"/>
          <p14:tracePt t="58084" x="4641850" y="4402138"/>
          <p14:tracePt t="58097" x="4649788" y="4402138"/>
          <p14:tracePt t="58853" x="4657725" y="4402138"/>
          <p14:tracePt t="58857" x="4664075" y="4402138"/>
          <p14:tracePt t="58858" x="4672013" y="4402138"/>
          <p14:tracePt t="58867" x="4741863" y="4394200"/>
          <p14:tracePt t="58885" x="4965700" y="4394200"/>
          <p14:tracePt t="58897" x="5143500" y="4418013"/>
          <p14:tracePt t="58898" x="5159375" y="4418013"/>
          <p14:tracePt t="58916" x="5359400" y="4448175"/>
          <p14:tracePt t="58916" x="5375275" y="4448175"/>
          <p14:tracePt t="58934" x="5483225" y="4464050"/>
          <p14:tracePt t="58952" x="5529263" y="4479925"/>
          <p14:tracePt t="58964" x="5553075" y="4479925"/>
          <p14:tracePt t="58982" x="5561013" y="4479925"/>
          <p14:tracePt t="59059" x="5561013" y="4486275"/>
          <p14:tracePt t="59073" x="5561013" y="4494213"/>
          <p14:tracePt t="59077" x="5561013" y="4502150"/>
          <p14:tracePt t="59081" x="5561013" y="4510088"/>
          <p14:tracePt t="59086" x="5568950" y="4518025"/>
          <p14:tracePt t="59086" x="5568950" y="4525963"/>
          <p14:tracePt t="59098" x="5568950" y="4556125"/>
          <p14:tracePt t="59116" x="5568950" y="4610100"/>
          <p14:tracePt t="59134" x="5561013" y="4672013"/>
          <p14:tracePt t="59152" x="5545138" y="4725988"/>
          <p14:tracePt t="59153" x="5545138" y="4733925"/>
          <p14:tracePt t="59164" x="5537200" y="4772025"/>
          <p14:tracePt t="59183" x="5514975" y="4833938"/>
          <p14:tracePt t="59201" x="5499100" y="4887913"/>
          <p14:tracePt t="59219" x="5475288" y="4973638"/>
          <p14:tracePt t="59231" x="5467350" y="5027613"/>
          <p14:tracePt t="59249" x="5445125" y="5119688"/>
          <p14:tracePt t="59267" x="5429250" y="5181600"/>
          <p14:tracePt t="59286" x="5421313" y="5205413"/>
          <p14:tracePt t="59317" x="5421313" y="5213350"/>
          <p14:tracePt t="59336" x="5421313" y="5221288"/>
          <p14:tracePt t="59344" x="5421313" y="5229225"/>
          <p14:tracePt t="59353" x="5429250" y="5229225"/>
          <p14:tracePt t="59375" x="5429250" y="5221288"/>
          <p14:tracePt t="59383" x="5429250" y="5213350"/>
          <p14:tracePt t="59401" x="5413375" y="5181600"/>
          <p14:tracePt t="59419" x="5367338" y="5127625"/>
          <p14:tracePt t="59431" x="5321300" y="5097463"/>
          <p14:tracePt t="59449" x="5243513" y="5027613"/>
          <p14:tracePt t="59450" x="5235575" y="5027613"/>
          <p14:tracePt t="59468" x="5119688" y="4949825"/>
          <p14:tracePt t="59486" x="4965700" y="4833938"/>
          <p14:tracePt t="59498" x="4827588" y="4749800"/>
          <p14:tracePt t="59516" x="4649788" y="4641850"/>
          <p14:tracePt t="59534" x="4525963" y="4587875"/>
          <p14:tracePt t="59535" x="4518025" y="4579938"/>
          <p14:tracePt t="59553" x="4410075" y="4548188"/>
          <p14:tracePt t="59565" x="4340225" y="4533900"/>
          <p14:tracePt t="59583" x="4224338" y="4510088"/>
          <p14:tracePt t="59601" x="4116388" y="4494213"/>
          <p14:tracePt t="59619" x="4008438" y="4479925"/>
          <p14:tracePt t="59620" x="4000500" y="4479925"/>
          <p14:tracePt t="59631" x="3938588" y="4471988"/>
          <p14:tracePt t="59632" x="3930650" y="4471988"/>
          <p14:tracePt t="59650" x="3846513" y="4471988"/>
          <p14:tracePt t="59668" x="3792538" y="4471988"/>
          <p14:tracePt t="59686" x="3760788" y="4471988"/>
          <p14:tracePt t="59698" x="3744913" y="4471988"/>
          <p14:tracePt t="59716" x="3730625" y="4471988"/>
          <p14:tracePt t="59735" x="3722688" y="4471988"/>
          <p14:tracePt t="59768" x="3714750" y="4471988"/>
          <p14:tracePt t="59879" x="3722688" y="4471988"/>
          <p14:tracePt t="59883" x="3730625" y="4471988"/>
          <p14:tracePt t="59888" x="3738563" y="4471988"/>
          <p14:tracePt t="59892" x="3744913" y="4471988"/>
          <p14:tracePt t="59898" x="3752850" y="4471988"/>
          <p14:tracePt t="59917" x="3760788" y="4471988"/>
          <p14:tracePt t="59951" x="3768725" y="4471988"/>
          <p14:tracePt t="59965" x="3776663" y="4471988"/>
          <p14:tracePt t="59986" x="3776663" y="4464050"/>
          <p14:tracePt t="60153" x="3784600" y="4464050"/>
          <p14:tracePt t="60162" x="3784600" y="4471988"/>
          <p14:tracePt t="60163" x="3792538" y="4471988"/>
          <p14:tracePt t="60171" x="3800475" y="4479925"/>
          <p14:tracePt t="60184" x="3814763" y="4486275"/>
          <p14:tracePt t="60202" x="3830638" y="4494213"/>
          <p14:tracePt t="60220" x="3846513" y="4502150"/>
          <p14:tracePt t="60236" x="3854450" y="4502150"/>
          <p14:tracePt t="60250" x="3860800" y="4502150"/>
          <p14:tracePt t="60269" x="3868738" y="4502150"/>
          <p14:tracePt t="60287" x="3876675" y="4502150"/>
          <p14:tracePt t="60299" x="3884613" y="4502150"/>
          <p14:tracePt t="60317" x="3900488" y="4502150"/>
          <p14:tracePt t="60335" x="3908425" y="4502150"/>
          <p14:tracePt t="60354" x="3914775" y="4502150"/>
          <p14:tracePt t="60366" x="3922713" y="4502150"/>
          <p14:tracePt t="60384" x="3938588" y="4502150"/>
          <p14:tracePt t="60402" x="3954463" y="4518025"/>
          <p14:tracePt t="60420" x="3976688" y="4518025"/>
          <p14:tracePt t="60433" x="3984625" y="4518025"/>
          <p14:tracePt t="60451" x="3992563" y="4518025"/>
          <p14:tracePt t="60451" x="4000500" y="4518025"/>
          <p14:tracePt t="60469" x="4016375" y="4518025"/>
          <p14:tracePt t="60487" x="4038600" y="4518025"/>
          <p14:tracePt t="60499" x="4054475" y="4518025"/>
          <p14:tracePt t="60517" x="4070350" y="4518025"/>
          <p14:tracePt t="60535" x="4086225" y="4518025"/>
          <p14:tracePt t="60554" x="4092575" y="4518025"/>
          <p14:tracePt t="60571" x="4100513" y="4518025"/>
          <p14:tracePt t="60593" x="4108450" y="4518025"/>
          <p14:tracePt t="60602" x="4116388" y="4518025"/>
          <p14:tracePt t="60621" x="4140200" y="4518025"/>
          <p14:tracePt t="60632" x="4154488" y="4518025"/>
          <p14:tracePt t="60687" x="4154488" y="4510088"/>
          <p14:tracePt t="60688" x="4146550" y="4510088"/>
          <p14:tracePt t="60693" x="4140200" y="4494213"/>
          <p14:tracePt t="60699" x="4116388" y="4479925"/>
          <p14:tracePt t="60700" x="4116388" y="4471988"/>
          <p14:tracePt t="60717" x="4086225" y="4440238"/>
          <p14:tracePt t="60736" x="4078288" y="4432300"/>
          <p14:tracePt t="61602" x="4086225" y="4432300"/>
          <p14:tracePt t="61603" x="4092575" y="4425950"/>
          <p14:tracePt t="61604" x="4100513" y="4425950"/>
          <p14:tracePt t="61609" x="4146550" y="4402138"/>
          <p14:tracePt t="61610" x="4154488" y="4402138"/>
          <p14:tracePt t="61621" x="4332288" y="4340225"/>
          <p14:tracePt t="61622" x="4356100" y="4340225"/>
          <p14:tracePt t="61634" x="4556125" y="4302125"/>
          <p14:tracePt t="61634" x="4579938" y="4294188"/>
          <p14:tracePt t="61652" x="4849813" y="4286250"/>
          <p14:tracePt t="61670" x="5019675" y="4378325"/>
          <p14:tracePt t="61688" x="5089525" y="4464050"/>
          <p14:tracePt t="61700" x="5113338" y="4494213"/>
          <p14:tracePt t="61719" x="5127625" y="4518025"/>
          <p14:tracePt t="61737" x="5135563" y="4541838"/>
          <p14:tracePt t="61755" x="5135563" y="4564063"/>
          <p14:tracePt t="61767" x="5135563" y="4579938"/>
          <p14:tracePt t="61785" x="5143500" y="4595813"/>
          <p14:tracePt t="61803" x="5151438" y="4625975"/>
          <p14:tracePt t="61822" x="5173663" y="4664075"/>
          <p14:tracePt t="61834" x="5173663" y="4687888"/>
          <p14:tracePt t="61852" x="5181600" y="4711700"/>
          <p14:tracePt t="61870" x="5181600" y="4718050"/>
          <p14:tracePt t="61923" x="5173663" y="4718050"/>
          <p14:tracePt t="61926" x="5173663" y="4711700"/>
          <p14:tracePt t="61928" x="5167313" y="4711700"/>
          <p14:tracePt t="61937" x="5151438" y="4695825"/>
          <p14:tracePt t="61955" x="5135563" y="4672013"/>
          <p14:tracePt t="61967" x="5135563" y="4664075"/>
          <p14:tracePt t="62387" x="5127625" y="4664075"/>
          <p14:tracePt t="62394" x="5119688" y="4664075"/>
          <p14:tracePt t="62399" x="5113338" y="4664075"/>
          <p14:tracePt t="62404" x="5105400" y="4664075"/>
          <p14:tracePt t="62422" x="5057775" y="4664075"/>
          <p14:tracePt t="62434" x="5043488" y="4679950"/>
          <p14:tracePt t="62453" x="5019675" y="4687888"/>
          <p14:tracePt t="62471" x="4965700" y="4703763"/>
          <p14:tracePt t="62489" x="4919663" y="4718050"/>
          <p14:tracePt t="62501" x="4895850" y="4725988"/>
          <p14:tracePt t="62519" x="4865688" y="4725988"/>
          <p14:tracePt t="62537" x="4849813" y="4718050"/>
          <p14:tracePt t="62556" x="4849813" y="4703763"/>
          <p14:tracePt t="62568" x="4849813" y="4695825"/>
          <p14:tracePt t="62586" x="4873625" y="4664075"/>
          <p14:tracePt t="62604" x="4911725" y="4633913"/>
          <p14:tracePt t="62623" x="4997450" y="4572000"/>
          <p14:tracePt t="62635" x="5051425" y="4533900"/>
          <p14:tracePt t="62635" x="5051425" y="4525963"/>
          <p14:tracePt t="62653" x="5127625" y="4464050"/>
          <p14:tracePt t="62671" x="5173663" y="4410075"/>
          <p14:tracePt t="62689" x="5221288" y="4364038"/>
          <p14:tracePt t="62701" x="5259388" y="4340225"/>
          <p14:tracePt t="62719" x="5297488" y="4316413"/>
          <p14:tracePt t="62720" x="5305425" y="4316413"/>
          <p14:tracePt t="62738" x="5343525" y="4302125"/>
          <p14:tracePt t="62756" x="5367338" y="4294188"/>
          <p14:tracePt t="62768" x="5391150" y="4294188"/>
          <p14:tracePt t="62786" x="5429250" y="4294188"/>
          <p14:tracePt t="62804" x="5467350" y="4310063"/>
          <p14:tracePt t="62805" x="5475288" y="4310063"/>
          <p14:tracePt t="62823" x="5499100" y="4310063"/>
          <p14:tracePt t="62835" x="5507038" y="4310063"/>
          <p14:tracePt t="62853" x="5514975" y="4310063"/>
          <p14:tracePt t="62884" x="5507038" y="4302125"/>
          <p14:tracePt t="62889" x="5491163" y="4302125"/>
          <p14:tracePt t="62890" x="5475288" y="4294188"/>
          <p14:tracePt t="62902" x="5421313" y="4270375"/>
          <p14:tracePt t="62920" x="5367338" y="4248150"/>
          <p14:tracePt t="62938" x="5351463" y="4240213"/>
          <p14:tracePt t="62987" x="5343525" y="4240213"/>
          <p14:tracePt t="62993" x="5337175" y="4240213"/>
          <p14:tracePt t="62995" x="5329238" y="4240213"/>
          <p14:tracePt t="63005" x="5313363" y="4248150"/>
          <p14:tracePt t="63023" x="5267325" y="4294188"/>
          <p14:tracePt t="63035" x="5251450" y="4324350"/>
          <p14:tracePt t="63053" x="5213350" y="4386263"/>
          <p14:tracePt t="63071" x="5189538" y="4432300"/>
          <p14:tracePt t="63090" x="5173663" y="4471988"/>
          <p14:tracePt t="63102" x="5167313" y="4486275"/>
          <p14:tracePt t="63122" x="5167313" y="4494213"/>
          <p14:tracePt t="63200" x="5167313" y="4502150"/>
          <p14:tracePt t="63210" x="5173663" y="4502150"/>
          <p14:tracePt t="63213" x="5181600" y="4510088"/>
          <p14:tracePt t="63223" x="5197475" y="4518025"/>
          <p14:tracePt t="63235" x="5221288" y="4518025"/>
          <p14:tracePt t="63253" x="5243513" y="4518025"/>
          <p14:tracePt t="63272" x="5259388" y="4518025"/>
          <p14:tracePt t="63325" x="5259388" y="4510088"/>
          <p14:tracePt t="63330" x="5267325" y="4510088"/>
          <p14:tracePt t="63340" x="5275263" y="4502150"/>
          <p14:tracePt t="63350" x="5275263" y="4494213"/>
          <p14:tracePt t="63360" x="5275263" y="4486275"/>
          <p14:tracePt t="63369" x="5275263" y="4479925"/>
          <p14:tracePt t="63404" x="5275263" y="4471988"/>
          <p14:tracePt t="63410" x="5275263" y="4464050"/>
          <p14:tracePt t="63423" x="5275263" y="4432300"/>
          <p14:tracePt t="63435" x="5283200" y="4410075"/>
          <p14:tracePt t="63436" x="5283200" y="4402138"/>
          <p14:tracePt t="63454" x="5289550" y="4364038"/>
          <p14:tracePt t="63472" x="5289550" y="4324350"/>
          <p14:tracePt t="63490" x="5283200" y="4302125"/>
          <p14:tracePt t="63502" x="5267325" y="4278313"/>
          <p14:tracePt t="63520" x="5243513" y="4270375"/>
          <p14:tracePt t="63585" x="5235575" y="4270375"/>
          <p14:tracePt t="63594" x="5229225" y="4262438"/>
          <p14:tracePt t="63597" x="5221288" y="4262438"/>
          <p14:tracePt t="63605" x="5173663" y="4248150"/>
          <p14:tracePt t="63623" x="4981575" y="4240213"/>
          <p14:tracePt t="63624" x="4965700" y="4240213"/>
          <p14:tracePt t="63636" x="4849813" y="4262438"/>
          <p14:tracePt t="63654" x="4741863" y="4302125"/>
          <p14:tracePt t="63672" x="4679950" y="4316413"/>
          <p14:tracePt t="63690" x="4595813" y="4332288"/>
          <p14:tracePt t="63702" x="4518025" y="4356100"/>
          <p14:tracePt t="63703" x="4510088" y="4356100"/>
          <p14:tracePt t="63721" x="4402138" y="4378325"/>
          <p14:tracePt t="63721" x="4394200" y="4378325"/>
          <p14:tracePt t="63739" x="4310063" y="4402138"/>
          <p14:tracePt t="63757" x="4216400" y="4418013"/>
          <p14:tracePt t="63769" x="4162425" y="4418013"/>
          <p14:tracePt t="63787" x="4100513" y="4418013"/>
          <p14:tracePt t="63805" x="4070350" y="4418013"/>
          <p14:tracePt t="63824" x="4062413" y="4418013"/>
          <p14:tracePt t="63865" x="4062413" y="4410075"/>
          <p14:tracePt t="63868" x="4062413" y="4402138"/>
          <p14:tracePt t="63875" x="4062413" y="4394200"/>
          <p14:tracePt t="63890" x="4054475" y="4378325"/>
          <p14:tracePt t="63902" x="4046538" y="4378325"/>
          <p14:tracePt t="64020" x="4054475" y="4378325"/>
          <p14:tracePt t="64021" x="4054475" y="4386263"/>
          <p14:tracePt t="64024" x="4062413" y="4394200"/>
          <p14:tracePt t="64036" x="4116388" y="4425950"/>
          <p14:tracePt t="64054" x="4200525" y="4479925"/>
          <p14:tracePt t="64072" x="4294188" y="4525963"/>
          <p14:tracePt t="64073" x="4302125" y="4525963"/>
          <p14:tracePt t="64091" x="4394200" y="4564063"/>
          <p14:tracePt t="64103" x="4440238" y="4579938"/>
          <p14:tracePt t="64121" x="4479925" y="4587875"/>
          <p14:tracePt t="64139" x="4502150" y="4587875"/>
          <p14:tracePt t="64157" x="4525963" y="4572000"/>
          <p14:tracePt t="64170" x="4533900" y="4564063"/>
          <p14:tracePt t="64188" x="4556125" y="4548188"/>
          <p14:tracePt t="64206" x="4579938" y="4541838"/>
          <p14:tracePt t="64224" x="4602163" y="4518025"/>
          <p14:tracePt t="64236" x="4618038" y="4502150"/>
          <p14:tracePt t="64255" x="4625975" y="4471988"/>
          <p14:tracePt t="64255" x="4625975" y="4464050"/>
          <p14:tracePt t="64273" x="4633913" y="4440238"/>
          <p14:tracePt t="64291" x="4633913" y="4410075"/>
          <p14:tracePt t="64372" x="4633913" y="4402138"/>
          <p14:tracePt t="64376" x="4625975" y="4402138"/>
          <p14:tracePt t="64380" x="4625975" y="4394200"/>
          <p14:tracePt t="64388" x="4602163" y="4378325"/>
          <p14:tracePt t="64406" x="4572000" y="4356100"/>
          <p14:tracePt t="64424" x="4533900" y="4340225"/>
          <p14:tracePt t="64436" x="4510088" y="4324350"/>
          <p14:tracePt t="64455" x="4471988" y="4316413"/>
          <p14:tracePt t="64473" x="4440238" y="4302125"/>
          <p14:tracePt t="64491" x="4402138" y="4294188"/>
          <p14:tracePt t="64503" x="4378325" y="4286250"/>
          <p14:tracePt t="64521" x="4348163" y="4278313"/>
          <p14:tracePt t="64540" x="4310063" y="4278313"/>
          <p14:tracePt t="64558" x="4270375" y="4324350"/>
          <p14:tracePt t="64570" x="4248150" y="4386263"/>
          <p14:tracePt t="64588" x="4248150" y="4479925"/>
          <p14:tracePt t="64607" x="4248150" y="4541838"/>
          <p14:tracePt t="64625" x="4270375" y="4579938"/>
          <p14:tracePt t="64637" x="4310063" y="4633913"/>
          <p14:tracePt t="64655" x="4394200" y="4703763"/>
          <p14:tracePt t="64673" x="4440238" y="4725988"/>
          <p14:tracePt t="64691" x="4464050" y="4725988"/>
          <p14:tracePt t="64724" x="4471988" y="4725988"/>
          <p14:tracePt t="64876" x="4464050" y="4725988"/>
          <p14:tracePt t="64877" x="4464050" y="4733925"/>
          <p14:tracePt t="64889" x="4456113" y="4733925"/>
          <p14:tracePt t="64894" x="4448175" y="4733925"/>
          <p14:tracePt t="64911" x="4448175" y="4741863"/>
          <p14:tracePt t="64922" x="4440238" y="4741863"/>
          <p14:tracePt t="64970" x="4440238" y="4749800"/>
          <p14:tracePt t="64975" x="4440238" y="4757738"/>
          <p14:tracePt t="64976" x="4440238" y="4765675"/>
          <p14:tracePt t="64988" x="4456113" y="4795838"/>
          <p14:tracePt t="64989" x="4456113" y="4803775"/>
          <p14:tracePt t="65007" x="4494213" y="4841875"/>
          <p14:tracePt t="65019" x="4533900" y="4873625"/>
          <p14:tracePt t="65037" x="4602163" y="4911725"/>
          <p14:tracePt t="65055" x="4657725" y="4949825"/>
          <p14:tracePt t="65073" x="4679950" y="4957763"/>
          <p14:tracePt t="65086" x="4687888" y="4965700"/>
          <p14:tracePt t="65104" x="4718050" y="4973638"/>
          <p14:tracePt t="65122" x="4757738" y="4981575"/>
          <p14:tracePt t="65140" x="4811713" y="4981575"/>
          <p14:tracePt t="65152" x="4857750" y="4989513"/>
          <p14:tracePt t="65170" x="4911725" y="4989513"/>
          <p14:tracePt t="65171" x="4919663" y="4989513"/>
          <p14:tracePt t="65189" x="4981575" y="4989513"/>
          <p14:tracePt t="65207" x="5043488" y="4965700"/>
          <p14:tracePt t="65219" x="5089525" y="4949825"/>
          <p14:tracePt t="65237" x="5167313" y="4935538"/>
          <p14:tracePt t="65255" x="5259388" y="4895850"/>
          <p14:tracePt t="65274" x="5321300" y="4865688"/>
          <p14:tracePt t="65286" x="5343525" y="4849813"/>
          <p14:tracePt t="65304" x="5375275" y="4827588"/>
          <p14:tracePt t="65322" x="5391150" y="4811713"/>
          <p14:tracePt t="65341" x="5405438" y="4787900"/>
          <p14:tracePt t="65352" x="5413375" y="4757738"/>
          <p14:tracePt t="65353" x="5421313" y="4757738"/>
          <p14:tracePt t="65371" x="5445125" y="4687888"/>
          <p14:tracePt t="65389" x="5459413" y="4633913"/>
          <p14:tracePt t="65407" x="5491163" y="4572000"/>
          <p14:tracePt t="65419" x="5507038" y="4541838"/>
          <p14:tracePt t="65437" x="5529263" y="4502150"/>
          <p14:tracePt t="65456" x="5537200" y="4486275"/>
          <p14:tracePt t="65474" x="5537200" y="4471988"/>
          <p14:tracePt t="65486" x="5537200" y="4464050"/>
          <p14:tracePt t="65504" x="5537200" y="4448175"/>
          <p14:tracePt t="65568" x="5537200" y="4456113"/>
          <p14:tracePt t="65572" x="5537200" y="4464050"/>
          <p14:tracePt t="65575" x="5537200" y="4471988"/>
          <p14:tracePt t="65589" x="5537200" y="4525963"/>
          <p14:tracePt t="65607" x="5583238" y="4587875"/>
          <p14:tracePt t="65619" x="5614988" y="4633913"/>
          <p14:tracePt t="65620" x="5622925" y="4641850"/>
          <p14:tracePt t="65638" x="5653088" y="4703763"/>
          <p14:tracePt t="65656" x="5668963" y="4757738"/>
          <p14:tracePt t="65674" x="5668963" y="4819650"/>
          <p14:tracePt t="65686" x="5668963" y="4849813"/>
          <p14:tracePt t="65704" x="5668963" y="4903788"/>
          <p14:tracePt t="65723" x="5668963" y="4935538"/>
          <p14:tracePt t="65741" x="5668963" y="4957763"/>
          <p14:tracePt t="66113" x="5668963" y="4965700"/>
          <p14:tracePt t="66120" x="5668963" y="4973638"/>
          <p14:tracePt t="66123" x="5668963" y="4981575"/>
          <p14:tracePt t="66125" x="5668963" y="4989513"/>
          <p14:tracePt t="66141" x="5653088" y="5065713"/>
          <p14:tracePt t="66153" x="5637213" y="5105400"/>
          <p14:tracePt t="66171" x="5614988" y="5159375"/>
          <p14:tracePt t="66172" x="5607050" y="5159375"/>
          <p14:tracePt t="66190" x="5583238" y="5197475"/>
          <p14:tracePt t="66208" x="5561013" y="5221288"/>
          <p14:tracePt t="66220" x="5553075" y="5229225"/>
          <p14:tracePt t="66325" x="5561013" y="5229225"/>
          <p14:tracePt t="66327" x="5561013" y="5221288"/>
          <p14:tracePt t="66332" x="5568950" y="5221288"/>
          <p14:tracePt t="66341" x="5575300" y="5213350"/>
          <p14:tracePt t="66353" x="5583238" y="5205413"/>
          <p14:tracePt t="66500" x="5575300" y="5205413"/>
          <p14:tracePt t="66503" x="5568950" y="5205413"/>
          <p14:tracePt t="66506" x="5553075" y="5205413"/>
          <p14:tracePt t="66511" x="5529263" y="5205413"/>
          <p14:tracePt t="66523" x="5483225" y="5213350"/>
          <p14:tracePt t="66542" x="5445125" y="5213350"/>
          <p14:tracePt t="66554" x="5413375" y="5213350"/>
          <p14:tracePt t="66572" x="5359400" y="5205413"/>
          <p14:tracePt t="66590" x="5297488" y="5205413"/>
          <p14:tracePt t="66608" x="5229225" y="5189538"/>
          <p14:tracePt t="66621" x="5173663" y="5173663"/>
          <p14:tracePt t="66639" x="5089525" y="5127625"/>
          <p14:tracePt t="66657" x="5011738" y="5081588"/>
          <p14:tracePt t="66675" x="4957763" y="5027613"/>
          <p14:tracePt t="66687" x="4903788" y="4981575"/>
          <p14:tracePt t="66705" x="4827588" y="4911725"/>
          <p14:tracePt t="66706" x="4819650" y="4903788"/>
          <p14:tracePt t="66724" x="4733925" y="4841875"/>
          <p14:tracePt t="66742" x="4687888" y="4787900"/>
          <p14:tracePt t="66754" x="4664075" y="4772025"/>
          <p14:tracePt t="66772" x="4649788" y="4733925"/>
          <p14:tracePt t="66790" x="4625975" y="4695825"/>
          <p14:tracePt t="66809" x="4602163" y="4657725"/>
          <p14:tracePt t="66821" x="4579938" y="4633913"/>
          <p14:tracePt t="66839" x="4556125" y="4610100"/>
          <p14:tracePt t="66857" x="4533900" y="4595813"/>
          <p14:tracePt t="66875" x="4510088" y="4579938"/>
          <p14:tracePt t="66887" x="4494213" y="4572000"/>
          <p14:tracePt t="66906" x="4479925" y="4564063"/>
          <p14:tracePt t="66924" x="4464050" y="4556125"/>
          <p14:tracePt t="66942" x="4432300" y="4548188"/>
          <p14:tracePt t="66954" x="4418013" y="4541838"/>
          <p14:tracePt t="66972" x="4378325" y="4533900"/>
          <p14:tracePt t="66991" x="4356100" y="4525963"/>
          <p14:tracePt t="67009" x="4348163" y="4525963"/>
          <p14:tracePt t="67021" x="4340225" y="4518025"/>
          <p14:tracePt t="67070" x="4332288" y="4518025"/>
          <p14:tracePt t="67076" x="4324350" y="4518025"/>
          <p14:tracePt t="67083" x="4316413" y="4525963"/>
          <p14:tracePt t="67092" x="4310063" y="4525963"/>
          <p14:tracePt t="67106" x="4302125" y="4533900"/>
          <p14:tracePt t="67124" x="4286250" y="4548188"/>
          <p14:tracePt t="67142" x="4262438" y="4564063"/>
          <p14:tracePt t="67154" x="4256088" y="4572000"/>
          <p14:tracePt t="67173" x="4240213" y="4579938"/>
          <p14:tracePt t="67191" x="4232275" y="4587875"/>
          <p14:tracePt t="67209" x="4224338" y="4587875"/>
          <p14:tracePt t="67221" x="4216400" y="4587875"/>
          <p14:tracePt t="67239" x="4208463" y="4587875"/>
          <p14:tracePt t="67257" x="4186238" y="4564063"/>
          <p14:tracePt t="67258" x="4186238" y="4556125"/>
          <p14:tracePt t="67276" x="4162425" y="4510088"/>
          <p14:tracePt t="67288" x="4154488" y="4486275"/>
          <p14:tracePt t="67306" x="4140200" y="4456113"/>
          <p14:tracePt t="67324" x="4132263" y="4440238"/>
          <p14:tracePt t="67349" x="4132263" y="4432300"/>
          <p14:tracePt t="67355" x="4140200" y="4432300"/>
          <p14:tracePt t="67373" x="4186238" y="4394200"/>
          <p14:tracePt t="67391" x="4216400" y="4364038"/>
          <p14:tracePt t="67409" x="4248150" y="4340225"/>
          <p14:tracePt t="67421" x="4256088" y="4332288"/>
          <p14:tracePt t="67440" x="4270375" y="4324350"/>
          <p14:tracePt t="67460" x="4278313" y="4324350"/>
          <p14:tracePt t="67476" x="4286250" y="4340225"/>
          <p14:tracePt t="67488" x="4286250" y="4386263"/>
          <p14:tracePt t="67506" x="4286250" y="4456113"/>
          <p14:tracePt t="67524" x="4286250" y="4494213"/>
          <p14:tracePt t="67543" x="4286250" y="4510088"/>
          <p14:tracePt t="68713" x="4286250" y="4502150"/>
          <p14:tracePt t="68717" x="4286250" y="4494213"/>
          <p14:tracePt t="68719" x="4286250" y="4486275"/>
          <p14:tracePt t="68726" x="4286250" y="4448175"/>
          <p14:tracePt t="68744" x="4286250" y="4371975"/>
          <p14:tracePt t="68756" x="4286250" y="4348163"/>
          <p14:tracePt t="68774" x="4286250" y="4316413"/>
          <p14:tracePt t="68792" x="4278313" y="4302125"/>
          <p14:tracePt t="68811" x="4278313" y="4286250"/>
          <p14:tracePt t="69260" x="4278313" y="4294188"/>
          <p14:tracePt t="69261" x="4270375" y="4294188"/>
          <p14:tracePt t="69266" x="4270375" y="4302125"/>
          <p14:tracePt t="69279" x="4256088" y="4340225"/>
          <p14:tracePt t="69290" x="4256088" y="4356100"/>
          <p14:tracePt t="69308" x="4248150" y="4378325"/>
          <p14:tracePt t="69326" x="4240213" y="4418013"/>
          <p14:tracePt t="69344" x="4240213" y="4456113"/>
          <p14:tracePt t="69357" x="4240213" y="4471988"/>
          <p14:tracePt t="69375" x="4240213" y="4494213"/>
          <p14:tracePt t="69398" x="4240213" y="4502150"/>
          <p14:tracePt t="69413" x="4240213" y="4510088"/>
          <p14:tracePt t="69423" x="4240213" y="4518025"/>
          <p14:tracePt t="69441" x="4240213" y="4525963"/>
          <p14:tracePt t="69460" x="4240213" y="4533900"/>
          <p14:tracePt t="69478" x="4240213" y="4541838"/>
          <p14:tracePt t="69546" x="4240213" y="4548188"/>
          <p14:tracePt t="69553" x="4248150" y="4548188"/>
          <p14:tracePt t="69559" x="4248150" y="4556125"/>
          <p14:tracePt t="69564" x="4256088" y="4556125"/>
          <p14:tracePt t="69579" x="4256088" y="4564063"/>
          <p14:tracePt t="69593" x="4256088" y="4572000"/>
          <p14:tracePt t="69611" x="4256088" y="4595813"/>
          <p14:tracePt t="69624" x="4256088" y="4618038"/>
          <p14:tracePt t="69642" x="4256088" y="4625975"/>
          <p14:tracePt t="69673" x="4262438" y="4625975"/>
          <p14:tracePt t="69873" x="4270375" y="4625975"/>
          <p14:tracePt t="69880" x="4278313" y="4625975"/>
          <p14:tracePt t="69886" x="4286250" y="4625975"/>
          <p14:tracePt t="69893" x="4294188" y="4618038"/>
          <p14:tracePt t="69909" x="4310063" y="4610100"/>
          <p14:tracePt t="69927" x="4316413" y="4602163"/>
          <p14:tracePt t="69945" x="4332288" y="4587875"/>
          <p14:tracePt t="69957" x="4332288" y="4579938"/>
          <p14:tracePt t="69976" x="4340225" y="4572000"/>
          <p14:tracePt t="70002" x="4348163" y="4572000"/>
          <p14:tracePt t="70014" x="4348163" y="4564063"/>
          <p14:tracePt t="70024" x="4356100" y="4564063"/>
          <p14:tracePt t="70043" x="4364038" y="4556125"/>
          <p14:tracePt t="70060" x="4371975" y="4541838"/>
          <p14:tracePt t="70079" x="4378325" y="4533900"/>
          <p14:tracePt t="70091" x="4386263" y="4518025"/>
          <p14:tracePt t="70109" x="4394200" y="4502150"/>
          <p14:tracePt t="70127" x="4394200" y="4494213"/>
          <p14:tracePt t="70147" x="4402138" y="4494213"/>
          <p14:tracePt t="70161" x="4402138" y="4486275"/>
          <p14:tracePt t="70179" x="4402138" y="4479925"/>
          <p14:tracePt t="70194" x="4410075" y="4479925"/>
          <p14:tracePt t="70227" x="4410075" y="4471988"/>
          <p14:tracePt t="70713" x="4418013" y="4471988"/>
          <p14:tracePt t="70720" x="4418013" y="4464050"/>
          <p14:tracePt t="70721" x="4425950" y="4464050"/>
          <p14:tracePt t="70742" x="4425950" y="4456113"/>
          <p14:tracePt t="70746" x="4432300" y="4456113"/>
          <p14:tracePt t="70766" x="4432300" y="4448175"/>
          <p14:tracePt t="70921" x="4432300" y="4440238"/>
          <p14:tracePt t="70932" x="4432300" y="4432300"/>
          <p14:tracePt t="70937" x="4432300" y="4425950"/>
          <p14:tracePt t="70938" x="4432300" y="4418013"/>
          <p14:tracePt t="70946" x="4432300" y="4402138"/>
          <p14:tracePt t="70958" x="4432300" y="4378325"/>
          <p14:tracePt t="70977" x="4425950" y="4371975"/>
          <p14:tracePt t="70995" x="4425950" y="4356100"/>
          <p14:tracePt t="71099" x="4425950" y="4348163"/>
          <p14:tracePt t="71151" x="4425950" y="4340225"/>
          <p14:tracePt t="71531" x="4418013" y="4340225"/>
          <p14:tracePt t="71538" x="4410075" y="4340225"/>
          <p14:tracePt t="71541" x="4402138" y="4340225"/>
          <p14:tracePt t="71547" x="4386263" y="4340225"/>
          <p14:tracePt t="71559" x="4356100" y="4348163"/>
          <p14:tracePt t="71577" x="4332288" y="4348163"/>
          <p14:tracePt t="71595" x="4310063" y="4348163"/>
          <p14:tracePt t="71614" x="4278313" y="4364038"/>
          <p14:tracePt t="71626" x="4262438" y="4364038"/>
          <p14:tracePt t="71644" x="4256088" y="4364038"/>
          <p14:tracePt t="71861" x="4262438" y="4364038"/>
          <p14:tracePt t="71864" x="4270375" y="4364038"/>
          <p14:tracePt t="71869" x="4278313" y="4364038"/>
          <p14:tracePt t="71880" x="4286250" y="4356100"/>
          <p14:tracePt t="71892" x="4302125" y="4348163"/>
          <p14:tracePt t="71911" x="4310063" y="4348163"/>
          <p14:tracePt t="71946" x="4316413" y="4340225"/>
          <p14:tracePt t="71972" x="4324350" y="4340225"/>
          <p14:tracePt t="71976" x="4324350" y="4332288"/>
          <p14:tracePt t="71978" x="4332288" y="4332288"/>
          <p14:tracePt t="72008" x="4340225" y="4332288"/>
          <p14:tracePt t="72024" x="4340225" y="4324350"/>
          <p14:tracePt t="72032" x="4348163" y="4324350"/>
          <p14:tracePt t="72602" x="4348163" y="4332288"/>
          <p14:tracePt t="72603" x="4340225" y="4332288"/>
          <p14:tracePt t="72608" x="4340225" y="4340225"/>
          <p14:tracePt t="72609" x="4332288" y="4340225"/>
          <p14:tracePt t="72614" x="4324350" y="4348163"/>
          <p14:tracePt t="72615" x="4324350" y="4356100"/>
          <p14:tracePt t="72627" x="4316413" y="4371975"/>
          <p14:tracePt t="72645" x="4316413" y="4378325"/>
          <p14:tracePt t="72663" x="4316413" y="4394200"/>
          <p14:tracePt t="72681" x="4310063" y="4410075"/>
          <p14:tracePt t="72693" x="4310063" y="4425950"/>
          <p14:tracePt t="72712" x="4310063" y="4440238"/>
          <p14:tracePt t="72730" x="4310063" y="4456113"/>
          <p14:tracePt t="72748" x="4310063" y="4471988"/>
          <p14:tracePt t="72760" x="4310063" y="4486275"/>
          <p14:tracePt t="72778" x="4310063" y="4502150"/>
          <p14:tracePt t="72797" x="4310063" y="4518025"/>
          <p14:tracePt t="72815" x="4310063" y="4525963"/>
          <p14:tracePt t="73314" x="4316413" y="4525963"/>
          <p14:tracePt t="73317" x="4324350" y="4525963"/>
          <p14:tracePt t="73319" x="4332288" y="4518025"/>
          <p14:tracePt t="73330" x="4378325" y="4494213"/>
          <p14:tracePt t="73343" x="4425950" y="4464050"/>
          <p14:tracePt t="73343" x="4425950" y="4456113"/>
          <p14:tracePt t="73361" x="4486275" y="4394200"/>
          <p14:tracePt t="73379" x="4525963" y="4340225"/>
          <p14:tracePt t="73397" x="4556125" y="4294188"/>
          <p14:tracePt t="73409" x="4587875" y="4262438"/>
          <p14:tracePt t="73427" x="4641850" y="4208463"/>
          <p14:tracePt t="73446" x="4679950" y="4162425"/>
          <p14:tracePt t="73464" x="4711700" y="4140200"/>
          <p14:tracePt t="73476" x="4718050" y="4132263"/>
          <p14:tracePt t="73494" x="4725988" y="4124325"/>
          <p14:tracePt t="73595" x="4733925" y="4124325"/>
          <p14:tracePt t="73599" x="4741863" y="4124325"/>
          <p14:tracePt t="73606" x="4749800" y="4124325"/>
          <p14:tracePt t="73615" x="4757738" y="4124325"/>
          <p14:tracePt t="73648" x="4765675" y="4124325"/>
          <p14:tracePt t="73668" x="4772025" y="4124325"/>
          <p14:tracePt t="73680" x="4779963" y="4124325"/>
          <p14:tracePt t="73686" x="4787900" y="4124325"/>
          <p14:tracePt t="73694" x="4803775" y="4124325"/>
          <p14:tracePt t="73695" x="4811713" y="4124325"/>
          <p14:tracePt t="73713" x="4881563" y="4108450"/>
          <p14:tracePt t="73731" x="4943475" y="4092575"/>
          <p14:tracePt t="73743" x="4973638" y="4086225"/>
          <p14:tracePt t="73761" x="4997450" y="4070350"/>
          <p14:tracePt t="74162" x="4997450" y="4078288"/>
          <p14:tracePt t="74178" x="4989513" y="4078288"/>
          <p14:tracePt t="74192" x="4981575" y="4078288"/>
          <p14:tracePt t="74219" x="4981575" y="4086225"/>
          <p14:tracePt t="74234" x="4973638" y="4086225"/>
          <p14:tracePt t="74380" x="4965700" y="4086225"/>
          <p14:tracePt t="74389" x="4957763" y="4092575"/>
          <p14:tracePt t="74393" x="4949825" y="4092575"/>
          <p14:tracePt t="74398" x="4943475" y="4092575"/>
          <p14:tracePt t="74410" x="4919663" y="4100513"/>
          <p14:tracePt t="74428" x="4887913" y="4108450"/>
          <p14:tracePt t="74429" x="4881563" y="4108450"/>
          <p14:tracePt t="74447" x="4841875" y="4124325"/>
          <p14:tracePt t="74465" x="4787900" y="4162425"/>
          <p14:tracePt t="74477" x="4749800" y="4194175"/>
          <p14:tracePt t="74495" x="4711700" y="4270375"/>
          <p14:tracePt t="74496" x="4711700" y="4278313"/>
          <p14:tracePt t="74513" x="4679950" y="4332288"/>
          <p14:tracePt t="74532" x="4664075" y="4371975"/>
          <p14:tracePt t="74550" x="4657725" y="4402138"/>
          <p14:tracePt t="74562" x="4657725" y="4410075"/>
          <p14:tracePt t="74580" x="4649788" y="4425950"/>
          <p14:tracePt t="74598" x="4649788" y="4440238"/>
          <p14:tracePt t="74610" x="4641850" y="4456113"/>
          <p14:tracePt t="74629" x="4641850" y="4464050"/>
          <p14:tracePt t="74647" x="4641850" y="4479925"/>
          <p14:tracePt t="74665" x="4641850" y="4486275"/>
          <p14:tracePt t="74677" x="4641850" y="4502150"/>
          <p14:tracePt t="74695" x="4657725" y="4533900"/>
          <p14:tracePt t="74696" x="4657725" y="4541838"/>
          <p14:tracePt t="74714" x="4687888" y="4579938"/>
          <p14:tracePt t="74732" x="4718050" y="4610100"/>
          <p14:tracePt t="74744" x="4733925" y="4625975"/>
          <p14:tracePt t="74762" x="4765675" y="4649788"/>
          <p14:tracePt t="74780" x="4803775" y="4664075"/>
          <p14:tracePt t="74781" x="4811713" y="4664075"/>
          <p14:tracePt t="74798" x="4865688" y="4687888"/>
          <p14:tracePt t="74811" x="4895850" y="4687888"/>
          <p14:tracePt t="74829" x="4949825" y="4687888"/>
          <p14:tracePt t="74847" x="4989513" y="4695825"/>
          <p14:tracePt t="74865" x="5027613" y="4695825"/>
          <p14:tracePt t="74877" x="5051425" y="4695825"/>
          <p14:tracePt t="74878" x="5057775" y="4695825"/>
          <p14:tracePt t="74896" x="5105400" y="4687888"/>
          <p14:tracePt t="74914" x="5151438" y="4672013"/>
          <p14:tracePt t="74932" x="5189538" y="4664075"/>
          <p14:tracePt t="74944" x="5213350" y="4657725"/>
          <p14:tracePt t="74962" x="5229225" y="4641850"/>
          <p14:tracePt t="74981" x="5235575" y="4625975"/>
          <p14:tracePt t="74999" x="5251450" y="4602163"/>
          <p14:tracePt t="75011" x="5259388" y="4587875"/>
          <p14:tracePt t="75029" x="5275263" y="4556125"/>
          <p14:tracePt t="75047" x="5283200" y="4525963"/>
          <p14:tracePt t="75065" x="5289550" y="4494213"/>
          <p14:tracePt t="75078" x="5297488" y="4464050"/>
          <p14:tracePt t="75096" x="5297488" y="4440238"/>
          <p14:tracePt t="75114" x="5297488" y="4418013"/>
          <p14:tracePt t="75132" x="5305425" y="4410075"/>
          <p14:tracePt t="75147" x="5305425" y="4402138"/>
          <p14:tracePt t="75197" x="5305425" y="4394200"/>
          <p14:tracePt t="75201" x="5305425" y="4386263"/>
          <p14:tracePt t="75208" x="5305425" y="4378325"/>
          <p14:tracePt t="75212" x="5305425" y="4371975"/>
          <p14:tracePt t="75229" x="5297488" y="4340225"/>
          <p14:tracePt t="75247" x="5289550" y="4310063"/>
          <p14:tracePt t="75266" x="5283200" y="4278313"/>
          <p14:tracePt t="75284" x="5267325" y="4256088"/>
          <p14:tracePt t="75296" x="5251450" y="4232275"/>
          <p14:tracePt t="75314" x="5235575" y="4208463"/>
          <p14:tracePt t="75332" x="5221288" y="4186238"/>
          <p14:tracePt t="75345" x="5221288" y="4178300"/>
          <p14:tracePt t="75345" x="5213350" y="4178300"/>
          <p14:tracePt t="75363" x="5205413" y="4170363"/>
          <p14:tracePt t="75381" x="5197475" y="4154488"/>
          <p14:tracePt t="75399" x="5189538" y="4154488"/>
          <p14:tracePt t="75414" x="5181600" y="4154488"/>
          <p14:tracePt t="75429" x="5173663" y="4146550"/>
          <p14:tracePt t="75448" x="5167313" y="4140200"/>
          <p14:tracePt t="75466" x="5151438" y="4132263"/>
          <p14:tracePt t="75478" x="5143500" y="4124325"/>
          <p14:tracePt t="75496" x="5127625" y="4116388"/>
          <p14:tracePt t="75514" x="5105400" y="4100513"/>
          <p14:tracePt t="75533" x="5089525" y="4100513"/>
          <p14:tracePt t="75551" x="5073650" y="4100513"/>
          <p14:tracePt t="75563" x="5051425" y="4100513"/>
          <p14:tracePt t="75581" x="5035550" y="4100513"/>
          <p14:tracePt t="75599" x="5011738" y="4100513"/>
          <p14:tracePt t="75611" x="5003800" y="4100513"/>
          <p14:tracePt t="75630" x="4997450" y="4100513"/>
          <p14:tracePt t="75648" x="4989513" y="4100513"/>
          <p14:tracePt t="75666" x="4973638" y="4100513"/>
          <p14:tracePt t="75678" x="4965700" y="4100513"/>
          <p14:tracePt t="75696" x="4943475" y="4100513"/>
          <p14:tracePt t="75715" x="4935538" y="4100513"/>
          <p14:tracePt t="75733" x="4919663" y="4100513"/>
          <p14:tracePt t="75745" x="4911725" y="4100513"/>
          <p14:tracePt t="75763" x="4903788" y="4100513"/>
          <p14:tracePt t="75781" x="4881563" y="4100513"/>
          <p14:tracePt t="75782" x="4873625" y="4100513"/>
          <p14:tracePt t="75800" x="4849813" y="4100513"/>
          <p14:tracePt t="75812" x="4833938" y="4100513"/>
          <p14:tracePt t="75830" x="4819650" y="4100513"/>
          <p14:tracePt t="75848" x="4803775" y="4100513"/>
          <p14:tracePt t="75866" x="4787900" y="4108450"/>
          <p14:tracePt t="75878" x="4779963" y="4116388"/>
          <p14:tracePt t="75897" x="4772025" y="4116388"/>
          <p14:tracePt t="75915" x="4757738" y="4140200"/>
          <p14:tracePt t="75933" x="4741863" y="4162425"/>
          <p14:tracePt t="75945" x="4725988" y="4186238"/>
          <p14:tracePt t="75963" x="4718050" y="4224338"/>
          <p14:tracePt t="75982" x="4711700" y="4270375"/>
          <p14:tracePt t="76000" x="4711700" y="4324350"/>
          <p14:tracePt t="76012" x="4711700" y="4356100"/>
          <p14:tracePt t="76030" x="4711700" y="4410075"/>
          <p14:tracePt t="76048" x="4711700" y="4456113"/>
          <p14:tracePt t="76066" x="4725988" y="4510088"/>
          <p14:tracePt t="76079" x="4733925" y="4533900"/>
          <p14:tracePt t="76097" x="4749800" y="4564063"/>
          <p14:tracePt t="76115" x="4765675" y="4595813"/>
          <p14:tracePt t="76133" x="4779963" y="4618038"/>
          <p14:tracePt t="76145" x="4779963" y="4625975"/>
          <p14:tracePt t="76164" x="4795838" y="4633913"/>
          <p14:tracePt t="76182" x="4811713" y="4641850"/>
          <p14:tracePt t="76200" x="4827588" y="4649788"/>
          <p14:tracePt t="76212" x="4849813" y="4649788"/>
          <p14:tracePt t="76230" x="4887913" y="4649788"/>
          <p14:tracePt t="76248" x="4927600" y="4649788"/>
          <p14:tracePt t="76267" x="4957763" y="4649788"/>
          <p14:tracePt t="76279" x="4973638" y="4649788"/>
          <p14:tracePt t="76297" x="5003800" y="4641850"/>
          <p14:tracePt t="76315" x="5027613" y="4633913"/>
          <p14:tracePt t="76333" x="5051425" y="4625975"/>
          <p14:tracePt t="76334" x="5057775" y="4625975"/>
          <p14:tracePt t="76346" x="5073650" y="4618038"/>
          <p14:tracePt t="76364" x="5097463" y="4602163"/>
          <p14:tracePt t="76382" x="5119688" y="4587875"/>
          <p14:tracePt t="76400" x="5127625" y="4572000"/>
          <p14:tracePt t="76412" x="5135563" y="4572000"/>
          <p14:tracePt t="76440" x="5135563" y="4564063"/>
          <p14:tracePt t="76457" x="5135563" y="4556125"/>
          <p14:tracePt t="76467" x="5135563" y="4541838"/>
          <p14:tracePt t="76479" x="5135563" y="4518025"/>
          <p14:tracePt t="76497" x="5135563" y="4479925"/>
          <p14:tracePt t="76515" x="5119688" y="4440238"/>
          <p14:tracePt t="76534" x="5119688" y="4410075"/>
          <p14:tracePt t="76546" x="5119688" y="4402138"/>
          <p14:tracePt t="76564" x="5113338" y="4394200"/>
          <p14:tracePt t="76600" x="5105400" y="4394200"/>
          <p14:tracePt t="76628" x="5097463" y="4394200"/>
          <p14:tracePt t="76636" x="5089525" y="4394200"/>
          <p14:tracePt t="76648" x="5081588" y="4394200"/>
          <p14:tracePt t="76655" x="5073650" y="4394200"/>
          <p14:tracePt t="76934" x="5065713" y="4394200"/>
          <p14:tracePt t="76939" x="5057775" y="4394200"/>
          <p14:tracePt t="76943" x="5051425" y="4394200"/>
          <p14:tracePt t="76946" x="5043488" y="4394200"/>
          <p14:tracePt t="76965" x="5003800" y="4432300"/>
          <p14:tracePt t="76983" x="4973638" y="4486275"/>
          <p14:tracePt t="77001" x="4949825" y="4548188"/>
          <p14:tracePt t="77013" x="4949825" y="4587875"/>
          <p14:tracePt t="77031" x="4949825" y="4649788"/>
          <p14:tracePt t="77051" x="4949825" y="4687888"/>
          <p14:tracePt t="77052" x="4949825" y="4695825"/>
          <p14:tracePt t="77068" x="4949825" y="4718050"/>
          <p14:tracePt t="77068" x="4949825" y="4725988"/>
          <p14:tracePt t="77080" x="4957763" y="4749800"/>
          <p14:tracePt t="77098" x="4965700" y="4803775"/>
          <p14:tracePt t="77116" x="4981575" y="4865688"/>
          <p14:tracePt t="77134" x="5011738" y="4919663"/>
          <p14:tracePt t="77146" x="5035550" y="4949825"/>
          <p14:tracePt t="77165" x="5065713" y="4989513"/>
          <p14:tracePt t="77183" x="5089525" y="5003800"/>
          <p14:tracePt t="77201" x="5097463" y="5019675"/>
          <p14:tracePt t="77213" x="5105400" y="5019675"/>
          <p14:tracePt t="77231" x="5113338" y="5027613"/>
          <p14:tracePt t="77250" x="5127625" y="5035550"/>
          <p14:tracePt t="77268" x="5143500" y="5051425"/>
          <p14:tracePt t="77280" x="5151438" y="5051425"/>
          <p14:tracePt t="77298" x="5159375" y="5057775"/>
          <p14:tracePt t="77316" x="5167313" y="5057775"/>
          <p14:tracePt t="77334" x="5189538" y="5057775"/>
          <p14:tracePt t="77347" x="5205413" y="5057775"/>
          <p14:tracePt t="77365" x="5243513" y="5057775"/>
          <p14:tracePt t="77383" x="5283200" y="5057775"/>
          <p14:tracePt t="77401" x="5321300" y="5035550"/>
          <p14:tracePt t="77413" x="5343525" y="5035550"/>
          <p14:tracePt t="77432" x="5367338" y="5027613"/>
          <p14:tracePt t="77450" x="5383213" y="5019675"/>
          <p14:tracePt t="77468" x="5413375" y="5011738"/>
          <p14:tracePt t="77480" x="5429250" y="5003800"/>
          <p14:tracePt t="77498" x="5453063" y="4989513"/>
          <p14:tracePt t="77516" x="5483225" y="4957763"/>
          <p14:tracePt t="77517" x="5483225" y="4949825"/>
          <p14:tracePt t="77535" x="5514975" y="4919663"/>
          <p14:tracePt t="77547" x="5529263" y="4903788"/>
          <p14:tracePt t="77565" x="5545138" y="4881563"/>
          <p14:tracePt t="77583" x="5568950" y="4865688"/>
          <p14:tracePt t="77601" x="5583238" y="4827588"/>
          <p14:tracePt t="77614" x="5591175" y="4803775"/>
          <p14:tracePt t="77632" x="5591175" y="4757738"/>
          <p14:tracePt t="77650" x="5591175" y="4733925"/>
          <p14:tracePt t="77668" x="5591175" y="4703763"/>
          <p14:tracePt t="77680" x="5591175" y="4679950"/>
          <p14:tracePt t="77699" x="5583238" y="4641850"/>
          <p14:tracePt t="77717" x="5575300" y="4595813"/>
          <p14:tracePt t="77735" x="5568950" y="4548188"/>
          <p14:tracePt t="77747" x="5553075" y="4518025"/>
          <p14:tracePt t="77765" x="5537200" y="4479925"/>
          <p14:tracePt t="77783" x="5521325" y="4448175"/>
          <p14:tracePt t="77802" x="5514975" y="4425950"/>
          <p14:tracePt t="77814" x="5507038" y="4410075"/>
          <p14:tracePt t="77832" x="5483225" y="4386263"/>
          <p14:tracePt t="77850" x="5453063" y="4371975"/>
          <p14:tracePt t="77868" x="5437188" y="4356100"/>
          <p14:tracePt t="77880" x="5421313" y="4356100"/>
          <p14:tracePt t="77899" x="5421313" y="4348163"/>
          <p14:tracePt t="77933" x="5413375" y="4348163"/>
          <p14:tracePt t="77944" x="5405438" y="4348163"/>
          <p14:tracePt t="77950" x="5399088" y="4348163"/>
          <p14:tracePt t="77965" x="5359400" y="4364038"/>
          <p14:tracePt t="77984" x="5321300" y="4386263"/>
          <p14:tracePt t="78002" x="5275263" y="4425950"/>
          <p14:tracePt t="78014" x="5259388" y="4456113"/>
          <p14:tracePt t="78032" x="5251450" y="4518025"/>
          <p14:tracePt t="78050" x="5259388" y="4579938"/>
          <p14:tracePt t="78069" x="5275263" y="4625975"/>
          <p14:tracePt t="78081" x="5283200" y="4649788"/>
          <p14:tracePt t="78099" x="5283200" y="4672013"/>
          <p14:tracePt t="78117" x="5283200" y="4718050"/>
          <p14:tracePt t="78135" x="5289550" y="4757738"/>
          <p14:tracePt t="78147" x="5297488" y="4779963"/>
          <p14:tracePt t="78148" x="5297488" y="4787900"/>
          <p14:tracePt t="78166" x="5313363" y="4819650"/>
          <p14:tracePt t="78184" x="5321300" y="4833938"/>
          <p14:tracePt t="78209" x="5321300" y="4841875"/>
          <p14:tracePt t="78217" x="5329238" y="4841875"/>
          <p14:tracePt t="78232" x="5329238" y="4849813"/>
          <p14:tracePt t="79388" x="5337175" y="4849813"/>
          <p14:tracePt t="79395" x="5343525" y="4849813"/>
          <p14:tracePt t="79400" x="5351463" y="4849813"/>
          <p14:tracePt t="79405" x="5359400" y="4849813"/>
          <p14:tracePt t="79415" x="5375275" y="4857750"/>
          <p14:tracePt t="79434" x="5399088" y="4857750"/>
          <p14:tracePt t="79452" x="5405438" y="4865688"/>
          <p14:tracePt t="79470" x="5421313" y="4873625"/>
          <p14:tracePt t="79482" x="5429250" y="4873625"/>
          <p14:tracePt t="79500" x="5437188" y="4873625"/>
          <p14:tracePt t="79519" x="5445125" y="4881563"/>
          <p14:tracePt t="80208" x="5453063" y="4881563"/>
          <p14:tracePt t="80212" x="5453063" y="4873625"/>
          <p14:tracePt t="80214" x="5459413" y="4865688"/>
          <p14:tracePt t="80216" x="5459413" y="4857750"/>
          <p14:tracePt t="80217" x="5459413" y="4849813"/>
          <p14:tracePt t="80234" x="5467350" y="4765675"/>
          <p14:tracePt t="80235" x="5467350" y="4757738"/>
          <p14:tracePt t="80253" x="5467350" y="4711700"/>
          <p14:tracePt t="80271" x="5467350" y="4664075"/>
          <p14:tracePt t="80283" x="5445125" y="4633913"/>
          <p14:tracePt t="80301" x="5413375" y="4602163"/>
          <p14:tracePt t="80319" x="5375275" y="4579938"/>
          <p14:tracePt t="80338" x="5313363" y="4564063"/>
          <p14:tracePt t="80338" x="5305425" y="4564063"/>
          <p14:tracePt t="80350" x="5251450" y="4556125"/>
          <p14:tracePt t="80368" x="5135563" y="4556125"/>
          <p14:tracePt t="80386" x="5027613" y="4556125"/>
          <p14:tracePt t="80404" x="4943475" y="4556125"/>
          <p14:tracePt t="80416" x="4895850" y="4556125"/>
          <p14:tracePt t="80417" x="4895850" y="4564063"/>
          <p14:tracePt t="80435" x="4849813" y="4572000"/>
          <p14:tracePt t="80453" x="4803775" y="4572000"/>
          <p14:tracePt t="80471" x="4772025" y="4579938"/>
          <p14:tracePt t="80483" x="4757738" y="4587875"/>
          <p14:tracePt t="80501" x="4718050" y="4595813"/>
          <p14:tracePt t="80520" x="4695825" y="4602163"/>
          <p14:tracePt t="80520" x="4687888" y="4602163"/>
          <p14:tracePt t="80538" x="4657725" y="4618038"/>
          <p14:tracePt t="80550" x="4625975" y="4625975"/>
          <p14:tracePt t="80568" x="4572000" y="4633913"/>
          <p14:tracePt t="80586" x="4479925" y="4649788"/>
          <p14:tracePt t="80605" x="4378325" y="4657725"/>
          <p14:tracePt t="80617" x="4332288" y="4657725"/>
          <p14:tracePt t="80635" x="4256088" y="4664075"/>
          <p14:tracePt t="80653" x="4200525" y="4664075"/>
          <p14:tracePt t="80671" x="4140200" y="4664075"/>
          <p14:tracePt t="80683" x="4092575" y="4664075"/>
          <p14:tracePt t="80702" x="4024313" y="4664075"/>
          <p14:tracePt t="80720" x="3946525" y="4664075"/>
          <p14:tracePt t="80738" x="3892550" y="4664075"/>
          <p14:tracePt t="80750" x="3860800" y="4664075"/>
          <p14:tracePt t="80768" x="3830638" y="4664075"/>
          <p14:tracePt t="80786" x="3800475" y="4664075"/>
          <p14:tracePt t="80805" x="3784600" y="4664075"/>
          <p14:tracePt t="80929" x="3784600" y="4657725"/>
          <p14:tracePt t="80933" x="3784600" y="4649788"/>
          <p14:tracePt t="80934" x="3792538" y="4649788"/>
          <p14:tracePt t="80938" x="3792538" y="4633913"/>
          <p14:tracePt t="80950" x="3806825" y="4602163"/>
          <p14:tracePt t="80968" x="3830638" y="4579938"/>
          <p14:tracePt t="80987" x="3860800" y="4556125"/>
          <p14:tracePt t="81005" x="3876675" y="4541838"/>
          <p14:tracePt t="81017" x="3900488" y="4533900"/>
          <p14:tracePt t="81035" x="3938588" y="4525963"/>
          <p14:tracePt t="81053" x="3992563" y="4510088"/>
          <p14:tracePt t="81072" x="4046538" y="4510088"/>
          <p14:tracePt t="81084" x="4086225" y="4510088"/>
          <p14:tracePt t="81102" x="4116388" y="4502150"/>
          <p14:tracePt t="81120" x="4132263" y="4502150"/>
          <p14:tracePt t="81139" x="4140200" y="4502150"/>
          <p14:tracePt t="81183" x="4146550" y="4502150"/>
          <p14:tracePt t="81198" x="4154488" y="4502150"/>
          <p14:tracePt t="81201" x="4154488" y="4510088"/>
          <p14:tracePt t="81205" x="4154488" y="4518025"/>
          <p14:tracePt t="81217" x="4162425" y="4525963"/>
          <p14:tracePt t="81235" x="4178300" y="4533900"/>
          <p14:tracePt t="81254" x="4186238" y="4533900"/>
          <p14:tracePt t="81326" x="4178300" y="4533900"/>
          <p14:tracePt t="81330" x="4170363" y="4533900"/>
          <p14:tracePt t="81332" x="4170363" y="4525963"/>
          <p14:tracePt t="81338" x="4162425" y="4510088"/>
          <p14:tracePt t="81351" x="4154488" y="4479925"/>
          <p14:tracePt t="81369" x="4140200" y="4432300"/>
          <p14:tracePt t="81387" x="4140200" y="4386263"/>
          <p14:tracePt t="81405" x="4140200" y="4332288"/>
          <p14:tracePt t="81417" x="4146550" y="4302125"/>
          <p14:tracePt t="81436" x="4162425" y="4262438"/>
          <p14:tracePt t="81454" x="4178300" y="4240213"/>
          <p14:tracePt t="81472" x="4186238" y="4232275"/>
          <p14:tracePt t="81486" x="4186238" y="4224338"/>
          <p14:tracePt t="81520" x="4194175" y="4224338"/>
          <p14:tracePt t="81539" x="4200525" y="4224338"/>
          <p14:tracePt t="81541" x="4208463" y="4232275"/>
          <p14:tracePt t="81551" x="4224338" y="4248150"/>
          <p14:tracePt t="81569" x="4270375" y="4302125"/>
          <p14:tracePt t="81587" x="4294188" y="4356100"/>
          <p14:tracePt t="81606" x="4310063" y="4418013"/>
          <p14:tracePt t="81618" x="4310063" y="4456113"/>
          <p14:tracePt t="81618" x="4310063" y="4464050"/>
          <p14:tracePt t="81636" x="4316413" y="4525963"/>
          <p14:tracePt t="81654" x="4324350" y="4572000"/>
          <p14:tracePt t="81672" x="4324350" y="4610100"/>
          <p14:tracePt t="81684" x="4332288" y="4625975"/>
          <p14:tracePt t="81749" x="4340225" y="4625975"/>
          <p14:tracePt t="81757" x="4340225" y="4618038"/>
          <p14:tracePt t="81758" x="4348163" y="4618038"/>
          <p14:tracePt t="81769" x="4364038" y="4587875"/>
          <p14:tracePt t="81787" x="4386263" y="4533900"/>
          <p14:tracePt t="81800" x="4410075" y="4494213"/>
          <p14:tracePt t="81818" x="4464050" y="4410075"/>
          <p14:tracePt t="81836" x="4548188" y="4294188"/>
          <p14:tracePt t="81854" x="4625975" y="4208463"/>
          <p14:tracePt t="81855" x="4625975" y="4200525"/>
          <p14:tracePt t="81866" x="4657725" y="4162425"/>
          <p14:tracePt t="81867" x="4657725" y="4154488"/>
          <p14:tracePt t="81885" x="4687888" y="4108450"/>
          <p14:tracePt t="81903" x="4703763" y="4086225"/>
          <p14:tracePt t="81946" x="4711700" y="4086225"/>
          <p14:tracePt t="81955" x="4718050" y="4092575"/>
          <p14:tracePt t="81957" x="4718050" y="4100513"/>
          <p14:tracePt t="81969" x="4741863" y="4154488"/>
          <p14:tracePt t="81970" x="4741863" y="4170363"/>
          <p14:tracePt t="81988" x="4787900" y="4286250"/>
          <p14:tracePt t="82000" x="4841875" y="4378325"/>
          <p14:tracePt t="82018" x="4935538" y="4525963"/>
          <p14:tracePt t="82036" x="5011738" y="4625975"/>
          <p14:tracePt t="82055" x="5065713" y="4679950"/>
          <p14:tracePt t="82067" x="5081588" y="4703763"/>
          <p14:tracePt t="82085" x="5097463" y="4711700"/>
          <p14:tracePt t="82937" x="5089525" y="4711700"/>
          <p14:tracePt t="82942" x="5081588" y="4711700"/>
          <p14:tracePt t="82945" x="5073650" y="4711700"/>
          <p14:tracePt t="82952" x="5051425" y="4711700"/>
          <p14:tracePt t="82970" x="5011738" y="4711700"/>
          <p14:tracePt t="82989" x="4981575" y="4718050"/>
          <p14:tracePt t="83001" x="4973638" y="4718050"/>
          <p14:tracePt t="83422" x="4965700" y="4718050"/>
          <p14:tracePt t="83442" x="4957763" y="4718050"/>
          <p14:tracePt t="83451" x="4957763" y="4725988"/>
          <p14:tracePt t="83455" x="4949825" y="4725988"/>
          <p14:tracePt t="83659" x="4957763" y="4725988"/>
          <p14:tracePt t="83661" x="4965700" y="4718050"/>
          <p14:tracePt t="83663" x="4965700" y="4711700"/>
          <p14:tracePt t="83668" x="4973638" y="4703763"/>
          <p14:tracePt t="83669" x="4981575" y="4695825"/>
          <p14:tracePt t="83686" x="5011738" y="4657725"/>
          <p14:tracePt t="83687" x="5011738" y="4649788"/>
          <p14:tracePt t="83705" x="5035550" y="4610100"/>
          <p14:tracePt t="83723" x="5073650" y="4572000"/>
          <p14:tracePt t="83735" x="5113338" y="4533900"/>
          <p14:tracePt t="83753" x="5173663" y="4486275"/>
          <p14:tracePt t="83771" x="5235575" y="4440238"/>
          <p14:tracePt t="83790" x="5283200" y="4410075"/>
          <p14:tracePt t="83790" x="5289550" y="4402138"/>
          <p14:tracePt t="83802" x="5305425" y="4378325"/>
          <p14:tracePt t="83820" x="5321300" y="4371975"/>
          <p14:tracePt t="83861" x="5329238" y="4371975"/>
          <p14:tracePt t="83885" x="5337175" y="4371975"/>
          <p14:tracePt t="83892" x="5343525" y="4371975"/>
          <p14:tracePt t="83896" x="5351463" y="4371975"/>
          <p14:tracePt t="83905" x="5359400" y="4371975"/>
          <p14:tracePt t="83923" x="5375275" y="4371975"/>
          <p14:tracePt t="83935" x="5383213" y="4371975"/>
          <p14:tracePt t="83953" x="5391150" y="4371975"/>
          <p14:tracePt t="83975" x="5399088" y="4371975"/>
          <p14:tracePt t="83990" x="5405438" y="4378325"/>
          <p14:tracePt t="84002" x="5421313" y="4378325"/>
          <p14:tracePt t="84021" x="5429250" y="4378325"/>
          <p14:tracePt t="84039" x="5437188" y="4378325"/>
          <p14:tracePt t="84056" x="5445125" y="4378325"/>
          <p14:tracePt t="84057" x="5453063" y="4378325"/>
          <p14:tracePt t="84083" x="5459413" y="4378325"/>
          <p14:tracePt t="84178" x="5459413" y="4386263"/>
          <p14:tracePt t="84188" x="5459413" y="4394200"/>
          <p14:tracePt t="84191" x="5459413" y="4402138"/>
          <p14:tracePt t="84196" x="5459413" y="4410075"/>
          <p14:tracePt t="84203" x="5459413" y="4418013"/>
          <p14:tracePt t="84220" x="5459413" y="4432300"/>
          <p14:tracePt t="84238" x="5459413" y="4448175"/>
          <p14:tracePt t="84257" x="5459413" y="4479925"/>
          <p14:tracePt t="84269" x="5459413" y="4510088"/>
          <p14:tracePt t="84287" x="5453063" y="4556125"/>
          <p14:tracePt t="84305" x="5437188" y="4602163"/>
          <p14:tracePt t="84323" x="5437188" y="4633913"/>
          <p14:tracePt t="84324" x="5437188" y="4641850"/>
          <p14:tracePt t="84336" x="5429250" y="4657725"/>
          <p14:tracePt t="84354" x="5429250" y="4679950"/>
          <p14:tracePt t="84372" x="5421313" y="4703763"/>
          <p14:tracePt t="84390" x="5421313" y="4725988"/>
          <p14:tracePt t="84402" x="5413375" y="4749800"/>
          <p14:tracePt t="84420" x="5405438" y="4779963"/>
          <p14:tracePt t="84439" x="5399088" y="4819650"/>
          <p14:tracePt t="84457" x="5399088" y="4849813"/>
          <p14:tracePt t="84469" x="5391150" y="4865688"/>
          <p14:tracePt t="84487" x="5391150" y="4881563"/>
          <p14:tracePt t="84505" x="5391150" y="4887913"/>
          <p14:tracePt t="84758" x="5399088" y="4887913"/>
          <p14:tracePt t="84761" x="5399088" y="4881563"/>
          <p14:tracePt t="84763" x="5405438" y="4881563"/>
          <p14:tracePt t="84772" x="5421313" y="4865688"/>
          <p14:tracePt t="84791" x="5437188" y="4849813"/>
          <p14:tracePt t="84803" x="5453063" y="4827588"/>
          <p14:tracePt t="84821" x="5475288" y="4787900"/>
          <p14:tracePt t="84839" x="5483225" y="4757738"/>
          <p14:tracePt t="84858" x="5491163" y="4741863"/>
          <p14:tracePt t="84858" x="5491163" y="4733925"/>
          <p14:tracePt t="84869" x="5499100" y="4733925"/>
          <p14:tracePt t="84888" x="5499100" y="4725988"/>
          <p14:tracePt t="84906" x="5499100" y="4718050"/>
          <p14:tracePt t="84933" x="5507038" y="4718050"/>
          <p14:tracePt t="84947" x="5507038" y="4711700"/>
          <p14:tracePt t="85137" x="5507038" y="4703763"/>
          <p14:tracePt t="85139" x="5514975" y="4703763"/>
          <p14:tracePt t="85143" x="5514975" y="4695825"/>
          <p14:tracePt t="85155" x="5514975" y="4679950"/>
          <p14:tracePt t="85173" x="5521325" y="4664075"/>
          <p14:tracePt t="85191" x="5521325" y="4649788"/>
          <p14:tracePt t="85203" x="5529263" y="4641850"/>
          <p14:tracePt t="86478" x="5521325" y="4641850"/>
          <p14:tracePt t="86574" x="5514975" y="4641850"/>
          <p14:tracePt t="86588" x="5507038" y="4649788"/>
          <p14:tracePt t="86595" x="5499100" y="4649788"/>
          <p14:tracePt t="86598" x="5499100" y="4657725"/>
          <p14:tracePt t="86610" x="5491163" y="4657725"/>
          <p14:tracePt t="86630" x="5491163" y="4664075"/>
          <p14:tracePt t="86644" x="5483225" y="4664075"/>
          <p14:tracePt t="86784" x="5475288" y="4664075"/>
          <p14:tracePt t="86786" x="5475288" y="4672013"/>
          <p14:tracePt t="86788" x="5467350" y="4672013"/>
          <p14:tracePt t="86793" x="5459413" y="4679950"/>
          <p14:tracePt t="86805" x="5445125" y="4695825"/>
          <p14:tracePt t="86823" x="5437188" y="4703763"/>
          <p14:tracePt t="86841" x="5429250" y="4703763"/>
          <p14:tracePt t="86859" x="5421313" y="4703763"/>
          <p14:tracePt t="86871" x="5405438" y="4703763"/>
          <p14:tracePt t="86890" x="5367338" y="4718050"/>
          <p14:tracePt t="86908" x="5329238" y="4718050"/>
          <p14:tracePt t="86926" x="5289550" y="4711700"/>
          <p14:tracePt t="86938" x="5275263" y="4711700"/>
          <p14:tracePt t="87041" x="5267325" y="4711700"/>
          <p14:tracePt t="87045" x="5267325" y="4718050"/>
          <p14:tracePt t="87047" x="5267325" y="4725988"/>
          <p14:tracePt t="87060" x="5229225" y="4803775"/>
          <p14:tracePt t="87072" x="5205413" y="4857750"/>
          <p14:tracePt t="87090" x="5189538" y="4919663"/>
          <p14:tracePt t="87108" x="5181600" y="4973638"/>
          <p14:tracePt t="87126" x="5181600" y="5027613"/>
          <p14:tracePt t="87138" x="5181600" y="5065713"/>
          <p14:tracePt t="87157" x="5205413" y="5113338"/>
          <p14:tracePt t="87175" x="5235575" y="5151438"/>
          <p14:tracePt t="87193" x="5267325" y="5173663"/>
          <p14:tracePt t="87205" x="5275263" y="5173663"/>
          <p14:tracePt t="87223" x="5289550" y="5189538"/>
          <p14:tracePt t="87242" x="5321300" y="5213350"/>
          <p14:tracePt t="87242" x="5329238" y="5213350"/>
          <p14:tracePt t="87260" x="5367338" y="5259388"/>
          <p14:tracePt t="87272" x="5391150" y="5275263"/>
          <p14:tracePt t="87290" x="5391150" y="5283200"/>
          <p14:tracePt t="87822" x="5391150" y="5289550"/>
          <p14:tracePt t="87823" x="5399088" y="5289550"/>
          <p14:tracePt t="87825" x="5399088" y="5297488"/>
          <p14:tracePt t="87830" x="5405438" y="5305425"/>
          <p14:tracePt t="87842" x="5483225" y="5391150"/>
          <p14:tracePt t="87860" x="5614988" y="5507038"/>
          <p14:tracePt t="87872" x="5691188" y="5545138"/>
          <p14:tracePt t="87873" x="5699125" y="5545138"/>
          <p14:tracePt t="87891" x="5792788" y="5561013"/>
          <p14:tracePt t="87909" x="5854700" y="5561013"/>
          <p14:tracePt t="87927" x="5915025" y="5553075"/>
          <p14:tracePt t="87939" x="5954713" y="5537200"/>
          <p14:tracePt t="87957" x="6008688" y="5507038"/>
          <p14:tracePt t="87958" x="6016625" y="5507038"/>
          <p14:tracePt t="87976" x="6070600" y="5491163"/>
          <p14:tracePt t="87994" x="6108700" y="5483225"/>
          <p14:tracePt t="88006" x="6124575" y="5483225"/>
          <p14:tracePt t="88024" x="6124575" y="5475288"/>
          <p14:tracePt t="88043" x="6140450" y="5475288"/>
          <p14:tracePt t="88060" x="6162675" y="5475288"/>
          <p14:tracePt t="88073" x="6170613" y="5475288"/>
          <p14:tracePt t="88091" x="6178550" y="5467350"/>
          <p14:tracePt t="88109" x="6186488" y="5467350"/>
          <p14:tracePt t="88271" x="6194425" y="5467350"/>
          <p14:tracePt t="88281" x="6200775" y="5459413"/>
          <p14:tracePt t="88285" x="6208713" y="5459413"/>
          <p14:tracePt t="88291" x="6216650" y="5459413"/>
          <p14:tracePt t="88309" x="6248400" y="5453063"/>
          <p14:tracePt t="88310" x="6248400" y="5445125"/>
          <p14:tracePt t="88328" x="6256338" y="5445125"/>
          <p14:tracePt t="88340" x="6262688" y="5445125"/>
          <p14:tracePt t="88358" x="6270625" y="5445125"/>
          <p14:tracePt t="88383" x="6270625" y="5437188"/>
          <p14:tracePt t="88394" x="6278563" y="5437188"/>
          <p14:tracePt t="88406" x="6294438" y="5429250"/>
          <p14:tracePt t="88407" x="6302375" y="5429250"/>
          <p14:tracePt t="88425" x="6316663" y="5413375"/>
          <p14:tracePt t="88443" x="6332538" y="5391150"/>
          <p14:tracePt t="88461" x="6364288" y="5351463"/>
          <p14:tracePt t="88473" x="6378575" y="5329238"/>
          <p14:tracePt t="88491" x="6386513" y="5321300"/>
          <p14:tracePt t="89647" x="6386513" y="5313363"/>
          <p14:tracePt t="89653" x="6386513" y="5305425"/>
          <p14:tracePt t="89657" x="6386513" y="5297488"/>
          <p14:tracePt t="89662" x="6394450" y="5289550"/>
          <p14:tracePt t="89674" x="6548438" y="5275263"/>
          <p14:tracePt t="89693" x="6950075" y="5289550"/>
          <p14:tracePt t="89711" x="6943725" y="5289550"/>
          <p14:tracePt t="89729" x="6935788" y="5289550"/>
          <p14:tracePt t="89751" x="6927850" y="5289550"/>
          <p14:tracePt t="89759" x="6935788" y="5289550"/>
          <p14:tracePt t="89814" x="6919913" y="5289550"/>
          <p14:tracePt t="89821" x="6911975" y="5289550"/>
          <p14:tracePt t="89879" x="6904038" y="5289550"/>
          <p14:tracePt t="89888" x="6896100" y="5289550"/>
          <p14:tracePt t="89935" x="6888163" y="5289550"/>
          <p14:tracePt t="89961" x="6881813" y="5289550"/>
          <p14:tracePt t="89965" x="6873875" y="5289550"/>
          <p14:tracePt t="89988" x="6865938" y="5283200"/>
          <p14:tracePt t="89992" x="6858000" y="5283200"/>
          <p14:tracePt t="89997" x="6842125" y="5275263"/>
          <p14:tracePt t="90008" x="6804025" y="5259388"/>
          <p14:tracePt t="90026" x="6734175" y="5181600"/>
          <p14:tracePt t="90044" x="6534150" y="4981575"/>
          <p14:tracePt t="90045" x="6518275" y="4965700"/>
          <p14:tracePt t="90063" x="6378575" y="4819650"/>
          <p14:tracePt t="90075" x="6372225" y="4795838"/>
          <p14:tracePt t="90098" x="6372225" y="4787900"/>
          <p14:tracePt t="90111" x="6372225" y="4779963"/>
          <p14:tracePt t="90129" x="6372225" y="4757738"/>
          <p14:tracePt t="90141" x="6372225" y="4741863"/>
          <p14:tracePt t="90160" x="6394450" y="4703763"/>
          <p14:tracePt t="90178" x="6418263" y="4679950"/>
          <p14:tracePt t="90196" x="6432550" y="4664075"/>
          <p14:tracePt t="90208" x="6440488" y="4657725"/>
          <p14:tracePt t="90226" x="6448425" y="4649788"/>
          <p14:tracePt t="90280" x="6456363" y="4649788"/>
          <p14:tracePt t="90283" x="6464300" y="4649788"/>
          <p14:tracePt t="90287" x="6464300" y="4641850"/>
          <p14:tracePt t="90293" x="6480175" y="4633913"/>
          <p14:tracePt t="90311" x="6518275" y="4618038"/>
          <p14:tracePt t="90323" x="6542088" y="4602163"/>
          <p14:tracePt t="90342" x="6572250" y="4587875"/>
          <p14:tracePt t="90360" x="6596063" y="4579938"/>
          <p14:tracePt t="90378" x="6634163" y="4564063"/>
          <p14:tracePt t="90390" x="6657975" y="4548188"/>
          <p14:tracePt t="90408" x="6688138" y="4525963"/>
          <p14:tracePt t="90427" x="6711950" y="4502150"/>
          <p14:tracePt t="90445" x="6726238" y="4479925"/>
          <p14:tracePt t="90457" x="6734175" y="4456113"/>
          <p14:tracePt t="90475" x="6742113" y="4402138"/>
          <p14:tracePt t="90493" x="6750050" y="4364038"/>
          <p14:tracePt t="90494" x="6750050" y="4356100"/>
          <p14:tracePt t="90512" x="6750050" y="4324350"/>
          <p14:tracePt t="90524" x="6750050" y="4294188"/>
          <p14:tracePt t="90542" x="6750050" y="4262438"/>
          <p14:tracePt t="90560" x="6750050" y="4208463"/>
          <p14:tracePt t="90578" x="6750050" y="4178300"/>
          <p14:tracePt t="90656" x="6742113" y="4178300"/>
          <p14:tracePt t="90666" x="6734175" y="4178300"/>
          <p14:tracePt t="90671" x="6726238" y="4178300"/>
          <p14:tracePt t="90675" x="6718300" y="4178300"/>
          <p14:tracePt t="90694" x="6680200" y="4200525"/>
          <p14:tracePt t="90712" x="6657975" y="4286250"/>
          <p14:tracePt t="90724" x="6650038" y="4348163"/>
          <p14:tracePt t="90742" x="6650038" y="4425950"/>
          <p14:tracePt t="90760" x="6650038" y="4464050"/>
          <p14:tracePt t="90779" x="6634163" y="4486275"/>
          <p14:tracePt t="90791" x="6626225" y="4502150"/>
          <p14:tracePt t="90809" x="6618288" y="4510088"/>
          <p14:tracePt t="90827" x="6618288" y="4525963"/>
          <p14:tracePt t="90845" x="6618288" y="4556125"/>
          <p14:tracePt t="90857" x="6618288" y="4579938"/>
          <p14:tracePt t="90876" x="6626225" y="4625975"/>
          <p14:tracePt t="90894" x="6642100" y="4672013"/>
          <p14:tracePt t="90912" x="6657975" y="4725988"/>
          <p14:tracePt t="90924" x="6672263" y="4772025"/>
          <p14:tracePt t="90942" x="6688138" y="4819650"/>
          <p14:tracePt t="90961" x="6696075" y="4873625"/>
          <p14:tracePt t="90961" x="6696075" y="4881563"/>
          <p14:tracePt t="90979" x="6704013" y="4927600"/>
          <p14:tracePt t="90991" x="6718300" y="4949825"/>
          <p14:tracePt t="91009" x="6726238" y="4973638"/>
          <p14:tracePt t="91027" x="6734175" y="5011738"/>
          <p14:tracePt t="91045" x="6750050" y="5043488"/>
          <p14:tracePt t="91046" x="6750050" y="5051425"/>
          <p14:tracePt t="91058" x="6757988" y="5065713"/>
          <p14:tracePt t="91076" x="6757988" y="5081588"/>
          <p14:tracePt t="91094" x="6765925" y="5097463"/>
          <p14:tracePt t="91112" x="6772275" y="5105400"/>
          <p14:tracePt t="91124" x="6780213" y="5119688"/>
          <p14:tracePt t="91143" x="6788150" y="5119688"/>
          <p14:tracePt t="91161" x="6788150" y="5127625"/>
          <p14:tracePt t="91179" x="6796088" y="5127625"/>
          <p14:tracePt t="91191" x="6811963" y="5127625"/>
          <p14:tracePt t="91209" x="6827838" y="5119688"/>
          <p14:tracePt t="91227" x="6850063" y="5089525"/>
          <p14:tracePt t="91246" x="6865938" y="5065713"/>
          <p14:tracePt t="91258" x="6865938" y="5051425"/>
          <p14:tracePt t="91276" x="6881813" y="5035550"/>
          <p14:tracePt t="91294" x="6881813" y="5019675"/>
          <p14:tracePt t="91312" x="6888163" y="4997450"/>
          <p14:tracePt t="91325" x="6888163" y="4981575"/>
          <p14:tracePt t="91343" x="6888163" y="4949825"/>
          <p14:tracePt t="91361" x="6888163" y="4935538"/>
          <p14:tracePt t="91379" x="6888163" y="4903788"/>
          <p14:tracePt t="91391" x="6881813" y="4873625"/>
          <p14:tracePt t="91409" x="6873875" y="4849813"/>
          <p14:tracePt t="91410" x="6865938" y="4849813"/>
          <p14:tracePt t="91428" x="6865938" y="4827588"/>
          <p14:tracePt t="91446" x="6865938" y="4819650"/>
          <p14:tracePt t="91458" x="6865938" y="4803775"/>
          <p14:tracePt t="91476" x="6865938" y="4779963"/>
          <p14:tracePt t="91494" x="6865938" y="4757738"/>
          <p14:tracePt t="91513" x="6865938" y="4725988"/>
          <p14:tracePt t="91525" x="6865938" y="4711700"/>
          <p14:tracePt t="91543" x="6865938" y="4679950"/>
          <p14:tracePt t="91544" x="6865938" y="4672013"/>
          <p14:tracePt t="91561" x="6865938" y="4649788"/>
          <p14:tracePt t="91579" x="6865938" y="4625975"/>
          <p14:tracePt t="91591" x="6865938" y="4610100"/>
          <p14:tracePt t="91610" x="6865938" y="4595813"/>
          <p14:tracePt t="91628" x="6873875" y="4572000"/>
          <p14:tracePt t="91646" x="6873875" y="4548188"/>
          <p14:tracePt t="91658" x="6873875" y="4533900"/>
          <p14:tracePt t="91676" x="6881813" y="4518025"/>
          <p14:tracePt t="91695" x="6881813" y="4502150"/>
          <p14:tracePt t="91764" x="6881813" y="4494213"/>
          <p14:tracePt t="91778" x="6881813" y="4486275"/>
          <p14:tracePt t="91786" x="6881813" y="4479925"/>
          <p14:tracePt t="91789" x="6873875" y="4471988"/>
          <p14:tracePt t="91799" x="6873875" y="4464050"/>
          <p14:tracePt t="91812" x="6873875" y="4456113"/>
          <p14:tracePt t="91828" x="6865938" y="4440238"/>
          <p14:tracePt t="91846" x="6865938" y="4432300"/>
          <p14:tracePt t="91858" x="6865938" y="4418013"/>
          <p14:tracePt t="91877" x="6865938" y="4402138"/>
          <p14:tracePt t="91895" x="6865938" y="4378325"/>
          <p14:tracePt t="91913" x="6858000" y="4371975"/>
          <p14:tracePt t="91925" x="6858000" y="4364038"/>
          <p14:tracePt t="91943" x="6858000" y="4356100"/>
          <p14:tracePt t="92017" x="6858000" y="4348163"/>
          <p14:tracePt t="92150" x="6850063" y="4340225"/>
          <p14:tracePt t="92154" x="6842125" y="4340225"/>
          <p14:tracePt t="92155" x="6842125" y="4332288"/>
          <p14:tracePt t="92162" x="6842125" y="4324350"/>
          <p14:tracePt t="92180" x="6834188" y="4310063"/>
          <p14:tracePt t="92198" x="6827838" y="4310063"/>
          <p14:tracePt t="92291" x="6819900" y="4310063"/>
          <p14:tracePt t="92304" x="6819900" y="4302125"/>
          <p14:tracePt t="92321" x="6811963" y="4302125"/>
          <p14:tracePt t="92335" x="6804025" y="4302125"/>
          <p14:tracePt t="92374" x="6796088" y="4302125"/>
          <p14:tracePt t="92396" x="6788150" y="4302125"/>
          <p14:tracePt t="92403" x="6788150" y="4294188"/>
          <p14:tracePt t="92413" x="6780213" y="4294188"/>
          <p14:tracePt t="92484" x="6772275" y="4294188"/>
          <p14:tracePt t="92509" x="6765925" y="4294188"/>
          <p14:tracePt t="92543" x="6757988" y="4294188"/>
          <p14:tracePt t="92562" x="6750050" y="4294188"/>
          <p14:tracePt t="92580" x="6742113" y="4294188"/>
          <p14:tracePt t="92594" x="6734175" y="4294188"/>
          <p14:tracePt t="92603" x="6726238" y="4294188"/>
          <p14:tracePt t="92612" x="6718300" y="4294188"/>
          <p14:tracePt t="92620" x="6711950" y="4302125"/>
          <p14:tracePt t="92634" x="6704013" y="4302125"/>
          <p14:tracePt t="92647" x="6704013" y="4310063"/>
          <p14:tracePt t="92659" x="6696075" y="4310063"/>
          <p14:tracePt t="92677" x="6672263" y="4324350"/>
          <p14:tracePt t="92696" x="6664325" y="4340225"/>
          <p14:tracePt t="92714" x="6657975" y="4340225"/>
          <p14:tracePt t="92726" x="6657975" y="4348163"/>
          <p14:tracePt t="92744" x="6650038" y="4348163"/>
          <p14:tracePt t="92762" x="6650038" y="4356100"/>
          <p14:tracePt t="92781" x="6642100" y="4364038"/>
          <p14:tracePt t="92793" x="6642100" y="4378325"/>
          <p14:tracePt t="92811" x="6642100" y="4402138"/>
          <p14:tracePt t="92829" x="6642100" y="4432300"/>
          <p14:tracePt t="92847" x="6634163" y="4479925"/>
          <p14:tracePt t="92859" x="6626225" y="4494213"/>
          <p14:tracePt t="92878" x="6618288" y="4525963"/>
          <p14:tracePt t="92896" x="6602413" y="4556125"/>
          <p14:tracePt t="92914" x="6588125" y="4579938"/>
          <p14:tracePt t="92926" x="6580188" y="4595813"/>
          <p14:tracePt t="92944" x="6564313" y="4625975"/>
          <p14:tracePt t="92963" x="6548438" y="4649788"/>
          <p14:tracePt t="92981" x="6534150" y="4687888"/>
          <p14:tracePt t="92993" x="6518275" y="4711700"/>
          <p14:tracePt t="93011" x="6502400" y="4741863"/>
          <p14:tracePt t="93029" x="6486525" y="4772025"/>
          <p14:tracePt t="93047" x="6480175" y="4787900"/>
          <p14:tracePt t="93060" x="6472238" y="4803775"/>
          <p14:tracePt t="93078" x="6448425" y="4819650"/>
          <p14:tracePt t="93096" x="6426200" y="4841875"/>
          <p14:tracePt t="93114" x="6418263" y="4849813"/>
          <p14:tracePt t="93126" x="6402388" y="4865688"/>
          <p14:tracePt t="93145" x="6386513" y="4873625"/>
          <p14:tracePt t="93163" x="6378575" y="4881563"/>
          <p14:tracePt t="93181" x="6348413" y="4895850"/>
          <p14:tracePt t="93193" x="6332538" y="4903788"/>
          <p14:tracePt t="93211" x="6310313" y="4911725"/>
          <p14:tracePt t="93230" x="6278563" y="4927600"/>
          <p14:tracePt t="93248" x="6240463" y="4935538"/>
          <p14:tracePt t="93260" x="6216650" y="4935538"/>
          <p14:tracePt t="93278" x="6186488" y="4943475"/>
          <p14:tracePt t="93296" x="6162675" y="4943475"/>
          <p14:tracePt t="93314" x="6140450" y="4943475"/>
          <p14:tracePt t="93315" x="6132513" y="4943475"/>
          <p14:tracePt t="93326" x="6124575" y="4943475"/>
          <p14:tracePt t="93345" x="6092825" y="4943475"/>
          <p14:tracePt t="93363" x="6070600" y="4943475"/>
          <p14:tracePt t="93381" x="6062663" y="4943475"/>
          <p14:tracePt t="93393" x="6046788" y="4943475"/>
          <p14:tracePt t="93411" x="6038850" y="4943475"/>
          <p14:tracePt t="93430" x="6038850" y="4935538"/>
          <p14:tracePt t="93448" x="6030913" y="4935538"/>
          <p14:tracePt t="93706" x="6038850" y="4935538"/>
          <p14:tracePt t="93708" x="6046788" y="4943475"/>
          <p14:tracePt t="93714" x="6054725" y="4943475"/>
          <p14:tracePt t="93717" x="6054725" y="4949825"/>
          <p14:tracePt t="93727" x="6070600" y="4957763"/>
          <p14:tracePt t="93745" x="6100763" y="4965700"/>
          <p14:tracePt t="93763" x="6132513" y="4965700"/>
          <p14:tracePt t="93782" x="6162675" y="4965700"/>
          <p14:tracePt t="93794" x="6186488" y="4965700"/>
          <p14:tracePt t="93812" x="6208713" y="4973638"/>
          <p14:tracePt t="93830" x="6216650" y="4981575"/>
          <p14:tracePt t="93848" x="6232525" y="4981575"/>
          <p14:tracePt t="93860" x="6240463" y="4981575"/>
          <p14:tracePt t="93879" x="6256338" y="4989513"/>
          <p14:tracePt t="93897" x="6270625" y="4989513"/>
          <p14:tracePt t="94040" x="6278563" y="4989513"/>
          <p14:tracePt t="94057" x="6286500" y="4989513"/>
          <p14:tracePt t="94074" x="6294438" y="4989513"/>
          <p14:tracePt t="94078" x="6302375" y="4989513"/>
          <p14:tracePt t="94094" x="6310313" y="4989513"/>
          <p14:tracePt t="94107" x="6316663" y="4997450"/>
          <p14:tracePt t="94123" x="6324600" y="4997450"/>
          <p14:tracePt t="94136" x="6332538" y="4997450"/>
          <p14:tracePt t="94141" x="6340475" y="4997450"/>
          <p14:tracePt t="94150" x="6348413" y="4997450"/>
          <p14:tracePt t="94164" x="6356350" y="4997450"/>
          <p14:tracePt t="94182" x="6378575" y="4997450"/>
          <p14:tracePt t="94194" x="6386513" y="4997450"/>
          <p14:tracePt t="94212" x="6402388" y="4997450"/>
          <p14:tracePt t="94231" x="6410325" y="4997450"/>
          <p14:tracePt t="94249" x="6410325" y="5003800"/>
          <p14:tracePt t="94261" x="6418263" y="5003800"/>
          <p14:tracePt t="94286" x="6426200" y="5003800"/>
          <p14:tracePt t="94297" x="6432550" y="5011738"/>
          <p14:tracePt t="94316" x="6440488" y="5019675"/>
          <p14:tracePt t="94328" x="6448425" y="5019675"/>
          <p14:tracePt t="94346" x="6456363" y="5027613"/>
          <p14:tracePt t="94364" x="6472238" y="5027613"/>
          <p14:tracePt t="94382" x="6486525" y="5035550"/>
          <p14:tracePt t="94394" x="6494463" y="5035550"/>
          <p14:tracePt t="94413" x="6510338" y="5035550"/>
          <p14:tracePt t="94413" x="6518275" y="5035550"/>
          <p14:tracePt t="94431" x="6534150" y="5035550"/>
          <p14:tracePt t="94449" x="6556375" y="5043488"/>
          <p14:tracePt t="94461" x="6572250" y="5043488"/>
          <p14:tracePt t="94479" x="6580188" y="5043488"/>
          <p14:tracePt t="94498" x="6596063" y="5043488"/>
          <p14:tracePt t="94517" x="6602413" y="5043488"/>
          <p14:tracePt t="94580" x="6610350" y="5043488"/>
          <p14:tracePt t="94607" x="6618288" y="5043488"/>
          <p14:tracePt t="94626" x="6626225" y="5043488"/>
          <p14:tracePt t="94658" x="6634163" y="5043488"/>
          <p14:tracePt t="94739" x="6642100" y="5043488"/>
          <p14:tracePt t="94756" x="6650038" y="5043488"/>
          <p14:tracePt t="94772" x="6657975" y="5043488"/>
          <p14:tracePt t="94795" x="6664325" y="5043488"/>
          <p14:tracePt t="94833" x="6672263" y="5043488"/>
          <p14:tracePt t="94854" x="6680200" y="5043488"/>
          <p14:tracePt t="94870" x="6688138" y="5043488"/>
          <p14:tracePt t="94881" x="6696075" y="5043488"/>
          <p14:tracePt t="94892" x="6696075" y="5035550"/>
          <p14:tracePt t="94896" x="6704013" y="5035550"/>
          <p14:tracePt t="94907" x="6711950" y="5035550"/>
          <p14:tracePt t="94916" x="6718300" y="5027613"/>
          <p14:tracePt t="94928" x="6726238" y="5011738"/>
          <p14:tracePt t="94946" x="6742113" y="4997450"/>
          <p14:tracePt t="94947" x="6742113" y="4989513"/>
          <p14:tracePt t="94965" x="6757988" y="4949825"/>
          <p14:tracePt t="94983" x="6780213" y="4911725"/>
          <p14:tracePt t="94995" x="6796088" y="4873625"/>
          <p14:tracePt t="95013" x="6811963" y="4841875"/>
          <p14:tracePt t="95031" x="6819900" y="4819650"/>
          <p14:tracePt t="95050" x="6827838" y="4803775"/>
          <p14:tracePt t="95062" x="6827838" y="4787900"/>
          <p14:tracePt t="95080" x="6827838" y="4779963"/>
          <p14:tracePt t="95098" x="6834188" y="4779963"/>
          <p14:tracePt t="95116" x="6834188" y="4772025"/>
          <p14:tracePt t="95178" x="6834188" y="4765675"/>
          <p14:tracePt t="95194" x="6834188" y="4757738"/>
          <p14:tracePt t="95196" x="6827838" y="4757738"/>
          <p14:tracePt t="95472" x="6819900" y="4757738"/>
          <p14:tracePt t="95485" x="6811963" y="4757738"/>
          <p14:tracePt t="95496" x="6804025" y="4757738"/>
          <p14:tracePt t="95497" x="6804025" y="4749800"/>
          <p14:tracePt t="95509" x="6796088" y="4749800"/>
          <p14:tracePt t="95522" x="6796088" y="4741863"/>
          <p14:tracePt t="95529" x="6788150" y="4741863"/>
          <p14:tracePt t="95547" x="6772275" y="4733925"/>
          <p14:tracePt t="95565" x="6757988" y="4725988"/>
          <p14:tracePt t="95583" x="6734175" y="4725988"/>
          <p14:tracePt t="95595" x="6726238" y="4725988"/>
          <p14:tracePt t="95614" x="6696075" y="4725988"/>
          <p14:tracePt t="95632" x="6672263" y="4725988"/>
          <p14:tracePt t="95650" x="6650038" y="4733925"/>
          <p14:tracePt t="95662" x="6626225" y="4733925"/>
          <p14:tracePt t="95680" x="6596063" y="4733925"/>
          <p14:tracePt t="95699" x="6564313" y="4733925"/>
          <p14:tracePt t="95717" x="6534150" y="4741863"/>
          <p14:tracePt t="95729" x="6510338" y="4749800"/>
          <p14:tracePt t="95747" x="6480175" y="4757738"/>
          <p14:tracePt t="95765" x="6456363" y="4757738"/>
          <p14:tracePt t="95784" x="6426200" y="4757738"/>
          <p14:tracePt t="95796" x="6410325" y="4757738"/>
          <p14:tracePt t="95814" x="6378575" y="4757738"/>
          <p14:tracePt t="95832" x="6356350" y="4757738"/>
          <p14:tracePt t="95850" x="6340475" y="4757738"/>
          <p14:tracePt t="95862" x="6324600" y="4757738"/>
          <p14:tracePt t="95881" x="6294438" y="4757738"/>
          <p14:tracePt t="95899" x="6278563" y="4749800"/>
          <p14:tracePt t="95917" x="6256338" y="4749800"/>
          <p14:tracePt t="95929" x="6240463" y="4741863"/>
          <p14:tracePt t="95947" x="6224588" y="4741863"/>
          <p14:tracePt t="95966" x="6208713" y="4733925"/>
          <p14:tracePt t="95984" x="6186488" y="4718050"/>
          <p14:tracePt t="95996" x="6170613" y="4718050"/>
          <p14:tracePt t="96014" x="6154738" y="4718050"/>
          <p14:tracePt t="96032" x="6140450" y="4718050"/>
          <p14:tracePt t="96051" x="6124575" y="4711700"/>
          <p14:tracePt t="96063" x="6108700" y="4711700"/>
          <p14:tracePt t="96081" x="6092825" y="4703763"/>
          <p14:tracePt t="96099" x="6078538" y="4695825"/>
          <p14:tracePt t="96117" x="6070600" y="4695825"/>
          <p14:tracePt t="96306" x="6070600" y="4687888"/>
          <p14:tracePt t="96322" x="6078538" y="4687888"/>
          <p14:tracePt t="96326" x="6086475" y="4687888"/>
          <p14:tracePt t="96334" x="6092825" y="4687888"/>
          <p14:tracePt t="96341" x="6100763" y="4687888"/>
          <p14:tracePt t="96351" x="6108700" y="4687888"/>
          <p14:tracePt t="96366" x="6124575" y="4687888"/>
          <p14:tracePt t="96384" x="6132513" y="4679950"/>
          <p14:tracePt t="96653" x="6124575" y="4679950"/>
          <p14:tracePt t="96676" x="6116638" y="4679950"/>
          <p14:tracePt t="96681" x="6108700" y="4679950"/>
          <p14:tracePt t="96694" x="6100763" y="4679950"/>
          <p14:tracePt t="96703" x="6100763" y="4687888"/>
          <p14:tracePt t="96706" x="6092825" y="4687888"/>
          <p14:tracePt t="96732" x="6086475" y="4687888"/>
          <p14:tracePt t="96739" x="6078538" y="4687888"/>
          <p14:tracePt t="96847" x="6086475" y="4687888"/>
          <p14:tracePt t="96850" x="6092825" y="4687888"/>
          <p14:tracePt t="96855" x="6100763" y="4687888"/>
          <p14:tracePt t="96863" x="6124575" y="4687888"/>
          <p14:tracePt t="96882" x="6170613" y="4687888"/>
          <p14:tracePt t="96900" x="6224588" y="4679950"/>
          <p14:tracePt t="96918" x="6278563" y="4664075"/>
          <p14:tracePt t="96930" x="6310313" y="4664075"/>
          <p14:tracePt t="96948" x="6340475" y="4657725"/>
          <p14:tracePt t="96967" x="6364288" y="4657725"/>
          <p14:tracePt t="96985" x="6386513" y="4657725"/>
          <p14:tracePt t="96997" x="6410325" y="4657725"/>
          <p14:tracePt t="97015" x="6440488" y="4672013"/>
          <p14:tracePt t="97033" x="6464300" y="4672013"/>
          <p14:tracePt t="97052" x="6480175" y="4679950"/>
          <p14:tracePt t="97064" x="6486525" y="4679950"/>
          <p14:tracePt t="97082" x="6510338" y="4687888"/>
          <p14:tracePt t="97100" x="6534150" y="4711700"/>
          <p14:tracePt t="97118" x="6572250" y="4718050"/>
          <p14:tracePt t="97130" x="6596063" y="4733925"/>
          <p14:tracePt t="97149" x="6610350" y="4733925"/>
          <p14:tracePt t="97167" x="6626225" y="4733925"/>
          <p14:tracePt t="97185" x="6634163" y="4733925"/>
          <p14:tracePt t="97201" x="6642100" y="4733925"/>
          <p14:tracePt t="97215" x="6642100" y="4741863"/>
          <p14:tracePt t="97234" x="6650038" y="4741863"/>
          <p14:tracePt t="97762" x="6657975" y="4741863"/>
          <p14:tracePt t="97781" x="6664325" y="4741863"/>
          <p14:tracePt t="97863" x="6672263" y="4741863"/>
          <p14:tracePt t="98152" x="6672263" y="4749800"/>
          <p14:tracePt t="98397" x="6672263" y="4757738"/>
          <p14:tracePt t="98690" x="6672263" y="4749800"/>
          <p14:tracePt t="98695" x="6672263" y="4741863"/>
          <p14:tracePt t="98701" x="6672263" y="4733925"/>
          <p14:tracePt t="98704" x="6672263" y="4725988"/>
          <p14:tracePt t="98720" x="6672263" y="4711700"/>
          <p14:tracePt t="98732" x="6664325" y="4687888"/>
          <p14:tracePt t="98750" x="6664325" y="4657725"/>
          <p14:tracePt t="98768" x="6664325" y="4633913"/>
          <p14:tracePt t="98787" x="6657975" y="4610100"/>
          <p14:tracePt t="98799" x="6650038" y="4595813"/>
          <p14:tracePt t="98817" x="6650038" y="4587875"/>
          <p14:tracePt t="98850" x="6650038" y="4579938"/>
          <p14:tracePt t="98858" x="6650038" y="4572000"/>
          <p14:tracePt t="98871" x="6650038" y="4564063"/>
          <p14:tracePt t="98884" x="6650038" y="4556125"/>
          <p14:tracePt t="98904" x="6650038" y="4548188"/>
          <p14:tracePt t="99189" x="6642100" y="4548188"/>
          <p14:tracePt t="99196" x="6634163" y="4548188"/>
          <p14:tracePt t="99207" x="6626225" y="4548188"/>
          <p14:tracePt t="99214" x="6618288" y="4548188"/>
          <p14:tracePt t="99230" x="6618288" y="4556125"/>
          <p14:tracePt t="99238" x="6610350" y="4556125"/>
          <p14:tracePt t="99250" x="6602413" y="4556125"/>
          <p14:tracePt t="99432" x="6610350" y="4556125"/>
          <p14:tracePt t="99442" x="6618288" y="4556125"/>
          <p14:tracePt t="99449" x="6626225" y="4556125"/>
          <p14:tracePt t="99463" x="6634163" y="4556125"/>
          <p14:tracePt t="99497" x="6642100" y="4556125"/>
          <p14:tracePt t="99515" x="6650038" y="4556125"/>
          <p14:tracePt t="99529" x="6657975" y="4556125"/>
          <p14:tracePt t="99560" x="6664325" y="4556125"/>
          <p14:tracePt t="99638" x="6672263" y="4556125"/>
          <p14:tracePt t="99804" x="6664325" y="4556125"/>
          <p14:tracePt t="99814" x="6657975" y="4556125"/>
          <p14:tracePt t="99823" x="6650038" y="4556125"/>
          <p14:tracePt t="99836" x="6642100" y="4556125"/>
          <p14:tracePt t="99855" x="6634163" y="4556125"/>
          <p14:tracePt t="100065" x="6642100" y="4556125"/>
          <p14:tracePt t="100074" x="6650038" y="4556125"/>
          <p14:tracePt t="100081" x="6657975" y="4556125"/>
          <p14:tracePt t="100092" x="6664325" y="4556125"/>
          <p14:tracePt t="100109" x="6672263" y="4556125"/>
          <p14:tracePt t="100133" x="6680200" y="4556125"/>
          <p14:tracePt t="100148" x="6688138" y="4556125"/>
          <p14:tracePt t="100160" x="6696075" y="4556125"/>
          <p14:tracePt t="100183" x="6704013" y="4556125"/>
          <p14:tracePt t="100209" x="6711950" y="4556125"/>
          <p14:tracePt t="100222" x="6718300" y="4556125"/>
          <p14:tracePt t="100254" x="6726238" y="4556125"/>
          <p14:tracePt t="100277" x="6734175" y="4556125"/>
          <p14:tracePt t="100354" x="6742113" y="4556125"/>
          <p14:tracePt t="100362" x="6750050" y="4556125"/>
          <p14:tracePt t="100388" x="6757988" y="4556125"/>
          <p14:tracePt t="100468" x="6765925" y="4556125"/>
          <p14:tracePt t="100543" x="6772275" y="4556125"/>
          <p14:tracePt t="101008" x="6772275" y="4548188"/>
          <p14:tracePt t="101012" x="6772275" y="4541838"/>
          <p14:tracePt t="101014" x="6772275" y="4533900"/>
          <p14:tracePt t="101028" x="6772275" y="4525963"/>
          <p14:tracePt t="101050" x="6772275" y="4518025"/>
          <p14:tracePt t="101063" x="6772275" y="4510088"/>
          <p14:tracePt t="101068" x="6772275" y="4502150"/>
          <p14:tracePt t="101086" x="6772275" y="4479925"/>
          <p14:tracePt t="101104" x="6772275" y="4448175"/>
          <p14:tracePt t="101116" x="6780213" y="4432300"/>
          <p14:tracePt t="101135" x="6780213" y="4418013"/>
          <p14:tracePt t="101135" x="6780213" y="4410075"/>
          <p14:tracePt t="101153" x="6780213" y="4394200"/>
          <p14:tracePt t="101171" x="6788150" y="4371975"/>
          <p14:tracePt t="101183" x="6788150" y="4364038"/>
          <p14:tracePt t="101201" x="6788150" y="4332288"/>
          <p14:tracePt t="101219" x="6796088" y="4310063"/>
          <p14:tracePt t="101238" x="6804025" y="4294188"/>
          <p14:tracePt t="101250" x="6811963" y="4286250"/>
          <p14:tracePt t="101274" x="6811963" y="4270375"/>
          <p14:tracePt t="101286" x="6811963" y="4262438"/>
          <p14:tracePt t="101304" x="6811963" y="4248150"/>
          <p14:tracePt t="101317" x="6811963" y="4240213"/>
          <p14:tracePt t="101335" x="6811963" y="4224338"/>
          <p14:tracePt t="101353" x="6811963" y="4216400"/>
          <p14:tracePt t="101371" x="6811963" y="4208463"/>
          <p14:tracePt t="101383" x="6804025" y="4200525"/>
          <p14:tracePt t="101423" x="6804025" y="4194175"/>
          <p14:tracePt t="101430" x="6804025" y="4186238"/>
          <p14:tracePt t="101445" x="6796088" y="4186238"/>
          <p14:tracePt t="101450" x="6796088" y="4178300"/>
          <p14:tracePt t="101468" x="6796088" y="4170363"/>
          <p14:tracePt t="101486" x="6788150" y="4170363"/>
          <p14:tracePt t="101506" x="6780213" y="4170363"/>
          <p14:tracePt t="101519" x="6772275" y="4170363"/>
          <p14:tracePt t="101536" x="6765925" y="4162425"/>
          <p14:tracePt t="101553" x="6750050" y="4162425"/>
          <p14:tracePt t="101571" x="6734175" y="4162425"/>
          <p14:tracePt t="101583" x="6726238" y="4162425"/>
          <p14:tracePt t="101602" x="6711950" y="4162425"/>
          <p14:tracePt t="101620" x="6696075" y="4162425"/>
          <p14:tracePt t="101638" x="6680200" y="4170363"/>
          <p14:tracePt t="101650" x="6672263" y="4170363"/>
          <p14:tracePt t="101669" x="6672263" y="4178300"/>
          <p14:tracePt t="101669" x="6664325" y="4178300"/>
          <p14:tracePt t="101687" x="6657975" y="4178300"/>
          <p14:tracePt t="101705" x="6650038" y="4178300"/>
          <p14:tracePt t="101717" x="6642100" y="4194175"/>
          <p14:tracePt t="101735" x="6634163" y="4200525"/>
          <p14:tracePt t="101753" x="6626225" y="4224338"/>
          <p14:tracePt t="101772" x="6618288" y="4232275"/>
          <p14:tracePt t="101784" x="6610350" y="4240213"/>
          <p14:tracePt t="101802" x="6610350" y="4256088"/>
          <p14:tracePt t="101820" x="6602413" y="4270375"/>
          <p14:tracePt t="101838" x="6602413" y="4286250"/>
          <p14:tracePt t="101850" x="6602413" y="4294188"/>
          <p14:tracePt t="101869" x="6602413" y="4310063"/>
          <p14:tracePt t="101887" x="6602413" y="4324350"/>
          <p14:tracePt t="101917" x="6602413" y="4332288"/>
          <p14:tracePt t="101939" x="6602413" y="4340225"/>
          <p14:tracePt t="101953" x="6602413" y="4348163"/>
          <p14:tracePt t="101959" x="6602413" y="4356100"/>
          <p14:tracePt t="101972" x="6610350" y="4364038"/>
          <p14:tracePt t="101989" x="6610350" y="4371975"/>
          <p14:tracePt t="102002" x="6626225" y="4378325"/>
          <p14:tracePt t="102020" x="6634163" y="4386263"/>
          <p14:tracePt t="102038" x="6642100" y="4394200"/>
          <p14:tracePt t="102068" x="6650038" y="4394200"/>
          <p14:tracePt t="102069" x="6650038" y="4402138"/>
          <p14:tracePt t="102087" x="6657975" y="4402138"/>
          <p14:tracePt t="102105" x="6672263" y="4402138"/>
          <p14:tracePt t="102117" x="6680200" y="4402138"/>
          <p14:tracePt t="102136" x="6696075" y="4402138"/>
          <p14:tracePt t="102154" x="6704013" y="4402138"/>
          <p14:tracePt t="102172" x="6718300" y="4402138"/>
          <p14:tracePt t="102184" x="6726238" y="4402138"/>
          <p14:tracePt t="102202" x="6734175" y="4402138"/>
          <p14:tracePt t="102220" x="6750050" y="4402138"/>
          <p14:tracePt t="102240" x="6757988" y="4402138"/>
          <p14:tracePt t="102261" x="6765925" y="4402138"/>
          <p14:tracePt t="102273" x="6765925" y="4394200"/>
          <p14:tracePt t="102317" x="6772275" y="4394200"/>
          <p14:tracePt t="102348" x="6780213" y="4394200"/>
          <p14:tracePt t="102393" x="6780213" y="4386263"/>
          <p14:tracePt t="102402" x="6780213" y="4378325"/>
          <p14:tracePt t="102416" x="6780213" y="4371975"/>
          <p14:tracePt t="102457" x="6780213" y="4364038"/>
          <p14:tracePt t="102540" x="6780213" y="4356100"/>
          <p14:tracePt t="102551" x="6780213" y="4348163"/>
          <p14:tracePt t="102574" x="6788150" y="4348163"/>
          <p14:tracePt t="102578" x="6788150" y="4340225"/>
          <p14:tracePt t="102676" x="6788150" y="4332288"/>
          <p14:tracePt t="102699" x="6796088" y="4332288"/>
          <p14:tracePt t="102700" x="6796088" y="4324350"/>
          <p14:tracePt t="102718" x="6796088" y="4316413"/>
          <p14:tracePt t="102763" x="6804025" y="4316413"/>
          <p14:tracePt t="102858" x="6804025" y="4310063"/>
          <p14:tracePt t="102875" x="6811963" y="4310063"/>
          <p14:tracePt t="102948" x="6811963" y="4302125"/>
          <p14:tracePt t="102962" x="6811963" y="4294188"/>
          <p14:tracePt t="102972" x="6811963" y="4286250"/>
          <p14:tracePt t="102976" x="6811963" y="4278313"/>
          <p14:tracePt t="102987" x="6811963" y="4270375"/>
          <p14:tracePt t="102998" x="6811963" y="4262438"/>
          <p14:tracePt t="103010" x="6811963" y="4256088"/>
          <p14:tracePt t="103021" x="6811963" y="4248150"/>
          <p14:tracePt t="103042" x="6811963" y="4240213"/>
          <p14:tracePt t="103097" x="6811963" y="4232275"/>
          <p14:tracePt t="103126" x="6804025" y="4232275"/>
          <p14:tracePt t="103144" x="6804025" y="4224338"/>
          <p14:tracePt t="103158" x="6804025" y="4216400"/>
          <p14:tracePt t="103192" x="6796088" y="4216400"/>
          <p14:tracePt t="103241" x="6796088" y="4208463"/>
          <p14:tracePt t="103272" x="6788150" y="4208463"/>
          <p14:tracePt t="103287" x="6780213" y="4208463"/>
          <p14:tracePt t="103295" x="6772275" y="4208463"/>
          <p14:tracePt t="103307" x="6765925" y="4208463"/>
          <p14:tracePt t="103310" x="6765925" y="4200525"/>
          <p14:tracePt t="103318" x="6757988" y="4200525"/>
          <p14:tracePt t="103337" x="6734175" y="4200525"/>
          <p14:tracePt t="103355" x="6711950" y="4200525"/>
          <p14:tracePt t="103373" x="6696075" y="4200525"/>
          <p14:tracePt t="103385" x="6680200" y="4200525"/>
          <p14:tracePt t="103403" x="6664325" y="4208463"/>
          <p14:tracePt t="103422" x="6657975" y="4216400"/>
          <p14:tracePt t="103440" x="6650038" y="4224338"/>
          <p14:tracePt t="103479" x="6642100" y="4224338"/>
          <p14:tracePt t="103484" x="6642100" y="4232275"/>
          <p14:tracePt t="103661" x="6650038" y="4232275"/>
          <p14:tracePt t="103667" x="6657975" y="4232275"/>
          <p14:tracePt t="103676" x="6664325" y="4232275"/>
          <p14:tracePt t="103678" x="6664325" y="4224338"/>
          <p14:tracePt t="103689" x="6672263" y="4224338"/>
          <p14:tracePt t="103707" x="6704013" y="4208463"/>
          <p14:tracePt t="103719" x="6718300" y="4208463"/>
          <p14:tracePt t="103737" x="6750050" y="4200525"/>
          <p14:tracePt t="103755" x="6765925" y="4186238"/>
          <p14:tracePt t="103774" x="6772275" y="4186238"/>
          <p14:tracePt t="104291" x="6765925" y="4186238"/>
          <p14:tracePt t="104298" x="6765925" y="4194175"/>
          <p14:tracePt t="104307" x="6757988" y="4194175"/>
          <p14:tracePt t="104308" x="6757988" y="4200525"/>
          <p14:tracePt t="104319" x="6757988" y="4208463"/>
          <p14:tracePt t="104338" x="6742113" y="4224338"/>
          <p14:tracePt t="104356" x="6742113" y="4232275"/>
          <p14:tracePt t="104374" x="6742113" y="4240213"/>
          <p14:tracePt t="104636" x="6742113" y="4232275"/>
          <p14:tracePt t="104644" x="6742113" y="4224338"/>
          <p14:tracePt t="104651" x="6742113" y="4216400"/>
          <p14:tracePt t="104662" x="6750050" y="4216400"/>
          <p14:tracePt t="104671" x="6750050" y="4208463"/>
          <p14:tracePt t="104943" x="6750050" y="4216400"/>
          <p14:tracePt t="104954" x="6750050" y="4224338"/>
          <p14:tracePt t="104974" x="6750050" y="4232275"/>
          <p14:tracePt t="104984" x="6750050" y="4240213"/>
          <p14:tracePt t="104995" x="6750050" y="4248150"/>
          <p14:tracePt t="105000" x="6750050" y="4256088"/>
          <p14:tracePt t="105011" x="6750050" y="4262438"/>
          <p14:tracePt t="105023" x="6750050" y="4270375"/>
          <p14:tracePt t="105042" x="6750050" y="4294188"/>
          <p14:tracePt t="105054" x="6750050" y="4302125"/>
          <p14:tracePt t="105072" x="6750050" y="4310063"/>
          <p14:tracePt t="105090" x="6750050" y="4316413"/>
          <p14:tracePt t="105108" x="6750050" y="4324350"/>
          <p14:tracePt t="105226" x="6750050" y="4332288"/>
          <p14:tracePt t="105229" x="6742113" y="4332288"/>
          <p14:tracePt t="105237" x="6742113" y="4340225"/>
          <p14:tracePt t="105250" x="6742113" y="4348163"/>
          <p14:tracePt t="105254" x="6734175" y="4348163"/>
          <p14:tracePt t="105272" x="6734175" y="4364038"/>
          <p14:tracePt t="105290" x="6734175" y="4371975"/>
          <p14:tracePt t="105309" x="6734175" y="4386263"/>
          <p14:tracePt t="105334" x="6734175" y="4394200"/>
          <p14:tracePt t="105354" x="6734175" y="4402138"/>
          <p14:tracePt t="105400" x="6734175" y="4410075"/>
          <p14:tracePt t="105419" x="6734175" y="4418013"/>
          <p14:tracePt t="105460" x="6734175" y="4425950"/>
          <p14:tracePt t="105486" x="6734175" y="4432300"/>
          <p14:tracePt t="105520" x="6734175" y="4440238"/>
          <p14:tracePt t="105530" x="6734175" y="4448175"/>
          <p14:tracePt t="105545" x="6734175" y="4456113"/>
          <p14:tracePt t="105556" x="6734175" y="4464050"/>
          <p14:tracePt t="105566" x="6734175" y="4471988"/>
          <p14:tracePt t="105575" x="6734175" y="4479925"/>
          <p14:tracePt t="105587" x="6734175" y="4486275"/>
          <p14:tracePt t="105606" x="6734175" y="4494213"/>
          <p14:tracePt t="105624" x="6734175" y="4510088"/>
          <p14:tracePt t="105975" x="6734175" y="4518025"/>
          <p14:tracePt t="105985" x="6734175" y="4525963"/>
          <p14:tracePt t="106001" x="6734175" y="4533900"/>
          <p14:tracePt t="106008" x="6734175" y="4541838"/>
          <p14:tracePt t="106024" x="6734175" y="4548188"/>
          <p14:tracePt t="106034" x="6734175" y="4556125"/>
          <p14:tracePt t="106047" x="6734175" y="4564063"/>
          <p14:tracePt t="106059" x="6734175" y="4572000"/>
          <p14:tracePt t="106073" x="6734175" y="4579938"/>
          <p14:tracePt t="106091" x="6734175" y="4595813"/>
          <p14:tracePt t="106109" x="6734175" y="4618038"/>
          <p14:tracePt t="106121" x="6734175" y="4649788"/>
          <p14:tracePt t="106140" x="6726238" y="4687888"/>
          <p14:tracePt t="106158" x="6718300" y="4725988"/>
          <p14:tracePt t="106176" x="6718300" y="4741863"/>
          <p14:tracePt t="106188" x="6718300" y="4749800"/>
          <p14:tracePt t="106206" x="6718300" y="4765675"/>
          <p14:tracePt t="106224" x="6718300" y="4772025"/>
          <p14:tracePt t="106243" x="6711950" y="4787900"/>
          <p14:tracePt t="106255" x="6711950" y="4803775"/>
          <p14:tracePt t="106273" x="6711950" y="4819650"/>
          <p14:tracePt t="106291" x="6711950" y="4827588"/>
          <p14:tracePt t="106309" x="6711950" y="4833938"/>
          <p14:tracePt t="106322" x="6704013" y="4841875"/>
          <p14:tracePt t="106340" x="6696075" y="4857750"/>
          <p14:tracePt t="106358" x="6680200" y="4881563"/>
          <p14:tracePt t="106376" x="6657975" y="4895850"/>
          <p14:tracePt t="106388" x="6642100" y="4911725"/>
          <p14:tracePt t="106407" x="6610350" y="4927600"/>
          <p14:tracePt t="106425" x="6596063" y="4935538"/>
          <p14:tracePt t="106443" x="6580188" y="4943475"/>
          <p14:tracePt t="106455" x="6572250" y="4943475"/>
          <p14:tracePt t="106473" x="6572250" y="4949825"/>
          <p14:tracePt t="106491" x="6564313" y="4949825"/>
          <p14:tracePt t="106492" x="6556375" y="4949825"/>
          <p14:tracePt t="106510" x="6534150" y="4949825"/>
          <p14:tracePt t="106522" x="6518275" y="4949825"/>
          <p14:tracePt t="106540" x="6494463" y="4949825"/>
          <p14:tracePt t="106559" x="6480175" y="4949825"/>
          <p14:tracePt t="106576" x="6448425" y="4949825"/>
          <p14:tracePt t="106589" x="6432550" y="4949825"/>
          <p14:tracePt t="106607" x="6410325" y="4949825"/>
          <p14:tracePt t="106625" x="6386513" y="4949825"/>
          <p14:tracePt t="106643" x="6364288" y="4949825"/>
          <p14:tracePt t="106655" x="6356350" y="4949825"/>
          <p14:tracePt t="106673" x="6340475" y="4957763"/>
          <p14:tracePt t="106674" x="6332538" y="4957763"/>
          <p14:tracePt t="106692" x="6310313" y="4957763"/>
          <p14:tracePt t="106710" x="6286500" y="4965700"/>
          <p14:tracePt t="106722" x="6262688" y="4965700"/>
          <p14:tracePt t="106740" x="6240463" y="4973638"/>
          <p14:tracePt t="106758" x="6224588" y="4989513"/>
          <p14:tracePt t="106777" x="6200775" y="4989513"/>
          <p14:tracePt t="106789" x="6194425" y="4989513"/>
          <p14:tracePt t="106807" x="6186488" y="4997450"/>
          <p14:tracePt t="106825" x="6170613" y="4997450"/>
          <p14:tracePt t="106843" x="6162675" y="4997450"/>
          <p14:tracePt t="106879" x="6154738" y="4997450"/>
          <p14:tracePt t="106909" x="6146800" y="4997450"/>
          <p14:tracePt t="106922" x="6140450" y="4997450"/>
          <p14:tracePt t="106973" x="6132513" y="4997450"/>
          <p14:tracePt t="106989" x="6124575" y="4997450"/>
          <p14:tracePt t="107007" x="6116638" y="5003800"/>
          <p14:tracePt t="107014" x="6108700" y="5003800"/>
          <p14:tracePt t="107070" x="6100763" y="5003800"/>
          <p14:tracePt t="107956" x="6100763" y="5011738"/>
          <p14:tracePt t="107959" x="6100763" y="5019675"/>
          <p14:tracePt t="107961" x="6108700" y="5019675"/>
          <p14:tracePt t="107972" x="6132513" y="5027613"/>
          <p14:tracePt t="107990" x="6162675" y="5035550"/>
          <p14:tracePt t="108008" x="6208713" y="5035550"/>
          <p14:tracePt t="108026" x="6256338" y="5027613"/>
          <p14:tracePt t="108038" x="6286500" y="5011738"/>
          <p14:tracePt t="108057" x="6316663" y="5003800"/>
          <p14:tracePt t="108075" x="6348413" y="4997450"/>
          <p14:tracePt t="108093" x="6378575" y="4981575"/>
          <p14:tracePt t="108105" x="6402388" y="4981575"/>
          <p14:tracePt t="108124" x="6418263" y="4973638"/>
          <p14:tracePt t="108142" x="6432550" y="4973638"/>
          <p14:tracePt t="108160" x="6440488" y="4965700"/>
          <p14:tracePt t="108172" x="6448425" y="4965700"/>
          <p14:tracePt t="108190" x="6464300" y="4965700"/>
          <p14:tracePt t="108208" x="6494463" y="4949825"/>
          <p14:tracePt t="108227" x="6526213" y="4943475"/>
          <p14:tracePt t="108239" x="6534150" y="4935538"/>
          <p14:tracePt t="108257" x="6564313" y="4927600"/>
          <p14:tracePt t="108275" x="6602413" y="4911725"/>
          <p14:tracePt t="108294" x="6642100" y="4887913"/>
          <p14:tracePt t="108305" x="6657975" y="4881563"/>
          <p14:tracePt t="108306" x="6664325" y="4881563"/>
          <p14:tracePt t="108324" x="6688138" y="4873625"/>
          <p14:tracePt t="108342" x="6704013" y="4865688"/>
          <p14:tracePt t="108360" x="6718300" y="4857750"/>
          <p14:tracePt t="108372" x="6726238" y="4857750"/>
          <p14:tracePt t="108390" x="6734175" y="4857750"/>
          <p14:tracePt t="108410" x="6742113" y="4857750"/>
          <p14:tracePt t="108427" x="6750050" y="4857750"/>
          <p14:tracePt t="108441" x="6757988" y="4857750"/>
          <p14:tracePt t="108461" x="6757988" y="4849813"/>
          <p14:tracePt t="108479" x="6765925" y="4849813"/>
          <p14:tracePt t="108575" x="6765925" y="4857750"/>
          <p14:tracePt t="108577" x="6765925" y="4865688"/>
          <p14:tracePt t="108581" x="6765925" y="4873625"/>
          <p14:tracePt t="108591" x="6757988" y="4887913"/>
          <p14:tracePt t="108609" x="6742113" y="4903788"/>
          <p14:tracePt t="108627" x="6734175" y="4927600"/>
          <p14:tracePt t="108639" x="6718300" y="4943475"/>
          <p14:tracePt t="108657" x="6704013" y="4957763"/>
          <p14:tracePt t="108676" x="6696075" y="4973638"/>
          <p14:tracePt t="108694" x="6696075" y="4981575"/>
          <p14:tracePt t="108708" x="6688138" y="4981575"/>
          <p14:tracePt t="108724" x="6688138" y="4989513"/>
          <p14:tracePt t="108742" x="6680200" y="4997450"/>
          <p14:tracePt t="108761" x="6672263" y="5003800"/>
          <p14:tracePt t="108774" x="6672263" y="5011738"/>
          <p14:tracePt t="108899" x="6680200" y="5011738"/>
          <p14:tracePt t="108902" x="6688138" y="5011738"/>
          <p14:tracePt t="108906" x="6696075" y="5003800"/>
          <p14:tracePt t="108912" x="6704013" y="5003800"/>
          <p14:tracePt t="108924" x="6718300" y="4997450"/>
          <p14:tracePt t="108942" x="6734175" y="4981575"/>
          <p14:tracePt t="108961" x="6742113" y="4981575"/>
          <p14:tracePt t="108973" x="6750050" y="4981575"/>
          <p14:tracePt t="109146" x="6742113" y="4981575"/>
          <p14:tracePt t="109177" x="6734175" y="4981575"/>
          <p14:tracePt t="109190" x="6726238" y="4981575"/>
          <p14:tracePt t="109200" x="6718300" y="4981575"/>
          <p14:tracePt t="109205" x="6711950" y="4981575"/>
          <p14:tracePt t="109213" x="6704013" y="4981575"/>
          <p14:tracePt t="109228" x="6696075" y="4981575"/>
          <p14:tracePt t="109240" x="6680200" y="4989513"/>
          <p14:tracePt t="109258" x="6672263" y="4989513"/>
          <p14:tracePt t="109276" x="6672263" y="4997450"/>
          <p14:tracePt t="109294" x="6664325" y="4997450"/>
          <p14:tracePt t="109316" x="6657975" y="4997450"/>
          <p14:tracePt t="109325" x="6657975" y="5003800"/>
          <p14:tracePt t="109343" x="6650038" y="5011738"/>
          <p14:tracePt t="109361" x="6650038" y="5019675"/>
          <p14:tracePt t="109373" x="6642100" y="5019675"/>
          <p14:tracePt t="109391" x="6634163" y="5027613"/>
          <p14:tracePt t="109410" x="6634163" y="5043488"/>
          <p14:tracePt t="109428" x="6618288" y="5051425"/>
          <p14:tracePt t="109440" x="6618288" y="5057775"/>
          <p14:tracePt t="109458" x="6618288" y="5065713"/>
          <p14:tracePt t="109476" x="6610350" y="5065713"/>
          <p14:tracePt t="109495" x="6610350" y="5073650"/>
          <p14:tracePt t="109878" x="6618288" y="5073650"/>
          <p14:tracePt t="109881" x="6626225" y="5073650"/>
          <p14:tracePt t="109890" x="6634163" y="5073650"/>
          <p14:tracePt t="109895" x="6634163" y="5065713"/>
          <p14:tracePt t="109907" x="6642100" y="5065713"/>
          <p14:tracePt t="109925" x="6650038" y="5065713"/>
          <p14:tracePt t="109993" x="6657975" y="5065713"/>
          <p14:tracePt t="110021" x="6664325" y="5065713"/>
          <p14:tracePt t="110136" x="6672263" y="5065713"/>
          <p14:tracePt t="110145" x="6672263" y="5057775"/>
          <p14:tracePt t="110460" x="6672263" y="5051425"/>
          <p14:tracePt t="110462" x="6680200" y="5051425"/>
          <p14:tracePt t="110467" x="6688138" y="5051425"/>
          <p14:tracePt t="110477" x="6696075" y="5043488"/>
          <p14:tracePt t="110496" x="6704013" y="5035550"/>
          <p14:tracePt t="110578" x="6711950" y="5035550"/>
          <p14:tracePt t="110586" x="6718300" y="5035550"/>
          <p14:tracePt t="110592" x="6718300" y="5043488"/>
          <p14:tracePt t="110595" x="6726238" y="5043488"/>
          <p14:tracePt t="110611" x="6734175" y="5065713"/>
          <p14:tracePt t="110629" x="6742113" y="5081588"/>
          <p14:tracePt t="110641" x="6750050" y="5089525"/>
          <p14:tracePt t="110659" x="6750050" y="5097463"/>
          <p14:tracePt t="110678" x="6757988" y="5113338"/>
          <p14:tracePt t="110696" x="6757988" y="5127625"/>
          <p14:tracePt t="110716" x="6757988" y="5135563"/>
          <p14:tracePt t="110729" x="6757988" y="5143500"/>
          <p14:tracePt t="110744" x="6757988" y="5151438"/>
          <p14:tracePt t="110912" x="6757988" y="5143500"/>
          <p14:tracePt t="110926" x="6757988" y="5135563"/>
          <p14:tracePt t="110935" x="6757988" y="5127625"/>
          <p14:tracePt t="110944" x="6757988" y="5119688"/>
          <p14:tracePt t="110948" x="6757988" y="5113338"/>
          <p14:tracePt t="110963" x="6742113" y="5105400"/>
          <p14:tracePt t="110975" x="6734175" y="5097463"/>
          <p14:tracePt t="110993" x="6726238" y="5081588"/>
          <p14:tracePt t="111034" x="6718300" y="5081588"/>
          <p14:tracePt t="111287" x="6726238" y="5081588"/>
          <p14:tracePt t="111300" x="6734175" y="5081588"/>
          <p14:tracePt t="111321" x="6742113" y="5081588"/>
          <p14:tracePt t="111367" x="6750050" y="5081588"/>
          <p14:tracePt t="111380" x="6757988" y="5081588"/>
          <p14:tracePt t="111387" x="6765925" y="5081588"/>
          <p14:tracePt t="111393" x="6772275" y="5081588"/>
          <p14:tracePt t="111397" x="6780213" y="5081588"/>
          <p14:tracePt t="111412" x="6796088" y="5081588"/>
          <p14:tracePt t="111430" x="6804025" y="5081588"/>
          <p14:tracePt t="111445" x="6811963" y="5081588"/>
          <p14:tracePt t="111460" x="6811963" y="5089525"/>
          <p14:tracePt t="111478" x="6827838" y="5097463"/>
          <p14:tracePt t="111497" x="6858000" y="5113338"/>
          <p14:tracePt t="111509" x="6873875" y="5119688"/>
          <p14:tracePt t="111527" x="6888163" y="5127625"/>
          <p14:tracePt t="111546" x="6896100" y="5135563"/>
          <p14:tracePt t="111621" x="6896100" y="5143500"/>
          <p14:tracePt t="111623" x="6896100" y="5151438"/>
          <p14:tracePt t="111627" x="6896100" y="5159375"/>
          <p14:tracePt t="111631" x="6896100" y="5167313"/>
          <p14:tracePt t="111642" x="6881813" y="5181600"/>
          <p14:tracePt t="111660" x="6873875" y="5181600"/>
          <p14:tracePt t="111679" x="6865938" y="5181600"/>
          <p14:tracePt t="112701" x="6865938" y="5189538"/>
          <p14:tracePt t="112705" x="6865938" y="5205413"/>
          <p14:tracePt t="112707" x="6865938" y="5213350"/>
          <p14:tracePt t="112710" x="6873875" y="5243513"/>
          <p14:tracePt t="112728" x="6997700" y="5445125"/>
          <p14:tracePt t="112746" x="7159625" y="5575300"/>
          <p14:tracePt t="112765" x="7421563" y="5591175"/>
          <p14:tracePt t="112765" x="7429500" y="5591175"/>
          <p14:tracePt t="112777" x="7545388" y="5537200"/>
          <p14:tracePt t="112795" x="7645400" y="5413375"/>
          <p14:tracePt t="112813" x="7769225" y="5205413"/>
          <p14:tracePt t="112831" x="8016875" y="4957763"/>
          <p14:tracePt t="112843" x="8270875" y="4779963"/>
          <p14:tracePt t="112844" x="8286750" y="4765675"/>
          <p14:tracePt t="112862" x="8626475" y="4525963"/>
          <p14:tracePt t="112880" x="8912225" y="42560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B438-8133-495B-8CB2-4B018AD05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What is automatization?</a:t>
            </a: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EA603BCF-0BB4-AEB2-9902-9A42DBFA7435}"/>
              </a:ext>
            </a:extLst>
          </p:cNvPr>
          <p:cNvSpPr/>
          <p:nvPr/>
        </p:nvSpPr>
        <p:spPr>
          <a:xfrm>
            <a:off x="974959" y="1198757"/>
            <a:ext cx="7194081" cy="4460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5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68"/>
    </mc:Choice>
    <mc:Fallback xmlns="">
      <p:transition spd="slow" advTm="12496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NAND</a:t>
                </a:r>
              </a:p>
              <a:p>
                <a:r>
                  <a:rPr lang="en-US" dirty="0"/>
                  <a:t>Negated logical multiplication </a:t>
                </a:r>
              </a:p>
              <a:p>
                <a:pPr lvl="1"/>
                <a:r>
                  <a:rPr lang="en-US" dirty="0"/>
                  <a:t>Function returns 1 unless all its inputs are 1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Algebraic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  <a:blipFill>
                <a:blip r:embed="rId4"/>
                <a:stretch>
                  <a:fillRect l="-1986" t="-2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A1B38-765C-3A2A-603D-1C2F8725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 functions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3EC8CC8-00EA-FA81-ADB3-7DAEC8285244}"/>
              </a:ext>
            </a:extLst>
          </p:cNvPr>
          <p:cNvGrpSpPr/>
          <p:nvPr/>
        </p:nvGrpSpPr>
        <p:grpSpPr>
          <a:xfrm>
            <a:off x="838800" y="3574800"/>
            <a:ext cx="7354800" cy="1659600"/>
            <a:chOff x="838800" y="3574800"/>
            <a:chExt cx="7354800" cy="1659600"/>
          </a:xfrm>
        </p:grpSpPr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4543ACD2-B030-436F-EB2B-955B8DE24154}"/>
                </a:ext>
              </a:extLst>
            </p:cNvPr>
            <p:cNvSpPr/>
            <p:nvPr/>
          </p:nvSpPr>
          <p:spPr>
            <a:xfrm>
              <a:off x="838800" y="3574800"/>
              <a:ext cx="7354800" cy="165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A3B86B5-0DC3-6B35-9CA5-E0FF632CAA08}"/>
                </a:ext>
              </a:extLst>
            </p:cNvPr>
            <p:cNvSpPr txBox="1"/>
            <p:nvPr/>
          </p:nvSpPr>
          <p:spPr>
            <a:xfrm>
              <a:off x="900000" y="3665745"/>
              <a:ext cx="1083717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Truth table</a:t>
              </a:r>
              <a:endParaRPr lang="cs-CZ" sz="140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CEAF3A-26A8-E3F1-D4C0-294FC9FBB09D}"/>
                </a:ext>
              </a:extLst>
            </p:cNvPr>
            <p:cNvSpPr txBox="1"/>
            <p:nvPr/>
          </p:nvSpPr>
          <p:spPr>
            <a:xfrm>
              <a:off x="2232000" y="3664255"/>
              <a:ext cx="11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Schematics</a:t>
              </a:r>
              <a:endParaRPr lang="cs-CZ" sz="140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63DD584-616E-2D8D-A322-908F6C332A10}"/>
                </a:ext>
              </a:extLst>
            </p:cNvPr>
            <p:cNvSpPr txBox="1"/>
            <p:nvPr/>
          </p:nvSpPr>
          <p:spPr>
            <a:xfrm>
              <a:off x="3708000" y="3685529"/>
              <a:ext cx="1977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Contact logic</a:t>
              </a:r>
              <a:endParaRPr lang="cs-CZ" sz="140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B98B429-1874-C8A7-18E5-7B7308EADDD2}"/>
                </a:ext>
              </a:extLst>
            </p:cNvPr>
            <p:cNvSpPr txBox="1"/>
            <p:nvPr/>
          </p:nvSpPr>
          <p:spPr>
            <a:xfrm>
              <a:off x="6048000" y="3672000"/>
              <a:ext cx="2016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Timing diagram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5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75"/>
    </mc:Choice>
    <mc:Fallback xmlns="">
      <p:transition spd="slow" advTm="96175"/>
    </mc:Fallback>
  </mc:AlternateContent>
  <p:extLst>
    <p:ext uri="{3A86A75C-4F4B-4683-9AE1-C65F6400EC91}">
      <p14:laserTraceLst xmlns:p14="http://schemas.microsoft.com/office/powerpoint/2010/main">
        <p14:tracePtLst>
          <p14:tracePt t="8069" x="9105900" y="4124325"/>
          <p14:tracePt t="8071" x="9082088" y="4132263"/>
          <p14:tracePt t="8071" x="9058275" y="4132263"/>
          <p14:tracePt t="8074" x="9012238" y="4140200"/>
          <p14:tracePt t="8074" x="8990013" y="4140200"/>
          <p14:tracePt t="8086" x="8734425" y="4154488"/>
          <p14:tracePt t="8104" x="8418513" y="4154488"/>
          <p14:tracePt t="8123" x="8008938" y="4162425"/>
          <p14:tracePt t="8141" x="7515225" y="4132263"/>
          <p14:tracePt t="8153" x="7267575" y="4108450"/>
          <p14:tracePt t="8153" x="7243763" y="4100513"/>
          <p14:tracePt t="8171" x="6827838" y="4038600"/>
          <p14:tracePt t="8189" x="6426200" y="3938588"/>
          <p14:tracePt t="8207" x="6124575" y="3846513"/>
          <p14:tracePt t="8219" x="6008688" y="3814763"/>
          <p14:tracePt t="8238" x="5892800" y="3776663"/>
          <p14:tracePt t="8238" x="5892800" y="3768725"/>
          <p14:tracePt t="8256" x="5800725" y="3714750"/>
          <p14:tracePt t="8274" x="5707063" y="3644900"/>
          <p14:tracePt t="8286" x="5614988" y="3575050"/>
          <p14:tracePt t="8304" x="5475288" y="3490913"/>
          <p14:tracePt t="8322" x="5351463" y="3436938"/>
          <p14:tracePt t="8341" x="5275263" y="3405188"/>
          <p14:tracePt t="8353" x="5221288" y="3375025"/>
          <p14:tracePt t="8371" x="5073650" y="3336925"/>
          <p14:tracePt t="8389" x="4827588" y="3259138"/>
          <p14:tracePt t="8407" x="4641850" y="3205163"/>
          <p14:tracePt t="8420" x="4564063" y="3189288"/>
          <p14:tracePt t="8438" x="4525963" y="3167063"/>
          <p14:tracePt t="8519" x="4525963" y="3159125"/>
          <p14:tracePt t="8527" x="4533900" y="3151188"/>
          <p14:tracePt t="8530" x="4541838" y="3151188"/>
          <p14:tracePt t="8541" x="4564063" y="3135313"/>
          <p14:tracePt t="8553" x="4587875" y="3113088"/>
          <p14:tracePt t="8571" x="4625975" y="3081338"/>
          <p14:tracePt t="8590" x="4649788" y="3065463"/>
          <p14:tracePt t="8608" x="4664075" y="3057525"/>
          <p14:tracePt t="8620" x="4679950" y="3043238"/>
          <p14:tracePt t="8638" x="4695825" y="3019425"/>
          <p14:tracePt t="8656" x="4718050" y="2981325"/>
          <p14:tracePt t="8674" x="4725988" y="2935288"/>
          <p14:tracePt t="8687" x="4725988" y="2903538"/>
          <p14:tracePt t="8705" x="4725988" y="2873375"/>
          <p14:tracePt t="8723" x="4725988" y="2857500"/>
          <p14:tracePt t="8762" x="4718050" y="2857500"/>
          <p14:tracePt t="8768" x="4711700" y="2857500"/>
          <p14:tracePt t="8771" x="4703763" y="2857500"/>
          <p14:tracePt t="8790" x="4641850" y="2849563"/>
          <p14:tracePt t="8808" x="4564063" y="2833688"/>
          <p14:tracePt t="8820" x="4525963" y="2827338"/>
          <p14:tracePt t="8838" x="4486275" y="2827338"/>
          <p14:tracePt t="8856" x="4456113" y="2827338"/>
          <p14:tracePt t="8875" x="4418013" y="2827338"/>
          <p14:tracePt t="8875" x="4418013" y="2819400"/>
          <p14:tracePt t="8887" x="4394200" y="2819400"/>
          <p14:tracePt t="8907" x="4340225" y="2811463"/>
          <p14:tracePt t="8907" x="4340225" y="2803525"/>
          <p14:tracePt t="8923" x="4270375" y="2787650"/>
          <p14:tracePt t="8941" x="4194175" y="2757488"/>
          <p14:tracePt t="8953" x="4140200" y="2733675"/>
          <p14:tracePt t="8972" x="4070350" y="2695575"/>
          <p14:tracePt t="8972" x="4062413" y="2695575"/>
          <p14:tracePt t="8990" x="4024313" y="2663825"/>
          <p14:tracePt t="8990" x="4016375" y="2663825"/>
          <p14:tracePt t="9008" x="4008438" y="2657475"/>
          <p14:tracePt t="9020" x="4000500" y="2657475"/>
          <p14:tracePt t="9038" x="3984625" y="2657475"/>
          <p14:tracePt t="9057" x="3962400" y="2657475"/>
          <p14:tracePt t="9075" x="3938588" y="2663825"/>
          <p14:tracePt t="9087" x="3930650" y="2671763"/>
          <p14:tracePt t="9105" x="3914775" y="2703513"/>
          <p14:tracePt t="9123" x="3914775" y="2765425"/>
          <p14:tracePt t="9142" x="3922713" y="2857500"/>
          <p14:tracePt t="9154" x="3930650" y="2911475"/>
          <p14:tracePt t="9172" x="3938588" y="2973388"/>
          <p14:tracePt t="9190" x="3938588" y="3027363"/>
          <p14:tracePt t="9208" x="3946525" y="3073400"/>
          <p14:tracePt t="9220" x="3946525" y="3097213"/>
          <p14:tracePt t="9239" x="3962400" y="3135313"/>
          <p14:tracePt t="9257" x="3976688" y="3167063"/>
          <p14:tracePt t="9275" x="3984625" y="3181350"/>
          <p14:tracePt t="9306" x="3984625" y="3189288"/>
          <p14:tracePt t="9363" x="3992563" y="3189288"/>
          <p14:tracePt t="9372" x="4000500" y="3189288"/>
          <p14:tracePt t="9374" x="4000500" y="3197225"/>
          <p14:tracePt t="9383" x="4008438" y="3197225"/>
          <p14:tracePt t="9390" x="4016375" y="3197225"/>
          <p14:tracePt t="9408" x="4046538" y="3197225"/>
          <p14:tracePt t="9421" x="4070350" y="3197225"/>
          <p14:tracePt t="9421" x="4078288" y="3197225"/>
          <p14:tracePt t="9439" x="4116388" y="3197225"/>
          <p14:tracePt t="9457" x="4146550" y="3197225"/>
          <p14:tracePt t="9475" x="4162425" y="3197225"/>
          <p14:tracePt t="9487" x="4170363" y="3197225"/>
          <p14:tracePt t="9518" x="4178300" y="3197225"/>
          <p14:tracePt t="9574" x="4186238" y="3197225"/>
          <p14:tracePt t="9580" x="4194175" y="3197225"/>
          <p14:tracePt t="9590" x="4200525" y="3197225"/>
          <p14:tracePt t="9602" x="4208463" y="3197225"/>
          <p14:tracePt t="9609" x="4208463" y="3205163"/>
          <p14:tracePt t="9621" x="4224338" y="3205163"/>
          <p14:tracePt t="9639" x="4240213" y="3205163"/>
          <p14:tracePt t="9657" x="4278313" y="3205163"/>
          <p14:tracePt t="9675" x="4332288" y="3205163"/>
          <p14:tracePt t="9688" x="4364038" y="3205163"/>
          <p14:tracePt t="9706" x="4402138" y="3189288"/>
          <p14:tracePt t="9724" x="4418013" y="3181350"/>
          <p14:tracePt t="9742" x="4425950" y="3181350"/>
          <p14:tracePt t="9754" x="4432300" y="3181350"/>
          <p14:tracePt t="9773" x="4448175" y="3173413"/>
          <p14:tracePt t="9791" x="4464050" y="3167063"/>
          <p14:tracePt t="9809" x="4486275" y="3167063"/>
          <p14:tracePt t="9821" x="4494213" y="3159125"/>
          <p14:tracePt t="9839" x="4518025" y="3151188"/>
          <p14:tracePt t="9857" x="4533900" y="3143250"/>
          <p14:tracePt t="9876" x="4548188" y="3143250"/>
          <p14:tracePt t="9888" x="4556125" y="3143250"/>
          <p14:tracePt t="9906" x="4564063" y="3135313"/>
          <p14:tracePt t="9928" x="4572000" y="3135313"/>
          <p14:tracePt t="9947" x="4579938" y="3135313"/>
          <p14:tracePt t="9981" x="4587875" y="3135313"/>
          <p14:tracePt t="9987" x="4587875" y="3127375"/>
          <p14:tracePt t="15359" x="4579938" y="3127375"/>
          <p14:tracePt t="15360" x="4572000" y="3127375"/>
          <p14:tracePt t="15366" x="4525963" y="3127375"/>
          <p14:tracePt t="15378" x="4316413" y="3127375"/>
          <p14:tracePt t="15396" x="3900488" y="3135313"/>
          <p14:tracePt t="15409" x="3475038" y="3197225"/>
          <p14:tracePt t="15409" x="3436938" y="3205163"/>
          <p14:tracePt t="15427" x="2811463" y="3367088"/>
          <p14:tracePt t="15427" x="2765425" y="3382963"/>
          <p14:tracePt t="15445" x="2124075" y="3636963"/>
          <p14:tracePt t="15463" x="1860550" y="3776663"/>
          <p14:tracePt t="15475" x="1822450" y="3806825"/>
          <p14:tracePt t="15493" x="1776413" y="3854450"/>
          <p14:tracePt t="15494" x="1776413" y="3860800"/>
          <p14:tracePt t="15512" x="1668463" y="3930650"/>
          <p14:tracePt t="15512" x="1660525" y="3930650"/>
          <p14:tracePt t="15530" x="1506538" y="4030663"/>
          <p14:tracePt t="15531" x="1498600" y="4030663"/>
          <p14:tracePt t="15542" x="1412875" y="4078288"/>
          <p14:tracePt t="15560" x="1320800" y="4124325"/>
          <p14:tracePt t="15578" x="1228725" y="4186238"/>
          <p14:tracePt t="15597" x="1104900" y="4262438"/>
          <p14:tracePt t="15597" x="1104900" y="4270375"/>
          <p14:tracePt t="15609" x="1003300" y="4332288"/>
          <p14:tracePt t="15609" x="1003300" y="4340225"/>
          <p14:tracePt t="15627" x="919163" y="4425950"/>
          <p14:tracePt t="15645" x="895350" y="4456113"/>
          <p14:tracePt t="15705" x="895350" y="4464050"/>
          <p14:tracePt t="15708" x="887413" y="4464050"/>
          <p14:tracePt t="15712" x="887413" y="4471988"/>
          <p14:tracePt t="15718" x="873125" y="4479925"/>
          <p14:tracePt t="15730" x="857250" y="4494213"/>
          <p14:tracePt t="15804" x="865188" y="4494213"/>
          <p14:tracePt t="15805" x="865188" y="4486275"/>
          <p14:tracePt t="15809" x="887413" y="4479925"/>
          <p14:tracePt t="15815" x="911225" y="4464050"/>
          <p14:tracePt t="15827" x="1011238" y="4418013"/>
          <p14:tracePt t="15845" x="1189038" y="4371975"/>
          <p14:tracePt t="15863" x="1312863" y="4348163"/>
          <p14:tracePt t="15876" x="1320800" y="4348163"/>
          <p14:tracePt t="15933" x="1320800" y="4340225"/>
          <p14:tracePt t="15939" x="1320800" y="4332288"/>
          <p14:tracePt t="15946" x="1328738" y="4332288"/>
          <p14:tracePt t="15951" x="1328738" y="4324350"/>
          <p14:tracePt t="16108" x="1336675" y="4324350"/>
          <p14:tracePt t="16110" x="1336675" y="4316413"/>
          <p14:tracePt t="16112" x="1343025" y="4316413"/>
          <p14:tracePt t="16130" x="1404938" y="4240213"/>
          <p14:tracePt t="16143" x="1428750" y="4194175"/>
          <p14:tracePt t="16161" x="1444625" y="4154488"/>
          <p14:tracePt t="16179" x="1458913" y="4092575"/>
          <p14:tracePt t="16197" x="1466850" y="4046538"/>
          <p14:tracePt t="16209" x="1466850" y="4038600"/>
          <p14:tracePt t="16287" x="1458913" y="4038600"/>
          <p14:tracePt t="16288" x="1452563" y="4038600"/>
          <p14:tracePt t="16294" x="1444625" y="4038600"/>
          <p14:tracePt t="16300" x="1436688" y="4038600"/>
          <p14:tracePt t="16312" x="1412875" y="4038600"/>
          <p14:tracePt t="16331" x="1358900" y="4038600"/>
          <p14:tracePt t="16343" x="1336675" y="4038600"/>
          <p14:tracePt t="16377" x="1328738" y="4038600"/>
          <p14:tracePt t="16385" x="1328738" y="4030663"/>
          <p14:tracePt t="16397" x="1320800" y="4024313"/>
          <p14:tracePt t="16409" x="1312863" y="4016375"/>
          <p14:tracePt t="16428" x="1304925" y="4000500"/>
          <p14:tracePt t="16428" x="1304925" y="3992563"/>
          <p14:tracePt t="16505" x="1304925" y="3984625"/>
          <p14:tracePt t="16506" x="1312863" y="3984625"/>
          <p14:tracePt t="16509" x="1320800" y="3984625"/>
          <p14:tracePt t="16513" x="1328738" y="3976688"/>
          <p14:tracePt t="16513" x="1336675" y="3976688"/>
          <p14:tracePt t="16532" x="1374775" y="3954463"/>
          <p14:tracePt t="16543" x="1398588" y="3946525"/>
          <p14:tracePt t="16561" x="1428750" y="3930650"/>
          <p14:tracePt t="16579" x="1458913" y="3914775"/>
          <p14:tracePt t="16598" x="1482725" y="3900488"/>
          <p14:tracePt t="16598" x="1490663" y="3900488"/>
          <p14:tracePt t="16610" x="1506538" y="3892550"/>
          <p14:tracePt t="16628" x="1528763" y="3876675"/>
          <p14:tracePt t="16646" x="1536700" y="3876675"/>
          <p14:tracePt t="16699" x="1528763" y="3876675"/>
          <p14:tracePt t="16702" x="1520825" y="3876675"/>
          <p14:tracePt t="16703" x="1514475" y="3876675"/>
          <p14:tracePt t="16713" x="1452563" y="3868738"/>
          <p14:tracePt t="16731" x="1312863" y="3868738"/>
          <p14:tracePt t="16743" x="1250950" y="3868738"/>
          <p14:tracePt t="16761" x="1173163" y="3860800"/>
          <p14:tracePt t="16780" x="1073150" y="3846513"/>
          <p14:tracePt t="16798" x="957263" y="3806825"/>
          <p14:tracePt t="16810" x="865188" y="3784600"/>
          <p14:tracePt t="16828" x="749300" y="3760788"/>
          <p14:tracePt t="16846" x="679450" y="3760788"/>
          <p14:tracePt t="16864" x="649288" y="3768725"/>
          <p14:tracePt t="16877" x="641350" y="3784600"/>
          <p14:tracePt t="16895" x="625475" y="3792538"/>
          <p14:tracePt t="16913" x="617538" y="3800475"/>
          <p14:tracePt t="16931" x="617538" y="3814763"/>
          <p14:tracePt t="16943" x="609600" y="3830638"/>
          <p14:tracePt t="16962" x="601663" y="3846513"/>
          <p14:tracePt t="16980" x="601663" y="3860800"/>
          <p14:tracePt t="16998" x="595313" y="3884613"/>
          <p14:tracePt t="17010" x="595313" y="3900488"/>
          <p14:tracePt t="17028" x="579438" y="3930650"/>
          <p14:tracePt t="17046" x="563563" y="3970338"/>
          <p14:tracePt t="17065" x="541338" y="4016375"/>
          <p14:tracePt t="17077" x="517525" y="4062413"/>
          <p14:tracePt t="17095" x="501650" y="4132263"/>
          <p14:tracePt t="17113" x="501650" y="4216400"/>
          <p14:tracePt t="17131" x="501650" y="4316413"/>
          <p14:tracePt t="17144" x="501650" y="4371975"/>
          <p14:tracePt t="17144" x="501650" y="4378325"/>
          <p14:tracePt t="17162" x="493713" y="4448175"/>
          <p14:tracePt t="17180" x="479425" y="4510088"/>
          <p14:tracePt t="17198" x="455613" y="4572000"/>
          <p14:tracePt t="17210" x="425450" y="4618038"/>
          <p14:tracePt t="17228" x="385763" y="4672013"/>
          <p14:tracePt t="17247" x="355600" y="4741863"/>
          <p14:tracePt t="17265" x="409575" y="4895850"/>
          <p14:tracePt t="17277" x="509588" y="4981575"/>
          <p14:tracePt t="17295" x="703263" y="5035550"/>
          <p14:tracePt t="17313" x="717550" y="5043488"/>
          <p14:tracePt t="17332" x="749300" y="5051425"/>
          <p14:tracePt t="17663" x="741363" y="5051425"/>
          <p14:tracePt t="17666" x="741363" y="5057775"/>
          <p14:tracePt t="17667" x="733425" y="5057775"/>
          <p14:tracePt t="17677" x="711200" y="5081588"/>
          <p14:tracePt t="17696" x="641350" y="5097463"/>
          <p14:tracePt t="17714" x="595313" y="5135563"/>
          <p14:tracePt t="17732" x="601663" y="5143500"/>
          <p14:tracePt t="17744" x="617538" y="5173663"/>
          <p14:tracePt t="17762" x="633413" y="5205413"/>
          <p14:tracePt t="17781" x="641350" y="5235575"/>
          <p14:tracePt t="17799" x="649288" y="5251450"/>
          <p14:tracePt t="17811" x="663575" y="5267325"/>
          <p14:tracePt t="17829" x="671513" y="5289550"/>
          <p14:tracePt t="17847" x="703263" y="5313363"/>
          <p14:tracePt t="17866" x="733425" y="5329238"/>
          <p14:tracePt t="17878" x="757238" y="5329238"/>
          <p14:tracePt t="17896" x="811213" y="5343525"/>
          <p14:tracePt t="17914" x="873125" y="5351463"/>
          <p14:tracePt t="17932" x="949325" y="5359400"/>
          <p14:tracePt t="17944" x="1003300" y="5359400"/>
          <p14:tracePt t="17963" x="1027113" y="5359400"/>
          <p14:tracePt t="18016" x="1035050" y="5359400"/>
          <p14:tracePt t="18025" x="1042988" y="5359400"/>
          <p14:tracePt t="18030" x="1050925" y="5359400"/>
          <p14:tracePt t="18035" x="1057275" y="5359400"/>
          <p14:tracePt t="18048" x="1073150" y="5343525"/>
          <p14:tracePt t="18066" x="1104900" y="5337175"/>
          <p14:tracePt t="18078" x="1127125" y="5337175"/>
          <p14:tracePt t="18096" x="1143000" y="5329238"/>
          <p14:tracePt t="18114" x="1158875" y="5329238"/>
          <p14:tracePt t="18134" x="1166813" y="5329238"/>
          <p14:tracePt t="18295" x="1173163" y="5329238"/>
          <p14:tracePt t="18309" x="1181100" y="5329238"/>
          <p14:tracePt t="18317" x="1189038" y="5329238"/>
          <p14:tracePt t="18320" x="1196975" y="5329238"/>
          <p14:tracePt t="18333" x="1204913" y="5329238"/>
          <p14:tracePt t="18352" x="1212850" y="5337175"/>
          <p14:tracePt t="18363" x="1220788" y="5337175"/>
          <p14:tracePt t="18381" x="1250950" y="5337175"/>
          <p14:tracePt t="18399" x="1289050" y="5337175"/>
          <p14:tracePt t="18412" x="1304925" y="5337175"/>
          <p14:tracePt t="18430" x="1328738" y="5337175"/>
          <p14:tracePt t="18448" x="1358900" y="5337175"/>
          <p14:tracePt t="18466" x="1404938" y="5329238"/>
          <p14:tracePt t="18478" x="1436688" y="5321300"/>
          <p14:tracePt t="18496" x="1482725" y="5313363"/>
          <p14:tracePt t="18515" x="1528763" y="5305425"/>
          <p14:tracePt t="18533" x="1598613" y="5297488"/>
          <p14:tracePt t="18545" x="1652588" y="5297488"/>
          <p14:tracePt t="18563" x="1730375" y="5289550"/>
          <p14:tracePt t="18581" x="1838325" y="5283200"/>
          <p14:tracePt t="18600" x="1930400" y="5275263"/>
          <p14:tracePt t="18612" x="1962150" y="5275263"/>
          <p14:tracePt t="18630" x="1976438" y="5275263"/>
          <p14:tracePt t="18905" x="1984375" y="5275263"/>
          <p14:tracePt t="18908" x="1984375" y="5267325"/>
          <p14:tracePt t="18915" x="1992313" y="5259388"/>
          <p14:tracePt t="18919" x="1992313" y="5251450"/>
          <p14:tracePt t="18933" x="2000250" y="5235575"/>
          <p14:tracePt t="18945" x="2016125" y="5221288"/>
          <p14:tracePt t="18964" x="2046288" y="5205413"/>
          <p14:tracePt t="18982" x="2100263" y="5181600"/>
          <p14:tracePt t="19000" x="2139950" y="5167313"/>
          <p14:tracePt t="19012" x="2154238" y="5151438"/>
          <p14:tracePt t="19031" x="2162175" y="5135563"/>
          <p14:tracePt t="19049" x="2170113" y="5127625"/>
          <p14:tracePt t="19109" x="2162175" y="5127625"/>
          <p14:tracePt t="19114" x="2154238" y="5127625"/>
          <p14:tracePt t="19117" x="2146300" y="5127625"/>
          <p14:tracePt t="19125" x="2139950" y="5127625"/>
          <p14:tracePt t="19137" x="2132013" y="5119688"/>
          <p14:tracePt t="19152" x="2124075" y="5119688"/>
          <p14:tracePt t="19176" x="2116138" y="5119688"/>
          <p14:tracePt t="19228" x="2108200" y="5119688"/>
          <p14:tracePt t="19234" x="2108200" y="5113338"/>
          <p14:tracePt t="19245" x="2100263" y="5113338"/>
          <p14:tracePt t="19266" x="2100263" y="5105400"/>
          <p14:tracePt t="19267" x="2092325" y="5105400"/>
          <p14:tracePt t="19280" x="2085975" y="5105400"/>
          <p14:tracePt t="19297" x="2085975" y="5097463"/>
          <p14:tracePt t="19329" x="2085975" y="5089525"/>
          <p14:tracePt t="19336" x="2078038" y="5089525"/>
          <p14:tracePt t="19346" x="2078038" y="5081588"/>
          <p14:tracePt t="19364" x="2062163" y="5057775"/>
          <p14:tracePt t="19382" x="2046288" y="5051425"/>
          <p14:tracePt t="19400" x="2024063" y="5043488"/>
          <p14:tracePt t="19413" x="2016125" y="5035550"/>
          <p14:tracePt t="19431" x="2000250" y="5027613"/>
          <p14:tracePt t="19449" x="1976438" y="5027613"/>
          <p14:tracePt t="19467" x="1970088" y="5027613"/>
          <p14:tracePt t="19479" x="1962150" y="5019675"/>
          <p14:tracePt t="19498" x="1946275" y="5019675"/>
          <p14:tracePt t="19516" x="1938338" y="5011738"/>
          <p14:tracePt t="19534" x="1922463" y="5011738"/>
          <p14:tracePt t="19546" x="1908175" y="5011738"/>
          <p14:tracePt t="19564" x="1892300" y="5011738"/>
          <p14:tracePt t="19582" x="1876425" y="5003800"/>
          <p14:tracePt t="19601" x="1860550" y="5003800"/>
          <p14:tracePt t="19613" x="1854200" y="5003800"/>
          <p14:tracePt t="19631" x="1830388" y="5003800"/>
          <p14:tracePt t="19649" x="1822450" y="5003800"/>
          <p14:tracePt t="19667" x="1800225" y="5011738"/>
          <p14:tracePt t="19679" x="1792288" y="5011738"/>
          <p14:tracePt t="19699" x="1792288" y="5019675"/>
          <p14:tracePt t="19744" x="1784350" y="5019675"/>
          <p14:tracePt t="19748" x="1784350" y="5027613"/>
          <p14:tracePt t="19757" x="1784350" y="5035550"/>
          <p14:tracePt t="19765" x="1776413" y="5035550"/>
          <p14:tracePt t="19783" x="1776413" y="5043488"/>
          <p14:tracePt t="19801" x="1776413" y="5065713"/>
          <p14:tracePt t="19813" x="1776413" y="5073650"/>
          <p14:tracePt t="19831" x="1784350" y="5105400"/>
          <p14:tracePt t="19849" x="1800225" y="5135563"/>
          <p14:tracePt t="19868" x="1814513" y="5159375"/>
          <p14:tracePt t="19880" x="1822450" y="5167313"/>
          <p14:tracePt t="19880" x="1822450" y="5173663"/>
          <p14:tracePt t="19898" x="1830388" y="5181600"/>
          <p14:tracePt t="19932" x="1830388" y="5189538"/>
          <p14:tracePt t="19937" x="1830388" y="5197475"/>
          <p14:tracePt t="19949" x="1830388" y="5205413"/>
          <p14:tracePt t="19965" x="1830388" y="5213350"/>
          <p14:tracePt t="19965" x="1838325" y="5213350"/>
          <p14:tracePt t="19983" x="1838325" y="5229225"/>
          <p14:tracePt t="20001" x="1854200" y="5235575"/>
          <p14:tracePt t="20013" x="1854200" y="5243513"/>
          <p14:tracePt t="20031" x="1868488" y="5243513"/>
          <p14:tracePt t="20065" x="1868488" y="5251450"/>
          <p14:tracePt t="20093" x="1876425" y="5251450"/>
          <p14:tracePt t="20129" x="1884363" y="5251450"/>
          <p14:tracePt t="20146" x="1892300" y="5251450"/>
          <p14:tracePt t="20161" x="1900238" y="5251450"/>
          <p14:tracePt t="20179" x="1908175" y="5251450"/>
          <p14:tracePt t="20224" x="1914525" y="5251450"/>
          <p14:tracePt t="20237" x="1914525" y="5243513"/>
          <p14:tracePt t="20243" x="1922463" y="5243513"/>
          <p14:tracePt t="20258" x="1930400" y="5243513"/>
          <p14:tracePt t="20269" x="1938338" y="5243513"/>
          <p14:tracePt t="20282" x="1938338" y="5235575"/>
          <p14:tracePt t="20285" x="1946275" y="5235575"/>
          <p14:tracePt t="20298" x="1954213" y="5235575"/>
          <p14:tracePt t="20317" x="1976438" y="5221288"/>
          <p14:tracePt t="20335" x="2008188" y="5205413"/>
          <p14:tracePt t="20347" x="2030413" y="5189538"/>
          <p14:tracePt t="20365" x="2070100" y="5173663"/>
          <p14:tracePt t="20383" x="2092325" y="5159375"/>
          <p14:tracePt t="20402" x="2100263" y="5159375"/>
          <p14:tracePt t="20556" x="2092325" y="5159375"/>
          <p14:tracePt t="20567" x="2085975" y="5159375"/>
          <p14:tracePt t="20649" x="2078038" y="5159375"/>
          <p14:tracePt t="20689" x="2070100" y="5159375"/>
          <p14:tracePt t="20705" x="2062163" y="5159375"/>
          <p14:tracePt t="20710" x="2054225" y="5159375"/>
          <p14:tracePt t="20719" x="2046288" y="5159375"/>
          <p14:tracePt t="20726" x="2038350" y="5159375"/>
          <p14:tracePt t="20735" x="2030413" y="5159375"/>
          <p14:tracePt t="20747" x="2016125" y="5159375"/>
          <p14:tracePt t="20765" x="1992313" y="5159375"/>
          <p14:tracePt t="20784" x="1970088" y="5159375"/>
          <p14:tracePt t="20802" x="1946275" y="5167313"/>
          <p14:tracePt t="20814" x="1922463" y="5167313"/>
          <p14:tracePt t="20832" x="1884363" y="5167313"/>
          <p14:tracePt t="20850" x="1854200" y="5173663"/>
          <p14:tracePt t="20869" x="1830388" y="5173663"/>
          <p14:tracePt t="20881" x="1830388" y="5181600"/>
          <p14:tracePt t="20918" x="1822450" y="5181600"/>
          <p14:tracePt t="20943" x="1814513" y="5181600"/>
          <p14:tracePt t="20951" x="1806575" y="5181600"/>
          <p14:tracePt t="20953" x="1800225" y="5181600"/>
          <p14:tracePt t="20966" x="1784350" y="5181600"/>
          <p14:tracePt t="20984" x="1744663" y="5197475"/>
          <p14:tracePt t="21002" x="1714500" y="5197475"/>
          <p14:tracePt t="21014" x="1698625" y="5205413"/>
          <p14:tracePt t="21032" x="1684338" y="5213350"/>
          <p14:tracePt t="21051" x="1660525" y="5221288"/>
          <p14:tracePt t="21069" x="1614488" y="5229225"/>
          <p14:tracePt t="21081" x="1568450" y="5229225"/>
          <p14:tracePt t="21099" x="1506538" y="5229225"/>
          <p14:tracePt t="21117" x="1466850" y="5229225"/>
          <p14:tracePt t="21136" x="1452563" y="5221288"/>
          <p14:tracePt t="21238" x="1452563" y="5213350"/>
          <p14:tracePt t="21247" x="1458913" y="5213350"/>
          <p14:tracePt t="21248" x="1458913" y="5205413"/>
          <p14:tracePt t="21252" x="1466850" y="5205413"/>
          <p14:tracePt t="21269" x="1490663" y="5181600"/>
          <p14:tracePt t="21281" x="1514475" y="5173663"/>
          <p14:tracePt t="21299" x="1552575" y="5151438"/>
          <p14:tracePt t="21318" x="1582738" y="5135563"/>
          <p14:tracePt t="21336" x="1598613" y="5119688"/>
          <p14:tracePt t="21413" x="1598613" y="5113338"/>
          <p14:tracePt t="21421" x="1606550" y="5113338"/>
          <p14:tracePt t="21426" x="1606550" y="5105400"/>
          <p14:tracePt t="21440" x="1606550" y="5097463"/>
          <p14:tracePt t="21451" x="1606550" y="5089525"/>
          <p14:tracePt t="21471" x="1606550" y="5081588"/>
          <p14:tracePt t="21481" x="1598613" y="5081588"/>
          <p14:tracePt t="21500" x="1590675" y="5081588"/>
          <p14:tracePt t="21518" x="1590675" y="5073650"/>
          <p14:tracePt t="21536" x="1582738" y="5057775"/>
          <p14:tracePt t="21548" x="1574800" y="5051425"/>
          <p14:tracePt t="21566" x="1574800" y="5035550"/>
          <p14:tracePt t="21584" x="1568450" y="5027613"/>
          <p14:tracePt t="21603" x="1544638" y="5011738"/>
          <p14:tracePt t="21603" x="1536700" y="5011738"/>
          <p14:tracePt t="21615" x="1528763" y="5011738"/>
          <p14:tracePt t="21633" x="1506538" y="5003800"/>
          <p14:tracePt t="21651" x="1482725" y="5003800"/>
          <p14:tracePt t="21670" x="1458913" y="5003800"/>
          <p14:tracePt t="21681" x="1444625" y="5011738"/>
          <p14:tracePt t="21700" x="1428750" y="5011738"/>
          <p14:tracePt t="21718" x="1412875" y="5019675"/>
          <p14:tracePt t="21736" x="1390650" y="5027613"/>
          <p14:tracePt t="21748" x="1382713" y="5027613"/>
          <p14:tracePt t="21766" x="1350963" y="5027613"/>
          <p14:tracePt t="21785" x="1320800" y="5035550"/>
          <p14:tracePt t="21803" x="1289050" y="5035550"/>
          <p14:tracePt t="21815" x="1266825" y="5035550"/>
          <p14:tracePt t="21833" x="1228725" y="5043488"/>
          <p14:tracePt t="21851" x="1166813" y="5043488"/>
          <p14:tracePt t="21870" x="1081088" y="5027613"/>
          <p14:tracePt t="21870" x="1073150" y="5019675"/>
          <p14:tracePt t="21882" x="1027113" y="5003800"/>
          <p14:tracePt t="21900" x="981075" y="4989513"/>
          <p14:tracePt t="21918" x="942975" y="4981575"/>
          <p14:tracePt t="21936" x="895350" y="4965700"/>
          <p14:tracePt t="21948" x="873125" y="4965700"/>
          <p14:tracePt t="21967" x="841375" y="4957763"/>
          <p14:tracePt t="21985" x="827088" y="4949825"/>
          <p14:tracePt t="22003" x="811213" y="4949825"/>
          <p14:tracePt t="22015" x="811213" y="4943475"/>
          <p14:tracePt t="22033" x="803275" y="4943475"/>
          <p14:tracePt t="22214" x="803275" y="4949825"/>
          <p14:tracePt t="22218" x="803275" y="4957763"/>
          <p14:tracePt t="22222" x="803275" y="4965700"/>
          <p14:tracePt t="22234" x="803275" y="4989513"/>
          <p14:tracePt t="22252" x="811213" y="5011738"/>
          <p14:tracePt t="22270" x="819150" y="5027613"/>
          <p14:tracePt t="22282" x="833438" y="5043488"/>
          <p14:tracePt t="22300" x="841375" y="5057775"/>
          <p14:tracePt t="22319" x="849313" y="5073650"/>
          <p14:tracePt t="22337" x="865188" y="5081588"/>
          <p14:tracePt t="22349" x="873125" y="5089525"/>
          <p14:tracePt t="22367" x="881063" y="5105400"/>
          <p14:tracePt t="22385" x="903288" y="5113338"/>
          <p14:tracePt t="22404" x="919163" y="5113338"/>
          <p14:tracePt t="22415" x="927100" y="5113338"/>
          <p14:tracePt t="22434" x="942975" y="5119688"/>
          <p14:tracePt t="22452" x="965200" y="5119688"/>
          <p14:tracePt t="22478" x="973138" y="5119688"/>
          <p14:tracePt t="22494" x="981075" y="5119688"/>
          <p14:tracePt t="22517" x="989013" y="5119688"/>
          <p14:tracePt t="22534" x="996950" y="5119688"/>
          <p14:tracePt t="22548" x="996950" y="5127625"/>
          <p14:tracePt t="22555" x="1003300" y="5127625"/>
          <p14:tracePt t="22578" x="1011238" y="5127625"/>
          <p14:tracePt t="22698" x="1011238" y="5135563"/>
          <p14:tracePt t="22707" x="1011238" y="5143500"/>
          <p14:tracePt t="22714" x="1011238" y="5151438"/>
          <p14:tracePt t="22736" x="1011238" y="5159375"/>
          <p14:tracePt t="22889" x="1011238" y="5167313"/>
          <p14:tracePt t="22895" x="1003300" y="5167313"/>
          <p14:tracePt t="22897" x="1003300" y="5173663"/>
          <p14:tracePt t="22902" x="1003300" y="5181600"/>
          <p14:tracePt t="22919" x="1003300" y="5189538"/>
          <p14:tracePt t="22937" x="1003300" y="5197475"/>
          <p14:tracePt t="22952" x="1003300" y="5205413"/>
          <p14:tracePt t="22976" x="1003300" y="5213350"/>
          <p14:tracePt t="22986" x="1011238" y="5213350"/>
          <p14:tracePt t="23004" x="1027113" y="5221288"/>
          <p14:tracePt t="23016" x="1035050" y="5221288"/>
          <p14:tracePt t="23034" x="1050925" y="5221288"/>
          <p14:tracePt t="23053" x="1057275" y="5221288"/>
          <p14:tracePt t="23071" x="1065213" y="5221288"/>
          <p14:tracePt t="23083" x="1073150" y="5221288"/>
          <p14:tracePt t="23101" x="1081088" y="5221288"/>
          <p14:tracePt t="23119" x="1089025" y="5221288"/>
          <p14:tracePt t="23138" x="1112838" y="5221288"/>
          <p14:tracePt t="23150" x="1127125" y="5221288"/>
          <p14:tracePt t="23168" x="1158875" y="5213350"/>
          <p14:tracePt t="23186" x="1196975" y="5205413"/>
          <p14:tracePt t="23204" x="1228725" y="5205413"/>
          <p14:tracePt t="23216" x="1243013" y="5197475"/>
          <p14:tracePt t="23235" x="1266825" y="5189538"/>
          <p14:tracePt t="23253" x="1289050" y="5181600"/>
          <p14:tracePt t="23271" x="1296988" y="5173663"/>
          <p14:tracePt t="23386" x="1304925" y="5173663"/>
          <p14:tracePt t="23392" x="1312863" y="5173663"/>
          <p14:tracePt t="23413" x="1320800" y="5173663"/>
          <p14:tracePt t="23434" x="1328738" y="5173663"/>
          <p14:tracePt t="23578" x="1336675" y="5173663"/>
          <p14:tracePt t="23589" x="1343025" y="5173663"/>
          <p14:tracePt t="23593" x="1350963" y="5173663"/>
          <p14:tracePt t="23594" x="1350963" y="5181600"/>
          <p14:tracePt t="23599" x="1358900" y="5181600"/>
          <p14:tracePt t="23617" x="1382713" y="5205413"/>
          <p14:tracePt t="23635" x="1398588" y="5213350"/>
          <p14:tracePt t="23653" x="1404938" y="5213350"/>
          <p14:tracePt t="23666" x="1412875" y="5213350"/>
          <p14:tracePt t="23684" x="1412875" y="5221288"/>
          <p14:tracePt t="23720" x="1412875" y="5229225"/>
          <p14:tracePt t="23727" x="1420813" y="5229225"/>
          <p14:tracePt t="23732" x="1420813" y="5235575"/>
          <p14:tracePt t="23750" x="1428750" y="5259388"/>
          <p14:tracePt t="23769" x="1436688" y="5267325"/>
          <p14:tracePt t="23787" x="1444625" y="5275263"/>
          <p14:tracePt t="23799" x="1452563" y="5283200"/>
          <p14:tracePt t="23817" x="1466850" y="5283200"/>
          <p14:tracePt t="23835" x="1482725" y="5283200"/>
          <p14:tracePt t="23853" x="1498600" y="5283200"/>
          <p14:tracePt t="23866" x="1506538" y="5283200"/>
          <p14:tracePt t="23884" x="1514475" y="5283200"/>
          <p14:tracePt t="23902" x="1520825" y="5275263"/>
          <p14:tracePt t="23920" x="1536700" y="5267325"/>
          <p14:tracePt t="23932" x="1544638" y="5267325"/>
          <p14:tracePt t="23951" x="1552575" y="5251450"/>
          <p14:tracePt t="23969" x="1568450" y="5243513"/>
          <p14:tracePt t="23987" x="1582738" y="5235575"/>
          <p14:tracePt t="23999" x="1590675" y="5235575"/>
          <p14:tracePt t="24017" x="1598613" y="5229225"/>
          <p14:tracePt t="24139" x="1590675" y="5229225"/>
          <p14:tracePt t="24159" x="1582738" y="5229225"/>
          <p14:tracePt t="24419" x="1582738" y="5221288"/>
          <p14:tracePt t="24442" x="1590675" y="5221288"/>
          <p14:tracePt t="24455" x="1598613" y="5221288"/>
          <p14:tracePt t="24472" x="1598613" y="5213350"/>
          <p14:tracePt t="25071" x="1606550" y="5213350"/>
          <p14:tracePt t="25089" x="1606550" y="5205413"/>
          <p14:tracePt t="25781" x="1606550" y="5197475"/>
          <p14:tracePt t="25785" x="1606550" y="5189538"/>
          <p14:tracePt t="25792" x="1598613" y="5181600"/>
          <p14:tracePt t="25796" x="1590675" y="5181600"/>
          <p14:tracePt t="25802" x="1590675" y="5173663"/>
          <p14:tracePt t="25819" x="1582738" y="5167313"/>
          <p14:tracePt t="25837" x="1574800" y="5159375"/>
          <p14:tracePt t="25856" x="1568450" y="5151438"/>
          <p14:tracePt t="25868" x="1568450" y="5143500"/>
          <p14:tracePt t="25886" x="1568450" y="5127625"/>
          <p14:tracePt t="25904" x="1574800" y="5113338"/>
          <p14:tracePt t="25922" x="1582738" y="5089525"/>
          <p14:tracePt t="25934" x="1598613" y="5065713"/>
          <p14:tracePt t="25953" x="1598613" y="5027613"/>
          <p14:tracePt t="25971" x="1606550" y="4981575"/>
          <p14:tracePt t="25989" x="1598613" y="4943475"/>
          <p14:tracePt t="26001" x="1590675" y="4919663"/>
          <p14:tracePt t="26019" x="1582738" y="4895850"/>
          <p14:tracePt t="26038" x="1568450" y="4881563"/>
          <p14:tracePt t="26056" x="1552575" y="4857750"/>
          <p14:tracePt t="26068" x="1552575" y="4841875"/>
          <p14:tracePt t="26086" x="1544638" y="4811713"/>
          <p14:tracePt t="26104" x="1528763" y="4787900"/>
          <p14:tracePt t="26122" x="1528763" y="4765675"/>
          <p14:tracePt t="26135" x="1528763" y="4741863"/>
          <p14:tracePt t="26153" x="1536700" y="4703763"/>
          <p14:tracePt t="26171" x="1536700" y="4672013"/>
          <p14:tracePt t="26189" x="1544638" y="4649788"/>
          <p14:tracePt t="26201" x="1544638" y="4633913"/>
          <p14:tracePt t="26219" x="1544638" y="4618038"/>
          <p14:tracePt t="26335" x="1544638" y="4610100"/>
          <p14:tracePt t="26343" x="1544638" y="4602163"/>
          <p14:tracePt t="26344" x="1552575" y="4602163"/>
          <p14:tracePt t="26353" x="1568450" y="4579938"/>
          <p14:tracePt t="26371" x="1590675" y="4548188"/>
          <p14:tracePt t="26390" x="1606550" y="4510088"/>
          <p14:tracePt t="26401" x="1614488" y="4486275"/>
          <p14:tracePt t="26420" x="1614488" y="4464050"/>
          <p14:tracePt t="26438" x="1614488" y="4448175"/>
          <p14:tracePt t="26524" x="1614488" y="4440238"/>
          <p14:tracePt t="26536" x="1606550" y="4440238"/>
          <p14:tracePt t="26541" x="1598613" y="4440238"/>
          <p14:tracePt t="26543" x="1590675" y="4440238"/>
          <p14:tracePt t="26553" x="1582738" y="4440238"/>
          <p14:tracePt t="26571" x="1574800" y="4440238"/>
          <p14:tracePt t="26590" x="1560513" y="4432300"/>
          <p14:tracePt t="26602" x="1552575" y="4425950"/>
          <p14:tracePt t="26620" x="1528763" y="4410075"/>
          <p14:tracePt t="26638" x="1498600" y="4386263"/>
          <p14:tracePt t="26656" x="1452563" y="4364038"/>
          <p14:tracePt t="26668" x="1412875" y="4348163"/>
          <p14:tracePt t="26687" x="1366838" y="4340225"/>
          <p14:tracePt t="26705" x="1343025" y="4332288"/>
          <p14:tracePt t="26723" x="1336675" y="4332288"/>
          <p14:tracePt t="26887" x="1328738" y="4332288"/>
          <p14:tracePt t="26893" x="1320800" y="4332288"/>
          <p14:tracePt t="26900" x="1312863" y="4332288"/>
          <p14:tracePt t="26905" x="1304925" y="4332288"/>
          <p14:tracePt t="26923" x="1289050" y="4332288"/>
          <p14:tracePt t="26936" x="1282700" y="4340225"/>
          <p14:tracePt t="26954" x="1274763" y="4340225"/>
          <p14:tracePt t="27029" x="1266825" y="4340225"/>
          <p14:tracePt t="27040" x="1258888" y="4340225"/>
          <p14:tracePt t="27052" x="1250950" y="4340225"/>
          <p14:tracePt t="27068" x="1243013" y="4340225"/>
          <p14:tracePt t="27069" x="1243013" y="4348163"/>
          <p14:tracePt t="27075" x="1235075" y="4348163"/>
          <p14:tracePt t="27087" x="1228725" y="4348163"/>
          <p14:tracePt t="27105" x="1212850" y="4356100"/>
          <p14:tracePt t="27123" x="1204913" y="4364038"/>
          <p14:tracePt t="27136" x="1196975" y="4364038"/>
          <p14:tracePt t="27154" x="1189038" y="4371975"/>
          <p14:tracePt t="27177" x="1181100" y="4371975"/>
          <p14:tracePt t="27190" x="1173163" y="4371975"/>
          <p14:tracePt t="27213" x="1166813" y="4371975"/>
          <p14:tracePt t="27232" x="1166813" y="4378325"/>
          <p14:tracePt t="27239" x="1158875" y="4378325"/>
          <p14:tracePt t="27257" x="1143000" y="4378325"/>
          <p14:tracePt t="27269" x="1135063" y="4378325"/>
          <p14:tracePt t="27287" x="1119188" y="4378325"/>
          <p14:tracePt t="27306" x="1104900" y="4386263"/>
          <p14:tracePt t="27324" x="1081088" y="4394200"/>
          <p14:tracePt t="27336" x="1073150" y="4402138"/>
          <p14:tracePt t="27354" x="1057275" y="4410075"/>
          <p14:tracePt t="27372" x="1042988" y="4410075"/>
          <p14:tracePt t="27390" x="1027113" y="4418013"/>
          <p14:tracePt t="27402" x="1019175" y="4425950"/>
          <p14:tracePt t="27425" x="1011238" y="4425950"/>
          <p14:tracePt t="27444" x="1011238" y="4432300"/>
          <p14:tracePt t="27457" x="1003300" y="4432300"/>
          <p14:tracePt t="27469" x="996950" y="4432300"/>
          <p14:tracePt t="27487" x="981075" y="4440238"/>
          <p14:tracePt t="27506" x="973138" y="4464050"/>
          <p14:tracePt t="27524" x="957263" y="4486275"/>
          <p14:tracePt t="27536" x="942975" y="4502150"/>
          <p14:tracePt t="27554" x="942975" y="4525963"/>
          <p14:tracePt t="27572" x="927100" y="4548188"/>
          <p14:tracePt t="27591" x="927100" y="4556125"/>
          <p14:tracePt t="27603" x="927100" y="4564063"/>
          <p14:tracePt t="27621" x="919163" y="4564063"/>
          <p14:tracePt t="27639" x="919163" y="4572000"/>
          <p14:tracePt t="27657" x="919163" y="4595813"/>
          <p14:tracePt t="27669" x="919163" y="4602163"/>
          <p14:tracePt t="27817" x="919163" y="4610100"/>
          <p14:tracePt t="28284" x="919163" y="4618038"/>
          <p14:tracePt t="28289" x="919163" y="4625975"/>
          <p14:tracePt t="28294" x="919163" y="4633913"/>
          <p14:tracePt t="28307" x="919163" y="4649788"/>
          <p14:tracePt t="28307" x="919163" y="4657725"/>
          <p14:tracePt t="28325" x="927100" y="4664075"/>
          <p14:tracePt t="28337" x="927100" y="4672013"/>
          <p14:tracePt t="28355" x="927100" y="4687888"/>
          <p14:tracePt t="28373" x="942975" y="4703763"/>
          <p14:tracePt t="28391" x="942975" y="4718050"/>
          <p14:tracePt t="28404" x="957263" y="4725988"/>
          <p14:tracePt t="28422" x="957263" y="4733925"/>
          <p14:tracePt t="28440" x="965200" y="4757738"/>
          <p14:tracePt t="28458" x="965200" y="4779963"/>
          <p14:tracePt t="28470" x="973138" y="4795838"/>
          <p14:tracePt t="28488" x="981075" y="4811713"/>
          <p14:tracePt t="28507" x="981075" y="4819650"/>
          <p14:tracePt t="28525" x="989013" y="4827588"/>
          <p14:tracePt t="28537" x="989013" y="4833938"/>
          <p14:tracePt t="28555" x="996950" y="4841875"/>
          <p14:tracePt t="28576" x="1003300" y="4841875"/>
          <p14:tracePt t="28592" x="1003300" y="4849813"/>
          <p14:tracePt t="28604" x="1011238" y="4849813"/>
          <p14:tracePt t="28622" x="1019175" y="4849813"/>
          <p14:tracePt t="28640" x="1027113" y="4857750"/>
          <p14:tracePt t="28658" x="1035050" y="4857750"/>
          <p14:tracePt t="28681" x="1042988" y="4857750"/>
          <p14:tracePt t="28698" x="1042988" y="4865688"/>
          <p14:tracePt t="28707" x="1050925" y="4865688"/>
          <p14:tracePt t="28725" x="1057275" y="4881563"/>
          <p14:tracePt t="28737" x="1057275" y="4887913"/>
          <p14:tracePt t="28755" x="1065213" y="4903788"/>
          <p14:tracePt t="28780" x="1073150" y="4903788"/>
          <p14:tracePt t="28792" x="1081088" y="4911725"/>
          <p14:tracePt t="28804" x="1096963" y="4911725"/>
          <p14:tracePt t="28822" x="1127125" y="4911725"/>
          <p14:tracePt t="28840" x="1150938" y="4911725"/>
          <p14:tracePt t="28859" x="1166813" y="4911725"/>
          <p14:tracePt t="28871" x="1181100" y="4911725"/>
          <p14:tracePt t="29016" x="1189038" y="4911725"/>
          <p14:tracePt t="29034" x="1196975" y="4911725"/>
          <p14:tracePt t="29306" x="1196975" y="4903788"/>
          <p14:tracePt t="29428" x="1196975" y="4895850"/>
          <p14:tracePt t="29449" x="1204913" y="4895850"/>
          <p14:tracePt t="29452" x="1212850" y="4895850"/>
          <p14:tracePt t="29461" x="1220788" y="4895850"/>
          <p14:tracePt t="29467" x="1228725" y="4895850"/>
          <p14:tracePt t="29472" x="1235075" y="4895850"/>
          <p14:tracePt t="29489" x="1266825" y="4887913"/>
          <p14:tracePt t="29508" x="1296988" y="4887913"/>
          <p14:tracePt t="29526" x="1343025" y="4887913"/>
          <p14:tracePt t="29538" x="1358900" y="4887913"/>
          <p14:tracePt t="29556" x="1382713" y="4887913"/>
          <p14:tracePt t="29574" x="1412875" y="4887913"/>
          <p14:tracePt t="29593" x="1428750" y="4887913"/>
          <p14:tracePt t="29605" x="1436688" y="4887913"/>
          <p14:tracePt t="29605" x="1444625" y="4887913"/>
          <p14:tracePt t="29623" x="1466850" y="4895850"/>
          <p14:tracePt t="29641" x="1498600" y="4895850"/>
          <p14:tracePt t="29659" x="1514475" y="4895850"/>
          <p14:tracePt t="29672" x="1536700" y="4895850"/>
          <p14:tracePt t="29690" x="1552575" y="4887913"/>
          <p14:tracePt t="29690" x="1560513" y="4887913"/>
          <p14:tracePt t="29708" x="1574800" y="4881563"/>
          <p14:tracePt t="29726" x="1598613" y="4873625"/>
          <p14:tracePt t="29738" x="1606550" y="4865688"/>
          <p14:tracePt t="29756" x="1622425" y="4857750"/>
          <p14:tracePt t="29775" x="1636713" y="4857750"/>
          <p14:tracePt t="29775" x="1636713" y="4849813"/>
          <p14:tracePt t="29793" x="1644650" y="4841875"/>
          <p14:tracePt t="29805" x="1660525" y="4833938"/>
          <p14:tracePt t="29823" x="1668463" y="4827588"/>
          <p14:tracePt t="29842" x="1676400" y="4819650"/>
          <p14:tracePt t="29842" x="1684338" y="4819650"/>
          <p14:tracePt t="29860" x="1706563" y="4803775"/>
          <p14:tracePt t="29872" x="1730375" y="4787900"/>
          <p14:tracePt t="29890" x="1776413" y="4757738"/>
          <p14:tracePt t="29908" x="1822450" y="4711700"/>
          <p14:tracePt t="29926" x="1860550" y="4664075"/>
          <p14:tracePt t="29938" x="1884363" y="4641850"/>
          <p14:tracePt t="29957" x="1914525" y="4610100"/>
          <p14:tracePt t="29975" x="1946275" y="4579938"/>
          <p14:tracePt t="29993" x="1962150" y="4564063"/>
          <p14:tracePt t="30005" x="1976438" y="4548188"/>
          <p14:tracePt t="30023" x="1992313" y="4541838"/>
          <p14:tracePt t="30042" x="2016125" y="4518025"/>
          <p14:tracePt t="30060" x="2046288" y="4494213"/>
          <p14:tracePt t="30072" x="2070100" y="4471988"/>
          <p14:tracePt t="30090" x="2108200" y="4432300"/>
          <p14:tracePt t="30108" x="2139950" y="4386263"/>
          <p14:tracePt t="30127" x="2162175" y="4348163"/>
          <p14:tracePt t="30139" x="2170113" y="4316413"/>
          <p14:tracePt t="30157" x="2170113" y="4278313"/>
          <p14:tracePt t="30175" x="2170113" y="4248150"/>
          <p14:tracePt t="30193" x="2154238" y="4232275"/>
          <p14:tracePt t="30205" x="2146300" y="4224338"/>
          <p14:tracePt t="30224" x="2124075" y="4216400"/>
          <p14:tracePt t="30242" x="2092325" y="4208463"/>
          <p14:tracePt t="30260" x="2078038" y="4200525"/>
          <p14:tracePt t="30272" x="2062163" y="4200525"/>
          <p14:tracePt t="30293" x="2062163" y="4194175"/>
          <p14:tracePt t="30309" x="2054225" y="4194175"/>
          <p14:tracePt t="30329" x="2046288" y="4194175"/>
          <p14:tracePt t="30339" x="2038350" y="4186238"/>
          <p14:tracePt t="30357" x="2024063" y="4170363"/>
          <p14:tracePt t="30375" x="2000250" y="4154488"/>
          <p14:tracePt t="30393" x="1976438" y="4146550"/>
          <p14:tracePt t="30406" x="1962150" y="4140200"/>
          <p14:tracePt t="30424" x="1938338" y="4140200"/>
          <p14:tracePt t="30442" x="1900238" y="4140200"/>
          <p14:tracePt t="30460" x="1846263" y="4162425"/>
          <p14:tracePt t="30472" x="1814513" y="4186238"/>
          <p14:tracePt t="30491" x="1776413" y="4216400"/>
          <p14:tracePt t="30491" x="1768475" y="4216400"/>
          <p14:tracePt t="30509" x="1744663" y="4270375"/>
          <p14:tracePt t="30509" x="1738313" y="4270375"/>
          <p14:tracePt t="30527" x="1722438" y="4340225"/>
          <p14:tracePt t="30539" x="1714500" y="4410075"/>
          <p14:tracePt t="30557" x="1706563" y="4525963"/>
          <p14:tracePt t="30576" x="1690688" y="4633913"/>
          <p14:tracePt t="30594" x="1676400" y="4703763"/>
          <p14:tracePt t="30594" x="1676400" y="4711700"/>
          <p14:tracePt t="30606" x="1676400" y="4741863"/>
          <p14:tracePt t="30624" x="1676400" y="4787900"/>
          <p14:tracePt t="30642" x="1676400" y="4841875"/>
          <p14:tracePt t="30660" x="1676400" y="4911725"/>
          <p14:tracePt t="30673" x="1684338" y="4949825"/>
          <p14:tracePt t="30673" x="1684338" y="4957763"/>
          <p14:tracePt t="30691" x="1698625" y="5003800"/>
          <p14:tracePt t="30709" x="1706563" y="5035550"/>
          <p14:tracePt t="30727" x="1714500" y="5057775"/>
          <p14:tracePt t="30739" x="1722438" y="5065713"/>
          <p14:tracePt t="30757" x="1722438" y="5073650"/>
          <p14:tracePt t="30784" x="1730375" y="5073650"/>
          <p14:tracePt t="30794" x="1738313" y="5073650"/>
          <p14:tracePt t="30806" x="1760538" y="5073650"/>
          <p14:tracePt t="30824" x="1784350" y="5057775"/>
          <p14:tracePt t="30842" x="1822450" y="5027613"/>
          <p14:tracePt t="30861" x="1854200" y="4981575"/>
          <p14:tracePt t="30873" x="1876425" y="4943475"/>
          <p14:tracePt t="30891" x="1900238" y="4887913"/>
          <p14:tracePt t="30909" x="1914525" y="4841875"/>
          <p14:tracePt t="30927" x="1930400" y="4803775"/>
          <p14:tracePt t="30939" x="1938338" y="4772025"/>
          <p14:tracePt t="30958" x="1938338" y="4741863"/>
          <p14:tracePt t="30976" x="1946275" y="4711700"/>
          <p14:tracePt t="30994" x="1946275" y="4672013"/>
          <p14:tracePt t="31006" x="1946275" y="4641850"/>
          <p14:tracePt t="31024" x="1946275" y="4602163"/>
          <p14:tracePt t="31043" x="1946275" y="4572000"/>
          <p14:tracePt t="31061" x="1954213" y="4548188"/>
          <p14:tracePt t="31073" x="1962150" y="4525963"/>
          <p14:tracePt t="31091" x="1970088" y="4486275"/>
          <p14:tracePt t="31109" x="1992313" y="4425950"/>
          <p14:tracePt t="31128" x="2024063" y="4364038"/>
          <p14:tracePt t="31128" x="2024063" y="4356100"/>
          <p14:tracePt t="31140" x="2030413" y="4316413"/>
          <p14:tracePt t="31158" x="2046288" y="4270375"/>
          <p14:tracePt t="31176" x="2046288" y="4240213"/>
          <p14:tracePt t="31340" x="2038350" y="4240213"/>
          <p14:tracePt t="31343" x="2030413" y="4240213"/>
          <p14:tracePt t="31347" x="2024063" y="4240213"/>
          <p14:tracePt t="31358" x="2000250" y="4240213"/>
          <p14:tracePt t="31376" x="1962150" y="4248150"/>
          <p14:tracePt t="31394" x="1930400" y="4248150"/>
          <p14:tracePt t="31407" x="1900238" y="4248150"/>
          <p14:tracePt t="31425" x="1860550" y="4256088"/>
          <p14:tracePt t="31443" x="1830388" y="4262438"/>
          <p14:tracePt t="31461" x="1806575" y="4270375"/>
          <p14:tracePt t="31473" x="1800225" y="4278313"/>
          <p14:tracePt t="31492" x="1784350" y="4286250"/>
          <p14:tracePt t="31510" x="1776413" y="4294188"/>
          <p14:tracePt t="31510" x="1768475" y="4294188"/>
          <p14:tracePt t="31528" x="1768475" y="4302125"/>
          <p14:tracePt t="31561" x="1768475" y="4310063"/>
          <p14:tracePt t="31566" x="1768475" y="4316413"/>
          <p14:tracePt t="31576" x="1760538" y="4324350"/>
          <p14:tracePt t="31595" x="1752600" y="4364038"/>
          <p14:tracePt t="31595" x="1752600" y="4371975"/>
          <p14:tracePt t="31607" x="1752600" y="4418013"/>
          <p14:tracePt t="31625" x="1752600" y="4479925"/>
          <p14:tracePt t="31643" x="1744663" y="4541838"/>
          <p14:tracePt t="31661" x="1738313" y="4602163"/>
          <p14:tracePt t="31674" x="1722438" y="4657725"/>
          <p14:tracePt t="31674" x="1722438" y="4664075"/>
          <p14:tracePt t="31692" x="1714500" y="4725988"/>
          <p14:tracePt t="31710" x="1706563" y="4779963"/>
          <p14:tracePt t="31728" x="1706563" y="4811713"/>
          <p14:tracePt t="31740" x="1706563" y="4827588"/>
          <p14:tracePt t="31758" x="1714500" y="4833938"/>
          <p14:tracePt t="31777" x="1730375" y="4841875"/>
          <p14:tracePt t="31795" x="1744663" y="4841875"/>
          <p14:tracePt t="31807" x="1752600" y="4833938"/>
          <p14:tracePt t="31825" x="1760538" y="4833938"/>
          <p14:tracePt t="31886" x="1760538" y="4841875"/>
          <p14:tracePt t="31889" x="1760538" y="4849813"/>
          <p14:tracePt t="31892" x="1760538" y="4857750"/>
          <p14:tracePt t="31898" x="1752600" y="4881563"/>
          <p14:tracePt t="31910" x="1752600" y="4911725"/>
          <p14:tracePt t="31928" x="1744663" y="4949825"/>
          <p14:tracePt t="31940" x="1744663" y="4965700"/>
          <p14:tracePt t="31959" x="1744663" y="4981575"/>
          <p14:tracePt t="31977" x="1768475" y="4981575"/>
          <p14:tracePt t="31995" x="1800225" y="4981575"/>
          <p14:tracePt t="32007" x="1822450" y="4981575"/>
          <p14:tracePt t="32025" x="1838325" y="4981575"/>
          <p14:tracePt t="32044" x="1846263" y="4981575"/>
          <p14:tracePt t="32128" x="1846263" y="4989513"/>
          <p14:tracePt t="32136" x="1838325" y="4997450"/>
          <p14:tracePt t="32141" x="1838325" y="5003800"/>
          <p14:tracePt t="32246" x="1846263" y="5003800"/>
          <p14:tracePt t="32266" x="1854200" y="5003800"/>
          <p14:tracePt t="32275" x="1860550" y="5003800"/>
          <p14:tracePt t="32388" x="1868488" y="5003800"/>
          <p14:tracePt t="32392" x="1868488" y="4997450"/>
          <p14:tracePt t="32395" x="1876425" y="4997450"/>
          <p14:tracePt t="32408" x="1908175" y="4997450"/>
          <p14:tracePt t="32426" x="1954213" y="4989513"/>
          <p14:tracePt t="32444" x="1984375" y="4973638"/>
          <p14:tracePt t="32456" x="2000250" y="4965700"/>
          <p14:tracePt t="32474" x="2024063" y="4949825"/>
          <p14:tracePt t="32493" x="2030413" y="4943475"/>
          <p14:tracePt t="32521" x="2038350" y="4943475"/>
          <p14:tracePt t="32543" x="2046288" y="4943475"/>
          <p14:tracePt t="32576" x="2054225" y="4943475"/>
          <p14:tracePt t="32579" x="2062163" y="4943475"/>
          <p14:tracePt t="32581" x="2070100" y="4943475"/>
          <p14:tracePt t="32590" x="2100263" y="4965700"/>
          <p14:tracePt t="32590" x="2108200" y="4965700"/>
          <p14:tracePt t="32608" x="2154238" y="5011738"/>
          <p14:tracePt t="32626" x="2193925" y="5057775"/>
          <p14:tracePt t="32644" x="2232025" y="5097463"/>
          <p14:tracePt t="32656" x="2255838" y="5105400"/>
          <p14:tracePt t="32675" x="2278063" y="5119688"/>
          <p14:tracePt t="32675" x="2286000" y="5119688"/>
          <p14:tracePt t="32693" x="2293938" y="5127625"/>
          <p14:tracePt t="32711" x="2301875" y="5127625"/>
          <p14:tracePt t="32723" x="2309813" y="5127625"/>
          <p14:tracePt t="32741" x="2316163" y="5127625"/>
          <p14:tracePt t="32759" x="2332038" y="5135563"/>
          <p14:tracePt t="32778" x="2347913" y="5151438"/>
          <p14:tracePt t="32778" x="2355850" y="5151438"/>
          <p14:tracePt t="32790" x="2371725" y="5159375"/>
          <p14:tracePt t="32808" x="2401888" y="5167313"/>
          <p14:tracePt t="32826" x="2439988" y="5167313"/>
          <p14:tracePt t="32845" x="2486025" y="5167313"/>
          <p14:tracePt t="32845" x="2493963" y="5167313"/>
          <p14:tracePt t="32857" x="2525713" y="5151438"/>
          <p14:tracePt t="32875" x="2571750" y="5119688"/>
          <p14:tracePt t="32893" x="2617788" y="5089525"/>
          <p14:tracePt t="32911" x="2657475" y="5065713"/>
          <p14:tracePt t="32923" x="2679700" y="5051425"/>
          <p14:tracePt t="32942" x="2703513" y="5019675"/>
          <p14:tracePt t="32960" x="2725738" y="4997450"/>
          <p14:tracePt t="32978" x="2757488" y="4957763"/>
          <p14:tracePt t="32990" x="2787650" y="4927600"/>
          <p14:tracePt t="33008" x="2819400" y="4895850"/>
          <p14:tracePt t="33026" x="2849563" y="4881563"/>
          <p14:tracePt t="33045" x="2881313" y="4865688"/>
          <p14:tracePt t="33057" x="2911475" y="4849813"/>
          <p14:tracePt t="33075" x="2943225" y="4827588"/>
          <p14:tracePt t="33093" x="2973388" y="4795838"/>
          <p14:tracePt t="33111" x="3003550" y="4765675"/>
          <p14:tracePt t="33124" x="3019425" y="4741863"/>
          <p14:tracePt t="33142" x="3043238" y="4711700"/>
          <p14:tracePt t="33160" x="3065463" y="4695825"/>
          <p14:tracePt t="33178" x="3089275" y="4664075"/>
          <p14:tracePt t="33190" x="3105150" y="4641850"/>
          <p14:tracePt t="33208" x="3127375" y="4625975"/>
          <p14:tracePt t="33227" x="3151188" y="4595813"/>
          <p14:tracePt t="33227" x="3159125" y="4595813"/>
          <p14:tracePt t="33245" x="3173413" y="4572000"/>
          <p14:tracePt t="33257" x="3197225" y="4548188"/>
          <p14:tracePt t="33275" x="3205163" y="4541838"/>
          <p14:tracePt t="33293" x="3213100" y="4533900"/>
          <p14:tracePt t="33429" x="3221038" y="4533900"/>
          <p14:tracePt t="33434" x="3221038" y="4525963"/>
          <p14:tracePt t="33438" x="3221038" y="4518025"/>
          <p14:tracePt t="33445" x="3228975" y="4518025"/>
          <p14:tracePt t="33457" x="3235325" y="4502150"/>
          <p14:tracePt t="33475" x="3243263" y="4494213"/>
          <p14:tracePt t="33494" x="3259138" y="4479925"/>
          <p14:tracePt t="33512" x="3267075" y="4471988"/>
          <p14:tracePt t="33524" x="3275013" y="4471988"/>
          <p14:tracePt t="33865" x="3275013" y="4464050"/>
          <p14:tracePt t="33867" x="3275013" y="4456113"/>
          <p14:tracePt t="33872" x="3275013" y="4448175"/>
          <p14:tracePt t="33876" x="3275013" y="4440238"/>
          <p14:tracePt t="33894" x="3275013" y="4410075"/>
          <p14:tracePt t="33912" x="3267075" y="4386263"/>
          <p14:tracePt t="33924" x="3267075" y="4371975"/>
          <p14:tracePt t="33943" x="3267075" y="4348163"/>
          <p14:tracePt t="33961" x="3267075" y="4340225"/>
          <p14:tracePt t="33979" x="3259138" y="4340225"/>
          <p14:tracePt t="34015" x="3259138" y="4332288"/>
          <p14:tracePt t="34025" x="3259138" y="4324350"/>
          <p14:tracePt t="34039" x="3259138" y="4316413"/>
          <p14:tracePt t="34048" x="3259138" y="4310063"/>
          <p14:tracePt t="34059" x="3259138" y="4302125"/>
          <p14:tracePt t="34076" x="3251200" y="4294188"/>
          <p14:tracePt t="34094" x="3251200" y="4286250"/>
          <p14:tracePt t="34112" x="3243263" y="4278313"/>
          <p14:tracePt t="34163" x="3243263" y="4270375"/>
          <p14:tracePt t="34171" x="3243263" y="4262438"/>
          <p14:tracePt t="34176" x="3235325" y="4262438"/>
          <p14:tracePt t="34180" x="3235325" y="4256088"/>
          <p14:tracePt t="34191" x="3228975" y="4248150"/>
          <p14:tracePt t="34209" x="3213100" y="4232275"/>
          <p14:tracePt t="34228" x="3197225" y="4216400"/>
          <p14:tracePt t="34246" x="3173413" y="4208463"/>
          <p14:tracePt t="34258" x="3151188" y="4208463"/>
          <p14:tracePt t="34276" x="3127375" y="4208463"/>
          <p14:tracePt t="34294" x="3113088" y="4208463"/>
          <p14:tracePt t="34313" x="3097213" y="4208463"/>
          <p14:tracePt t="34325" x="3081338" y="4208463"/>
          <p14:tracePt t="34343" x="3057525" y="4216400"/>
          <p14:tracePt t="34361" x="3043238" y="4224338"/>
          <p14:tracePt t="34379" x="3035300" y="4224338"/>
          <p14:tracePt t="34391" x="3027363" y="4232275"/>
          <p14:tracePt t="34410" x="3019425" y="4232275"/>
          <p14:tracePt t="34410" x="3019425" y="4240213"/>
          <p14:tracePt t="34428" x="3011488" y="4240213"/>
          <p14:tracePt t="34446" x="2997200" y="4256088"/>
          <p14:tracePt t="34458" x="2989263" y="4256088"/>
          <p14:tracePt t="34476" x="2981325" y="4278313"/>
          <p14:tracePt t="34494" x="2965450" y="4302125"/>
          <p14:tracePt t="34513" x="2957513" y="4316413"/>
          <p14:tracePt t="34525" x="2957513" y="4324350"/>
          <p14:tracePt t="34543" x="2957513" y="4332288"/>
          <p14:tracePt t="34561" x="2949575" y="4356100"/>
          <p14:tracePt t="34580" x="2949575" y="4378325"/>
          <p14:tracePt t="34592" x="2949575" y="4402138"/>
          <p14:tracePt t="34610" x="2949575" y="4440238"/>
          <p14:tracePt t="34628" x="2949575" y="4464050"/>
          <p14:tracePt t="34646" x="2949575" y="4479925"/>
          <p14:tracePt t="34658" x="2949575" y="4486275"/>
          <p14:tracePt t="34677" x="2949575" y="4494213"/>
          <p14:tracePt t="34700" x="2949575" y="4502150"/>
          <p14:tracePt t="34713" x="2957513" y="4502150"/>
          <p14:tracePt t="34725" x="2965450" y="4502150"/>
          <p14:tracePt t="34743" x="2965450" y="4510088"/>
          <p14:tracePt t="34762" x="2973388" y="4525963"/>
          <p14:tracePt t="34780" x="2981325" y="4533900"/>
          <p14:tracePt t="34792" x="2989263" y="4533900"/>
          <p14:tracePt t="34810" x="3003550" y="4541838"/>
          <p14:tracePt t="34828" x="3027363" y="4548188"/>
          <p14:tracePt t="34846" x="3051175" y="4556125"/>
          <p14:tracePt t="34859" x="3073400" y="4556125"/>
          <p14:tracePt t="34877" x="3097213" y="4548188"/>
          <p14:tracePt t="34895" x="3119438" y="4541838"/>
          <p14:tracePt t="34913" x="3143250" y="4533900"/>
          <p14:tracePt t="34925" x="3159125" y="4525963"/>
          <p14:tracePt t="34944" x="3181350" y="4510088"/>
          <p14:tracePt t="34944" x="3189288" y="4510088"/>
          <p14:tracePt t="34962" x="3205163" y="4502150"/>
          <p14:tracePt t="34980" x="3205163" y="4494213"/>
          <p14:tracePt t="34992" x="3213100" y="4494213"/>
          <p14:tracePt t="35010" x="3221038" y="4486275"/>
          <p14:tracePt t="35029" x="3228975" y="4486275"/>
          <p14:tracePt t="35047" x="3243263" y="4471988"/>
          <p14:tracePt t="35059" x="3259138" y="4456113"/>
          <p14:tracePt t="35077" x="3267075" y="4440238"/>
          <p14:tracePt t="35095" x="3275013" y="4432300"/>
          <p14:tracePt t="35113" x="3275013" y="4425950"/>
          <p14:tracePt t="35126" x="3275013" y="4418013"/>
          <p14:tracePt t="35126" x="3282950" y="4418013"/>
          <p14:tracePt t="35144" x="3289300" y="4386263"/>
          <p14:tracePt t="35162" x="3297238" y="4348163"/>
          <p14:tracePt t="35180" x="3321050" y="4310063"/>
          <p14:tracePt t="35192" x="3321050" y="4294188"/>
          <p14:tracePt t="35367" x="3313113" y="4294188"/>
          <p14:tracePt t="35373" x="3305175" y="4294188"/>
          <p14:tracePt t="35380" x="3297238" y="4294188"/>
          <p14:tracePt t="35387" x="3289300" y="4294188"/>
          <p14:tracePt t="35392" x="3282950" y="4294188"/>
          <p14:tracePt t="35411" x="3267075" y="4286250"/>
          <p14:tracePt t="35429" x="3251200" y="4278313"/>
          <p14:tracePt t="35447" x="3243263" y="4278313"/>
          <p14:tracePt t="35459" x="3235325" y="4278313"/>
          <p14:tracePt t="35477" x="3228975" y="4278313"/>
          <p14:tracePt t="35496" x="3213100" y="4270375"/>
          <p14:tracePt t="35514" x="3205163" y="4270375"/>
          <p14:tracePt t="35526" x="3189288" y="4262438"/>
          <p14:tracePt t="35544" x="3167063" y="4256088"/>
          <p14:tracePt t="35562" x="3135313" y="4256088"/>
          <p14:tracePt t="35581" x="3119438" y="4256088"/>
          <p14:tracePt t="35593" x="3105150" y="4256088"/>
          <p14:tracePt t="35611" x="3089275" y="4256088"/>
          <p14:tracePt t="35629" x="3081338" y="4256088"/>
          <p14:tracePt t="35647" x="3073400" y="4256088"/>
          <p14:tracePt t="35659" x="3065463" y="4256088"/>
          <p14:tracePt t="35678" x="3051175" y="4256088"/>
          <p14:tracePt t="35696" x="3027363" y="4256088"/>
          <p14:tracePt t="35714" x="3011488" y="4262438"/>
          <p14:tracePt t="35726" x="3003550" y="4270375"/>
          <p14:tracePt t="35744" x="2989263" y="4310063"/>
          <p14:tracePt t="35763" x="2973388" y="4340225"/>
          <p14:tracePt t="35763" x="2973388" y="4348163"/>
          <p14:tracePt t="35781" x="2957513" y="4378325"/>
          <p14:tracePt t="35793" x="2957513" y="4402138"/>
          <p14:tracePt t="35811" x="2949575" y="4425950"/>
          <p14:tracePt t="35829" x="2949575" y="4432300"/>
          <p14:tracePt t="35848" x="2943225" y="4448175"/>
          <p14:tracePt t="35860" x="2935288" y="4464050"/>
          <p14:tracePt t="35878" x="2935288" y="4479925"/>
          <p14:tracePt t="35896" x="2927350" y="4494213"/>
          <p14:tracePt t="35914" x="2927350" y="4502150"/>
          <p14:tracePt t="35966" x="2935288" y="4502150"/>
          <p14:tracePt t="35973" x="2943225" y="4510088"/>
          <p14:tracePt t="35980" x="2949575" y="4510088"/>
          <p14:tracePt t="35985" x="2949575" y="4518025"/>
          <p14:tracePt t="35993" x="2965450" y="4518025"/>
          <p14:tracePt t="36011" x="2981325" y="4533900"/>
          <p14:tracePt t="36029" x="3003550" y="4533900"/>
          <p14:tracePt t="36048" x="3019425" y="4541838"/>
          <p14:tracePt t="36060" x="3035300" y="4541838"/>
          <p14:tracePt t="36078" x="3057525" y="4541838"/>
          <p14:tracePt t="36096" x="3081338" y="4541838"/>
          <p14:tracePt t="36114" x="3113088" y="4533900"/>
          <p14:tracePt t="36133" x="3135313" y="4510088"/>
          <p14:tracePt t="36145" x="3143250" y="4502150"/>
          <p14:tracePt t="36163" x="3159125" y="4486275"/>
          <p14:tracePt t="36181" x="3167063" y="4479925"/>
          <p14:tracePt t="36197" x="3167063" y="4471988"/>
          <p14:tracePt t="36212" x="3173413" y="4456113"/>
          <p14:tracePt t="36230" x="3189288" y="4448175"/>
          <p14:tracePt t="36248" x="3189288" y="4440238"/>
          <p14:tracePt t="36288" x="3189288" y="4432300"/>
          <p14:tracePt t="36294" x="3189288" y="4425950"/>
          <p14:tracePt t="36302" x="3189288" y="4418013"/>
          <p14:tracePt t="36315" x="3197225" y="4402138"/>
          <p14:tracePt t="36315" x="3197225" y="4394200"/>
          <p14:tracePt t="36327" x="3197225" y="4371975"/>
          <p14:tracePt t="36345" x="3197225" y="4348163"/>
          <p14:tracePt t="36363" x="3197225" y="4340225"/>
          <p14:tracePt t="36381" x="3197225" y="4324350"/>
          <p14:tracePt t="36423" x="3197225" y="4316413"/>
          <p14:tracePt t="36431" x="3197225" y="4310063"/>
          <p14:tracePt t="36437" x="3197225" y="4302125"/>
          <p14:tracePt t="36448" x="3197225" y="4286250"/>
          <p14:tracePt t="36460" x="3189288" y="4270375"/>
          <p14:tracePt t="36478" x="3173413" y="4256088"/>
          <p14:tracePt t="36497" x="3167063" y="4248150"/>
          <p14:tracePt t="36515" x="3167063" y="4240213"/>
          <p14:tracePt t="36536" x="3159125" y="4240213"/>
          <p14:tracePt t="36545" x="3151188" y="4232275"/>
          <p14:tracePt t="36563" x="3119438" y="4232275"/>
          <p14:tracePt t="36582" x="3097213" y="4224338"/>
          <p14:tracePt t="36594" x="3081338" y="4224338"/>
          <p14:tracePt t="36612" x="3065463" y="4224338"/>
          <p14:tracePt t="36630" x="3043238" y="4224338"/>
          <p14:tracePt t="36648" x="3019425" y="4224338"/>
          <p14:tracePt t="36660" x="3003550" y="4232275"/>
          <p14:tracePt t="36679" x="2989263" y="4240213"/>
          <p14:tracePt t="36697" x="2973388" y="4248150"/>
          <p14:tracePt t="36715" x="2949575" y="4256088"/>
          <p14:tracePt t="36727" x="2927350" y="4278313"/>
          <p14:tracePt t="36745" x="2911475" y="4310063"/>
          <p14:tracePt t="36764" x="2887663" y="4348163"/>
          <p14:tracePt t="36764" x="2887663" y="4356100"/>
          <p14:tracePt t="36782" x="2873375" y="4394200"/>
          <p14:tracePt t="36794" x="2865438" y="4418013"/>
          <p14:tracePt t="36813" x="2865438" y="4456113"/>
          <p14:tracePt t="36813" x="2865438" y="4464050"/>
          <p14:tracePt t="36830" x="2865438" y="4494213"/>
          <p14:tracePt t="36849" x="2865438" y="4525963"/>
          <p14:tracePt t="36861" x="2873375" y="4533900"/>
          <p14:tracePt t="36879" x="2881313" y="4548188"/>
          <p14:tracePt t="36897" x="2895600" y="4572000"/>
          <p14:tracePt t="36915" x="2919413" y="4595813"/>
          <p14:tracePt t="36927" x="2935288" y="4602163"/>
          <p14:tracePt t="36946" x="2965450" y="4625975"/>
          <p14:tracePt t="36964" x="2989263" y="4633913"/>
          <p14:tracePt t="36982" x="3003550" y="4633913"/>
          <p14:tracePt t="36994" x="3019425" y="4633913"/>
          <p14:tracePt t="37012" x="3035300" y="4633913"/>
          <p14:tracePt t="37030" x="3043238" y="4633913"/>
          <p14:tracePt t="37049" x="3051175" y="4625975"/>
          <p14:tracePt t="37061" x="3065463" y="4618038"/>
          <p14:tracePt t="37079" x="3073400" y="4602163"/>
          <p14:tracePt t="37097" x="3089275" y="4579938"/>
          <p14:tracePt t="37115" x="3105150" y="4556125"/>
          <p14:tracePt t="37128" x="3113088" y="4541838"/>
          <p14:tracePt t="37146" x="3119438" y="4525963"/>
          <p14:tracePt t="37164" x="3127375" y="4502150"/>
          <p14:tracePt t="37182" x="3143250" y="4464050"/>
          <p14:tracePt t="37194" x="3159125" y="4440238"/>
          <p14:tracePt t="37213" x="3167063" y="4410075"/>
          <p14:tracePt t="37213" x="3167063" y="4402138"/>
          <p14:tracePt t="37231" x="3173413" y="4378325"/>
          <p14:tracePt t="37249" x="3173413" y="4356100"/>
          <p14:tracePt t="37261" x="3173413" y="4348163"/>
          <p14:tracePt t="37279" x="3173413" y="4324350"/>
          <p14:tracePt t="37297" x="3173413" y="4310063"/>
          <p14:tracePt t="37316" x="3173413" y="4294188"/>
          <p14:tracePt t="37328" x="3173413" y="4286250"/>
          <p14:tracePt t="37346" x="3173413" y="4278313"/>
          <p14:tracePt t="37373" x="3173413" y="4270375"/>
          <p14:tracePt t="37382" x="3173413" y="4262438"/>
          <p14:tracePt t="37394" x="3167063" y="4256088"/>
          <p14:tracePt t="37413" x="3151188" y="4248150"/>
          <p14:tracePt t="37431" x="3127375" y="4248150"/>
          <p14:tracePt t="37449" x="3113088" y="4240213"/>
          <p14:tracePt t="37461" x="3105150" y="4240213"/>
          <p14:tracePt t="37480" x="3089275" y="4232275"/>
          <p14:tracePt t="37501" x="3081338" y="4232275"/>
          <p14:tracePt t="37521" x="3073400" y="4232275"/>
          <p14:tracePt t="37528" x="3073400" y="4224338"/>
          <p14:tracePt t="37546" x="3057525" y="4224338"/>
          <p14:tracePt t="37564" x="3043238" y="4216400"/>
          <p14:tracePt t="37583" x="3027363" y="4216400"/>
          <p14:tracePt t="37583" x="3019425" y="4216400"/>
          <p14:tracePt t="37595" x="3011488" y="4216400"/>
          <p14:tracePt t="37613" x="2981325" y="4216400"/>
          <p14:tracePt t="37631" x="2943225" y="4216400"/>
          <p14:tracePt t="37649" x="2911475" y="4216400"/>
          <p14:tracePt t="37661" x="2895600" y="4224338"/>
          <p14:tracePt t="37680" x="2873375" y="4232275"/>
          <p14:tracePt t="37698" x="2849563" y="4240213"/>
          <p14:tracePt t="37716" x="2827338" y="4248150"/>
          <p14:tracePt t="37728" x="2803525" y="4256088"/>
          <p14:tracePt t="37746" x="2787650" y="4278313"/>
          <p14:tracePt t="37765" x="2765425" y="4286250"/>
          <p14:tracePt t="37783" x="2757488" y="4310063"/>
          <p14:tracePt t="37795" x="2741613" y="4332288"/>
          <p14:tracePt t="37813" x="2733675" y="4356100"/>
          <p14:tracePt t="37831" x="2725738" y="4394200"/>
          <p14:tracePt t="37850" x="2725738" y="4432300"/>
          <p14:tracePt t="37862" x="2741613" y="4456113"/>
          <p14:tracePt t="37880" x="2757488" y="4494213"/>
          <p14:tracePt t="37898" x="2771775" y="4510088"/>
          <p14:tracePt t="37916" x="2795588" y="4541838"/>
          <p14:tracePt t="37929" x="2811463" y="4556125"/>
          <p14:tracePt t="37947" x="2849563" y="4572000"/>
          <p14:tracePt t="37965" x="2881313" y="4595813"/>
          <p14:tracePt t="37983" x="2911475" y="4602163"/>
          <p14:tracePt t="37995" x="2935288" y="4610100"/>
          <p14:tracePt t="38014" x="2965450" y="4618038"/>
          <p14:tracePt t="38032" x="2989263" y="4618038"/>
          <p14:tracePt t="38050" x="3019425" y="4618038"/>
          <p14:tracePt t="38062" x="3035300" y="4618038"/>
          <p14:tracePt t="38080" x="3051175" y="4610100"/>
          <p14:tracePt t="38098" x="3065463" y="4602163"/>
          <p14:tracePt t="38116" x="3081338" y="4572000"/>
          <p14:tracePt t="38129" x="3105150" y="4548188"/>
          <p14:tracePt t="38129" x="3105150" y="4541838"/>
          <p14:tracePt t="38147" x="3135313" y="4494213"/>
          <p14:tracePt t="38165" x="3159125" y="4456113"/>
          <p14:tracePt t="38183" x="3189288" y="4418013"/>
          <p14:tracePt t="38195" x="3197225" y="4386263"/>
          <p14:tracePt t="38214" x="3213100" y="4348163"/>
          <p14:tracePt t="38232" x="3221038" y="4316413"/>
          <p14:tracePt t="38250" x="3221038" y="4302125"/>
          <p14:tracePt t="38278" x="3213100" y="4294188"/>
          <p14:tracePt t="38291" x="3205163" y="4294188"/>
          <p14:tracePt t="38298" x="3205163" y="4286250"/>
          <p14:tracePt t="38317" x="3181350" y="4270375"/>
          <p14:tracePt t="38329" x="3173413" y="4256088"/>
          <p14:tracePt t="38347" x="3159125" y="4240213"/>
          <p14:tracePt t="38365" x="3151188" y="4224338"/>
          <p14:tracePt t="38383" x="3143250" y="4216400"/>
          <p14:tracePt t="38396" x="3135313" y="4208463"/>
          <p14:tracePt t="38414" x="3135313" y="4200525"/>
          <p14:tracePt t="38432" x="3119438" y="4194175"/>
          <p14:tracePt t="38450" x="3113088" y="4194175"/>
          <p14:tracePt t="38462" x="3105150" y="4186238"/>
          <p14:tracePt t="38481" x="3081338" y="4178300"/>
          <p14:tracePt t="38499" x="3065463" y="4178300"/>
          <p14:tracePt t="38517" x="3051175" y="4178300"/>
          <p14:tracePt t="38531" x="3051175" y="4170363"/>
          <p14:tracePt t="38565" x="3043238" y="4170363"/>
          <p14:tracePt t="38581" x="3035300" y="4170363"/>
          <p14:tracePt t="38583" x="3035300" y="4162425"/>
          <p14:tracePt t="38596" x="3027363" y="4162425"/>
          <p14:tracePt t="38614" x="3011488" y="4154488"/>
          <p14:tracePt t="38632" x="2997200" y="4154488"/>
          <p14:tracePt t="38650" x="2981325" y="4146550"/>
          <p14:tracePt t="38662" x="2973388" y="4146550"/>
          <p14:tracePt t="38681" x="2949575" y="4146550"/>
          <p14:tracePt t="38699" x="2943225" y="4146550"/>
          <p14:tracePt t="38717" x="2927350" y="4146550"/>
          <p14:tracePt t="38729" x="2919413" y="4146550"/>
          <p14:tracePt t="38748" x="2895600" y="4154488"/>
          <p14:tracePt t="38766" x="2887663" y="4154488"/>
          <p14:tracePt t="38784" x="2881313" y="4162425"/>
          <p14:tracePt t="38827" x="2873375" y="4162425"/>
          <p14:tracePt t="38845" x="2865438" y="4162425"/>
          <p14:tracePt t="38885" x="2865438" y="4170363"/>
          <p14:tracePt t="38898" x="2857500" y="4170363"/>
          <p14:tracePt t="38909" x="2857500" y="4178300"/>
          <p14:tracePt t="38914" x="2849563" y="4178300"/>
          <p14:tracePt t="38935" x="2849563" y="4186238"/>
          <p14:tracePt t="38945" x="2841625" y="4186238"/>
          <p14:tracePt t="38955" x="2833688" y="4186238"/>
          <p14:tracePt t="38966" x="2833688" y="4194175"/>
          <p14:tracePt t="38984" x="2833688" y="4208463"/>
          <p14:tracePt t="39001" x="2833688" y="4216400"/>
          <p14:tracePt t="39015" x="2833688" y="4224338"/>
          <p14:tracePt t="39033" x="2833688" y="4240213"/>
          <p14:tracePt t="39051" x="2833688" y="4270375"/>
          <p14:tracePt t="39063" x="2833688" y="4286250"/>
          <p14:tracePt t="39081" x="2833688" y="4310063"/>
          <p14:tracePt t="39099" x="2833688" y="4316413"/>
          <p14:tracePt t="39118" x="2833688" y="4324350"/>
          <p14:tracePt t="39129" x="2833688" y="4332288"/>
          <p14:tracePt t="39148" x="2827338" y="4340225"/>
          <p14:tracePt t="39166" x="2827338" y="4348163"/>
          <p14:tracePt t="39195" x="2827338" y="4356100"/>
          <p14:tracePt t="39213" x="2819400" y="4356100"/>
          <p14:tracePt t="39218" x="2819400" y="4364038"/>
          <p14:tracePt t="39233" x="2819400" y="4371975"/>
          <p14:tracePt t="39251" x="2803525" y="4386263"/>
          <p14:tracePt t="39263" x="2795588" y="4402138"/>
          <p14:tracePt t="39281" x="2779713" y="4418013"/>
          <p14:tracePt t="39300" x="2765425" y="4448175"/>
          <p14:tracePt t="39318" x="2757488" y="4471988"/>
          <p14:tracePt t="39330" x="2741613" y="4494213"/>
          <p14:tracePt t="39348" x="2717800" y="4525963"/>
          <p14:tracePt t="39366" x="2695575" y="4564063"/>
          <p14:tracePt t="39384" x="2679700" y="4602163"/>
          <p14:tracePt t="39397" x="2663825" y="4625975"/>
          <p14:tracePt t="39415" x="2657475" y="4657725"/>
          <p14:tracePt t="39433" x="2641600" y="4687888"/>
          <p14:tracePt t="39452" x="2625725" y="4718050"/>
          <p14:tracePt t="39463" x="2609850" y="4733925"/>
          <p14:tracePt t="39482" x="2601913" y="4765675"/>
          <p14:tracePt t="39500" x="2595563" y="4795838"/>
          <p14:tracePt t="39518" x="2579688" y="4827588"/>
          <p14:tracePt t="39530" x="2579688" y="4841875"/>
          <p14:tracePt t="39548" x="2571750" y="4865688"/>
          <p14:tracePt t="39567" x="2571750" y="4881563"/>
          <p14:tracePt t="39585" x="2571750" y="4903788"/>
          <p14:tracePt t="39597" x="2571750" y="4919663"/>
          <p14:tracePt t="39615" x="2595563" y="4949825"/>
          <p14:tracePt t="39633" x="2625725" y="4981575"/>
          <p14:tracePt t="39651" x="2649538" y="5003800"/>
          <p14:tracePt t="39664" x="2671763" y="5011738"/>
          <p14:tracePt t="39682" x="2703513" y="5035550"/>
          <p14:tracePt t="39700" x="2725738" y="5051425"/>
          <p14:tracePt t="39718" x="2757488" y="5081588"/>
          <p14:tracePt t="39730" x="2771775" y="5097463"/>
          <p14:tracePt t="39748" x="2803525" y="5135563"/>
          <p14:tracePt t="39767" x="2841625" y="5151438"/>
          <p14:tracePt t="39767" x="2841625" y="5159375"/>
          <p14:tracePt t="39785" x="2881313" y="5167313"/>
          <p14:tracePt t="39797" x="2911475" y="5167313"/>
          <p14:tracePt t="39815" x="2943225" y="5167313"/>
          <p14:tracePt t="39833" x="2965450" y="5167313"/>
          <p14:tracePt t="39851" x="2981325" y="5159375"/>
          <p14:tracePt t="39864" x="2989263" y="5151438"/>
          <p14:tracePt t="39882" x="3011488" y="5143500"/>
          <p14:tracePt t="39900" x="3035300" y="5127625"/>
          <p14:tracePt t="39918" x="3051175" y="5113338"/>
          <p14:tracePt t="39930" x="3065463" y="5097463"/>
          <p14:tracePt t="39949" x="3081338" y="5089525"/>
          <p14:tracePt t="39967" x="3105150" y="5065713"/>
          <p14:tracePt t="39985" x="3113088" y="5057775"/>
          <p14:tracePt t="39997" x="3127375" y="5043488"/>
          <p14:tracePt t="40016" x="3143250" y="5027613"/>
          <p14:tracePt t="40016" x="3151188" y="5027613"/>
          <p14:tracePt t="40034" x="3167063" y="5011738"/>
          <p14:tracePt t="40052" x="3181350" y="4997450"/>
          <p14:tracePt t="40064" x="3189288" y="4989513"/>
          <p14:tracePt t="40082" x="3189288" y="4981575"/>
          <p14:tracePt t="40100" x="3197225" y="4981575"/>
          <p14:tracePt t="40139" x="3197225" y="4973638"/>
          <p14:tracePt t="40141" x="3205163" y="4973638"/>
          <p14:tracePt t="40149" x="3205163" y="4965700"/>
          <p14:tracePt t="40167" x="3221038" y="4949825"/>
          <p14:tracePt t="40186" x="3228975" y="4949825"/>
          <p14:tracePt t="40442" x="3235325" y="4949825"/>
          <p14:tracePt t="40639" x="3243263" y="4949825"/>
          <p14:tracePt t="40656" x="3251200" y="4949825"/>
          <p14:tracePt t="40662" x="3259138" y="4957763"/>
          <p14:tracePt t="40673" x="3259138" y="4965700"/>
          <p14:tracePt t="40806" x="3251200" y="4965700"/>
          <p14:tracePt t="40815" x="3243263" y="4965700"/>
          <p14:tracePt t="40832" x="3235325" y="4965700"/>
          <p14:tracePt t="40910" x="3235325" y="4957763"/>
          <p14:tracePt t="40911" x="3228975" y="4957763"/>
          <p14:tracePt t="40914" x="3228975" y="4949825"/>
          <p14:tracePt t="40919" x="3221038" y="4935538"/>
          <p14:tracePt t="40931" x="3205163" y="4911725"/>
          <p14:tracePt t="40950" x="3181350" y="4887913"/>
          <p14:tracePt t="40968" x="3167063" y="4865688"/>
          <p14:tracePt t="40980" x="3159125" y="4857750"/>
          <p14:tracePt t="40998" x="3135313" y="4833938"/>
          <p14:tracePt t="41016" x="3105150" y="4811713"/>
          <p14:tracePt t="41035" x="3081338" y="4803775"/>
          <p14:tracePt t="41047" x="3073400" y="4803775"/>
          <p14:tracePt t="41065" x="3065463" y="4803775"/>
          <p14:tracePt t="41140" x="3073400" y="4803775"/>
          <p14:tracePt t="41144" x="3081338" y="4803775"/>
          <p14:tracePt t="41147" x="3089275" y="4803775"/>
          <p14:tracePt t="41150" x="3097213" y="4811713"/>
          <p14:tracePt t="41168" x="3151188" y="4841875"/>
          <p14:tracePt t="41180" x="3181350" y="4857750"/>
          <p14:tracePt t="41198" x="3213100" y="4881563"/>
          <p14:tracePt t="41217" x="3235325" y="4887913"/>
          <p14:tracePt t="41235" x="3259138" y="4903788"/>
          <p14:tracePt t="41247" x="3275013" y="4911725"/>
          <p14:tracePt t="41265" x="3297238" y="4927600"/>
          <p14:tracePt t="41283" x="3305175" y="4935538"/>
          <p14:tracePt t="41368" x="3305175" y="4943475"/>
          <p14:tracePt t="41388" x="3297238" y="4943475"/>
          <p14:tracePt t="41402" x="3289300" y="4943475"/>
          <p14:tracePt t="41408" x="3282950" y="4943475"/>
          <p14:tracePt t="41416" x="3275013" y="4943475"/>
          <p14:tracePt t="41423" x="3267075" y="4943475"/>
          <p14:tracePt t="41435" x="3251200" y="4935538"/>
          <p14:tracePt t="41447" x="3235325" y="4927600"/>
          <p14:tracePt t="41465" x="3197225" y="4911725"/>
          <p14:tracePt t="41484" x="3173413" y="4895850"/>
          <p14:tracePt t="41502" x="3167063" y="4881563"/>
          <p14:tracePt t="41514" x="3151188" y="4873625"/>
          <p14:tracePt t="41532" x="3135313" y="4857750"/>
          <p14:tracePt t="41550" x="3119438" y="4841875"/>
          <p14:tracePt t="41569" x="3105150" y="4833938"/>
          <p14:tracePt t="41581" x="3105150" y="4827588"/>
          <p14:tracePt t="41599" x="3089275" y="4827588"/>
          <p14:tracePt t="41617" x="3081338" y="4819650"/>
          <p14:tracePt t="41635" x="3073400" y="4811713"/>
          <p14:tracePt t="41713" x="3073400" y="4819650"/>
          <p14:tracePt t="41715" x="3081338" y="4819650"/>
          <p14:tracePt t="41720" x="3089275" y="4827588"/>
          <p14:tracePt t="41733" x="3113088" y="4849813"/>
          <p14:tracePt t="41733" x="3113088" y="4857750"/>
          <p14:tracePt t="41750" x="3159125" y="4887913"/>
          <p14:tracePt t="41769" x="3197225" y="4911725"/>
          <p14:tracePt t="41781" x="3221038" y="4927600"/>
          <p14:tracePt t="41799" x="3243263" y="4943475"/>
          <p14:tracePt t="41817" x="3259138" y="4949825"/>
          <p14:tracePt t="41835" x="3267075" y="4957763"/>
          <p14:tracePt t="41848" x="3275013" y="4973638"/>
          <p14:tracePt t="41866" x="3282950" y="4989513"/>
          <p14:tracePt t="41884" x="3289300" y="4989513"/>
          <p14:tracePt t="41970" x="3289300" y="4981575"/>
          <p14:tracePt t="41973" x="3289300" y="4973638"/>
          <p14:tracePt t="41975" x="3289300" y="4965700"/>
          <p14:tracePt t="41981" x="3282950" y="4943475"/>
          <p14:tracePt t="41999" x="3267075" y="4887913"/>
          <p14:tracePt t="42017" x="3251200" y="4865688"/>
          <p14:tracePt t="42036" x="3243263" y="4849813"/>
          <p14:tracePt t="42048" x="3235325" y="4841875"/>
          <p14:tracePt t="42066" x="3213100" y="4819650"/>
          <p14:tracePt t="42084" x="3197225" y="4803775"/>
          <p14:tracePt t="42102" x="3181350" y="4795838"/>
          <p14:tracePt t="42115" x="3173413" y="4795838"/>
          <p14:tracePt t="42134" x="3173413" y="4787900"/>
          <p14:tracePt t="42151" x="3159125" y="4787900"/>
          <p14:tracePt t="42169" x="3151188" y="4787900"/>
          <p14:tracePt t="42233" x="3151188" y="4795838"/>
          <p14:tracePt t="42236" x="3151188" y="4803775"/>
          <p14:tracePt t="42239" x="3151188" y="4811713"/>
          <p14:tracePt t="42248" x="3151188" y="4849813"/>
          <p14:tracePt t="42267" x="3173413" y="4887913"/>
          <p14:tracePt t="42284" x="3189288" y="4911725"/>
          <p14:tracePt t="42303" x="3213100" y="4927600"/>
          <p14:tracePt t="42315" x="3228975" y="4943475"/>
          <p14:tracePt t="42333" x="3235325" y="4949825"/>
          <p14:tracePt t="42351" x="3243263" y="4957763"/>
          <p14:tracePt t="42369" x="3251200" y="4957763"/>
          <p14:tracePt t="42381" x="3259138" y="4957763"/>
          <p14:tracePt t="42443" x="3251200" y="4957763"/>
          <p14:tracePt t="42448" x="3243263" y="4957763"/>
          <p14:tracePt t="42452" x="3243263" y="4949825"/>
          <p14:tracePt t="42454" x="3235325" y="4949825"/>
          <p14:tracePt t="42466" x="3221038" y="4935538"/>
          <p14:tracePt t="42485" x="3197225" y="4903788"/>
          <p14:tracePt t="42503" x="3181350" y="4887913"/>
          <p14:tracePt t="42515" x="3181350" y="4865688"/>
          <p14:tracePt t="42533" x="3173413" y="4833938"/>
          <p14:tracePt t="42551" x="3167063" y="4811713"/>
          <p14:tracePt t="42570" x="3159125" y="4803775"/>
          <p14:tracePt t="42582" x="3151188" y="4803775"/>
          <p14:tracePt t="42582" x="3151188" y="4795838"/>
          <p14:tracePt t="42600" x="3135313" y="4795838"/>
          <p14:tracePt t="42618" x="3119438" y="4787900"/>
          <p14:tracePt t="42636" x="3113088" y="4787900"/>
          <p14:tracePt t="42648" x="3105150" y="4787900"/>
          <p14:tracePt t="42692" x="3105150" y="4795838"/>
          <p14:tracePt t="42696" x="3105150" y="4803775"/>
          <p14:tracePt t="42703" x="3113088" y="4827588"/>
          <p14:tracePt t="42715" x="3143250" y="4857750"/>
          <p14:tracePt t="42733" x="3181350" y="4887913"/>
          <p14:tracePt t="42752" x="3213100" y="4911725"/>
          <p14:tracePt t="42770" x="3235325" y="4919663"/>
          <p14:tracePt t="42782" x="3243263" y="4927600"/>
          <p14:tracePt t="42800" x="3251200" y="4927600"/>
          <p14:tracePt t="42818" x="3259138" y="4927600"/>
          <p14:tracePt t="42836" x="3275013" y="4927600"/>
          <p14:tracePt t="42873" x="3275013" y="4919663"/>
          <p14:tracePt t="42877" x="3275013" y="4911725"/>
          <p14:tracePt t="42885" x="3275013" y="4887913"/>
          <p14:tracePt t="42903" x="3275013" y="4811713"/>
          <p14:tracePt t="42915" x="3267075" y="4787900"/>
          <p14:tracePt t="42934" x="3259138" y="4765675"/>
          <p14:tracePt t="42952" x="3251200" y="4765675"/>
          <p14:tracePt t="42970" x="3235325" y="4757738"/>
          <p14:tracePt t="42982" x="3213100" y="4749800"/>
          <p14:tracePt t="43000" x="3197225" y="4749800"/>
          <p14:tracePt t="43018" x="3189288" y="4749800"/>
          <p14:tracePt t="43037" x="3181350" y="4749800"/>
          <p14:tracePt t="43088" x="3181350" y="4757738"/>
          <p14:tracePt t="43092" x="3181350" y="4765675"/>
          <p14:tracePt t="43094" x="3181350" y="4772025"/>
          <p14:tracePt t="43103" x="3181350" y="4803775"/>
          <p14:tracePt t="43116" x="3197225" y="4849813"/>
          <p14:tracePt t="43134" x="3221038" y="4887913"/>
          <p14:tracePt t="43152" x="3243263" y="4911725"/>
          <p14:tracePt t="43294" x="3243263" y="4903788"/>
          <p14:tracePt t="43301" x="3235325" y="4903788"/>
          <p14:tracePt t="43305" x="3235325" y="4895850"/>
          <p14:tracePt t="43341" x="3228975" y="4895850"/>
          <p14:tracePt t="43355" x="3221038" y="4895850"/>
          <p14:tracePt t="43356" x="3221038" y="4887913"/>
          <p14:tracePt t="43359" x="3213100" y="4887913"/>
          <p14:tracePt t="43370" x="3205163" y="4887913"/>
          <p14:tracePt t="43382" x="3205163" y="4881563"/>
          <p14:tracePt t="43401" x="3197225" y="4873625"/>
          <p14:tracePt t="43419" x="3189288" y="4873625"/>
          <p14:tracePt t="43561" x="3181350" y="4873625"/>
          <p14:tracePt t="43564" x="3173413" y="4873625"/>
          <p14:tracePt t="43566" x="3167063" y="4865688"/>
          <p14:tracePt t="43570" x="3143250" y="4865688"/>
          <p14:tracePt t="43583" x="3097213" y="4857750"/>
          <p14:tracePt t="43601" x="3081338" y="4849813"/>
          <p14:tracePt t="45723" x="3081338" y="4841875"/>
          <p14:tracePt t="45725" x="3073400" y="4833938"/>
          <p14:tracePt t="45730" x="3035300" y="4795838"/>
          <p14:tracePt t="45736" x="2989263" y="4733925"/>
          <p14:tracePt t="45755" x="2819400" y="4432300"/>
          <p14:tracePt t="45755" x="2811463" y="4418013"/>
          <p14:tracePt t="45773" x="2771775" y="4256088"/>
          <p14:tracePt t="45785" x="2849563" y="4248150"/>
          <p14:tracePt t="45803" x="2949575" y="4248150"/>
          <p14:tracePt t="45821" x="3051175" y="4240213"/>
          <p14:tracePt t="45840" x="3143250" y="4232275"/>
          <p14:tracePt t="45840" x="3151188" y="4232275"/>
          <p14:tracePt t="45852" x="3197225" y="4232275"/>
          <p14:tracePt t="45870" x="3328988" y="4262438"/>
          <p14:tracePt t="45888" x="3636963" y="4302125"/>
          <p14:tracePt t="45906" x="4278313" y="4394200"/>
          <p14:tracePt t="45918" x="4827588" y="4471988"/>
          <p14:tracePt t="45937" x="5668963" y="4633913"/>
          <p14:tracePt t="45937" x="5715000" y="4641850"/>
          <p14:tracePt t="45955" x="6402388" y="4772025"/>
          <p14:tracePt t="45973" x="6742113" y="4803775"/>
          <p14:tracePt t="45985" x="6850063" y="4803775"/>
          <p14:tracePt t="46003" x="7011988" y="4811713"/>
          <p14:tracePt t="46022" x="7205663" y="4857750"/>
          <p14:tracePt t="46022" x="7213600" y="4865688"/>
          <p14:tracePt t="46040" x="7367588" y="4903788"/>
          <p14:tracePt t="46040" x="7375525" y="4911725"/>
          <p14:tracePt t="46052" x="7399338" y="4911725"/>
          <p14:tracePt t="46184" x="7399338" y="4903788"/>
          <p14:tracePt t="46186" x="7391400" y="4895850"/>
          <p14:tracePt t="46191" x="7367588" y="4849813"/>
          <p14:tracePt t="46203" x="7275513" y="4687888"/>
          <p14:tracePt t="46222" x="7127875" y="4410075"/>
          <p14:tracePt t="46222" x="7113588" y="4402138"/>
          <p14:tracePt t="46240" x="6973888" y="4256088"/>
          <p14:tracePt t="46252" x="6865938" y="4208463"/>
          <p14:tracePt t="46270" x="6680200" y="4162425"/>
          <p14:tracePt t="46289" x="6486525" y="4140200"/>
          <p14:tracePt t="46307" x="6340475" y="4132263"/>
          <p14:tracePt t="46307" x="6332538" y="4132263"/>
          <p14:tracePt t="46319" x="6310313" y="4140200"/>
          <p14:tracePt t="46495" x="6302375" y="4140200"/>
          <p14:tracePt t="46500" x="6286500" y="4140200"/>
          <p14:tracePt t="46501" x="6278563" y="4140200"/>
          <p14:tracePt t="46507" x="6216650" y="4140200"/>
          <p14:tracePt t="46519" x="6038850" y="4140200"/>
          <p14:tracePt t="46537" x="5792788" y="4140200"/>
          <p14:tracePt t="46555" x="5653088" y="4140200"/>
          <p14:tracePt t="46574" x="5521325" y="4140200"/>
          <p14:tracePt t="46574" x="5514975" y="4132263"/>
          <p14:tracePt t="46586" x="5445125" y="4132263"/>
          <p14:tracePt t="46586" x="5437188" y="4132263"/>
          <p14:tracePt t="46604" x="5367338" y="4132263"/>
          <p14:tracePt t="46622" x="5351463" y="4132263"/>
          <p14:tracePt t="46640" x="5343525" y="4132263"/>
          <p14:tracePt t="46652" x="5337175" y="4132263"/>
          <p14:tracePt t="46671" x="5321300" y="4146550"/>
          <p14:tracePt t="46689" x="5297488" y="4194175"/>
          <p14:tracePt t="46707" x="5289550" y="4232275"/>
          <p14:tracePt t="46719" x="5275263" y="4248150"/>
          <p14:tracePt t="46737" x="5275263" y="4262438"/>
          <p14:tracePt t="46802" x="5283200" y="4262438"/>
          <p14:tracePt t="46804" x="5289550" y="4262438"/>
          <p14:tracePt t="46808" x="5297488" y="4262438"/>
          <p14:tracePt t="46822" x="5359400" y="4248150"/>
          <p14:tracePt t="46841" x="5429250" y="4240213"/>
          <p14:tracePt t="46841" x="5437188" y="4240213"/>
          <p14:tracePt t="46853" x="5453063" y="4232275"/>
          <p14:tracePt t="46871" x="5459413" y="4232275"/>
          <p14:tracePt t="46889" x="5467350" y="4232275"/>
          <p14:tracePt t="46907" x="5475288" y="4224338"/>
          <p14:tracePt t="46941" x="5467350" y="4224338"/>
          <p14:tracePt t="46942" x="5459413" y="4240213"/>
          <p14:tracePt t="46956" x="5343525" y="4332288"/>
          <p14:tracePt t="46974" x="5213350" y="4402138"/>
          <p14:tracePt t="46986" x="5189538" y="4418013"/>
          <p14:tracePt t="47052" x="5189538" y="4410075"/>
          <p14:tracePt t="47060" x="5189538" y="4402138"/>
          <p14:tracePt t="47063" x="5189538" y="4394200"/>
          <p14:tracePt t="47071" x="5189538" y="4386263"/>
          <p14:tracePt t="47089" x="5189538" y="4378325"/>
          <p14:tracePt t="47108" x="5189538" y="4371975"/>
          <p14:tracePt t="47120" x="5181600" y="4371975"/>
          <p14:tracePt t="47138" x="5173663" y="4371975"/>
          <p14:tracePt t="47156" x="5159375" y="4378325"/>
          <p14:tracePt t="47174" x="5151438" y="4386263"/>
          <p14:tracePt t="47187" x="5135563" y="4402138"/>
          <p14:tracePt t="47205" x="5127625" y="4410075"/>
          <p14:tracePt t="47336" x="5119688" y="4410075"/>
          <p14:tracePt t="47339" x="5119688" y="4418013"/>
          <p14:tracePt t="47342" x="5113338" y="4418013"/>
          <p14:tracePt t="47356" x="5089525" y="4425950"/>
          <p14:tracePt t="47374" x="5057775" y="4425950"/>
          <p14:tracePt t="47387" x="5051425" y="4425950"/>
          <p14:tracePt t="47405" x="5035550" y="4432300"/>
          <p14:tracePt t="47423" x="5019675" y="4440238"/>
          <p14:tracePt t="47528" x="5019675" y="4432300"/>
          <p14:tracePt t="47538" x="5019675" y="4425950"/>
          <p14:tracePt t="47740" x="5019675" y="4418013"/>
          <p14:tracePt t="47747" x="5019675" y="4410075"/>
          <p14:tracePt t="47755" x="5019675" y="4402138"/>
          <p14:tracePt t="47760" x="5019675" y="4394200"/>
          <p14:tracePt t="48163" x="5019675" y="4386263"/>
          <p14:tracePt t="48169" x="5019675" y="4378325"/>
          <p14:tracePt t="48171" x="5011738" y="4378325"/>
          <p14:tracePt t="48175" x="5003800" y="4378325"/>
          <p14:tracePt t="48176" x="5003800" y="4371975"/>
          <p14:tracePt t="48187" x="4989513" y="4364038"/>
          <p14:tracePt t="48299" x="4989513" y="4356100"/>
          <p14:tracePt t="48303" x="4981575" y="4356100"/>
          <p14:tracePt t="48310" x="4973638" y="4356100"/>
          <p14:tracePt t="48320" x="4973638" y="4348163"/>
          <p14:tracePt t="48324" x="4965700" y="4348163"/>
          <p14:tracePt t="48339" x="4957763" y="4340225"/>
          <p14:tracePt t="48357" x="4943475" y="4332288"/>
          <p14:tracePt t="48375" x="4927600" y="4332288"/>
          <p14:tracePt t="48387" x="4911725" y="4324350"/>
          <p14:tracePt t="48406" x="4881563" y="4324350"/>
          <p14:tracePt t="48424" x="4865688" y="4324350"/>
          <p14:tracePt t="48442" x="4849813" y="4316413"/>
          <p14:tracePt t="48454" x="4841875" y="4316413"/>
          <p14:tracePt t="48472" x="4833938" y="4316413"/>
          <p14:tracePt t="48491" x="4833938" y="4310063"/>
          <p14:tracePt t="48509" x="4811713" y="4294188"/>
          <p14:tracePt t="48521" x="4803775" y="4278313"/>
          <p14:tracePt t="48539" x="4779963" y="4256088"/>
          <p14:tracePt t="48557" x="4765675" y="4256088"/>
          <p14:tracePt t="48576" x="4741863" y="4248150"/>
          <p14:tracePt t="48588" x="4725988" y="4248150"/>
          <p14:tracePt t="48588" x="4718050" y="4248150"/>
          <p14:tracePt t="48606" x="4687888" y="4248150"/>
          <p14:tracePt t="48624" x="4649788" y="4262438"/>
          <p14:tracePt t="48642" x="4618038" y="4270375"/>
          <p14:tracePt t="48655" x="4610100" y="4270375"/>
          <p14:tracePt t="48655" x="4610100" y="4278313"/>
          <p14:tracePt t="48673" x="4602163" y="4278313"/>
          <p14:tracePt t="48836" x="4595813" y="4278313"/>
          <p14:tracePt t="48847" x="4595813" y="4286250"/>
          <p14:tracePt t="48851" x="4587875" y="4286250"/>
          <p14:tracePt t="48861" x="4587875" y="4294188"/>
          <p14:tracePt t="48873" x="4587875" y="4302125"/>
          <p14:tracePt t="48891" x="4587875" y="4316413"/>
          <p14:tracePt t="48909" x="4579938" y="4356100"/>
          <p14:tracePt t="48922" x="4579938" y="4378325"/>
          <p14:tracePt t="48940" x="4579938" y="4410075"/>
          <p14:tracePt t="48958" x="4579938" y="4425950"/>
          <p14:tracePt t="48979" x="4579938" y="4432300"/>
          <p14:tracePt t="48988" x="4587875" y="4432300"/>
          <p14:tracePt t="49006" x="4595813" y="4432300"/>
          <p14:tracePt t="49025" x="4602163" y="4432300"/>
          <p14:tracePt t="49043" x="4610100" y="4432300"/>
          <p14:tracePt t="49076" x="4618038" y="4432300"/>
          <p14:tracePt t="49084" x="4625975" y="4432300"/>
          <p14:tracePt t="49092" x="4633913" y="4425950"/>
          <p14:tracePt t="49110" x="4649788" y="4418013"/>
          <p14:tracePt t="49122" x="4664075" y="4418013"/>
          <p14:tracePt t="49140" x="4672013" y="4410075"/>
          <p14:tracePt t="49158" x="4679950" y="4410075"/>
          <p14:tracePt t="49343" x="4687888" y="4410075"/>
          <p14:tracePt t="49347" x="4695825" y="4410075"/>
          <p14:tracePt t="49354" x="4703763" y="4410075"/>
          <p14:tracePt t="49358" x="4703763" y="4402138"/>
          <p14:tracePt t="49370" x="4711700" y="4402138"/>
          <p14:tracePt t="49389" x="4725988" y="4394200"/>
          <p14:tracePt t="49407" x="4733925" y="4394200"/>
          <p14:tracePt t="49485" x="4741863" y="4394200"/>
          <p14:tracePt t="49493" x="4749800" y="4394200"/>
          <p14:tracePt t="49496" x="4757738" y="4394200"/>
          <p14:tracePt t="49503" x="4757738" y="4402138"/>
          <p14:tracePt t="49504" x="4765675" y="4402138"/>
          <p14:tracePt t="49522" x="4772025" y="4402138"/>
          <p14:tracePt t="49540" x="4795838" y="4402138"/>
          <p14:tracePt t="49558" x="4811713" y="4402138"/>
          <p14:tracePt t="49571" x="4827588" y="4402138"/>
          <p14:tracePt t="49589" x="4841875" y="4402138"/>
          <p14:tracePt t="49607" x="4857750" y="4402138"/>
          <p14:tracePt t="49626" x="4865688" y="4402138"/>
          <p14:tracePt t="49713" x="4873625" y="4402138"/>
          <p14:tracePt t="49726" x="4881563" y="4402138"/>
          <p14:tracePt t="49730" x="4887913" y="4402138"/>
          <p14:tracePt t="49739" x="4895850" y="4402138"/>
          <p14:tracePt t="49747" x="4903788" y="4402138"/>
          <p14:tracePt t="49759" x="4911725" y="4402138"/>
          <p14:tracePt t="49771" x="4919663" y="4402138"/>
          <p14:tracePt t="49789" x="4935538" y="4402138"/>
          <p14:tracePt t="49807" x="4943475" y="4402138"/>
          <p14:tracePt t="49825" x="4949825" y="4402138"/>
          <p14:tracePt t="49838" x="4949825" y="4394200"/>
          <p14:tracePt t="50014" x="4943475" y="4394200"/>
          <p14:tracePt t="50020" x="4935538" y="4394200"/>
          <p14:tracePt t="50022" x="4935538" y="4402138"/>
          <p14:tracePt t="50026" x="4927600" y="4402138"/>
          <p14:tracePt t="50038" x="4903788" y="4402138"/>
          <p14:tracePt t="50056" x="4881563" y="4402138"/>
          <p14:tracePt t="50074" x="4857750" y="4410075"/>
          <p14:tracePt t="50092" x="4833938" y="4418013"/>
          <p14:tracePt t="50104" x="4819650" y="4425950"/>
          <p14:tracePt t="50123" x="4795838" y="4425950"/>
          <p14:tracePt t="50123" x="4795838" y="4432300"/>
          <p14:tracePt t="50141" x="4772025" y="4440238"/>
          <p14:tracePt t="50159" x="4741863" y="4448175"/>
          <p14:tracePt t="50171" x="4733925" y="4448175"/>
          <p14:tracePt t="50189" x="4718050" y="4456113"/>
          <p14:tracePt t="50208" x="4695825" y="4456113"/>
          <p14:tracePt t="50226" x="4664075" y="4456113"/>
          <p14:tracePt t="50238" x="4625975" y="4456113"/>
          <p14:tracePt t="50256" x="4556125" y="4448175"/>
          <p14:tracePt t="50274" x="4456113" y="4432300"/>
          <p14:tracePt t="50293" x="4356100" y="4425950"/>
          <p14:tracePt t="50293" x="4356100" y="4418013"/>
          <p14:tracePt t="50305" x="4302125" y="4410075"/>
          <p14:tracePt t="50323" x="4232275" y="4402138"/>
          <p14:tracePt t="50341" x="4186238" y="4402138"/>
          <p14:tracePt t="50359" x="4154488" y="4402138"/>
          <p14:tracePt t="50371" x="4140200" y="4402138"/>
          <p14:tracePt t="50390" x="4100513" y="4402138"/>
          <p14:tracePt t="50408" x="4046538" y="4402138"/>
          <p14:tracePt t="50426" x="3984625" y="4394200"/>
          <p14:tracePt t="50438" x="3954463" y="4386263"/>
          <p14:tracePt t="50456" x="3914775" y="4378325"/>
          <p14:tracePt t="50475" x="3884613" y="4371975"/>
          <p14:tracePt t="50493" x="3860800" y="4371975"/>
          <p14:tracePt t="50505" x="3854450" y="4371975"/>
          <p14:tracePt t="50724" x="3854450" y="4378325"/>
          <p14:tracePt t="50729" x="3854450" y="4386263"/>
          <p14:tracePt t="50732" x="3860800" y="4386263"/>
          <p14:tracePt t="50741" x="3868738" y="4410075"/>
          <p14:tracePt t="50760" x="3884613" y="4432300"/>
          <p14:tracePt t="50760" x="3892550" y="4432300"/>
          <p14:tracePt t="50772" x="3908425" y="4440238"/>
          <p14:tracePt t="50790" x="3930650" y="4448175"/>
          <p14:tracePt t="50808" x="3954463" y="4448175"/>
          <p14:tracePt t="50826" x="3962400" y="4456113"/>
          <p14:tracePt t="50841" x="3970338" y="4456113"/>
          <p14:tracePt t="51220" x="3962400" y="4456113"/>
          <p14:tracePt t="51358" x="3970338" y="4456113"/>
          <p14:tracePt t="51366" x="3976688" y="4456113"/>
          <p14:tracePt t="51376" x="3984625" y="4456113"/>
          <p14:tracePt t="51382" x="3992563" y="4456113"/>
          <p14:tracePt t="51391" x="4000500" y="4448175"/>
          <p14:tracePt t="51409" x="4016375" y="4440238"/>
          <p14:tracePt t="51427" x="4038600" y="4440238"/>
          <p14:tracePt t="51439" x="4054475" y="4440238"/>
          <p14:tracePt t="51457" x="4086225" y="4440238"/>
          <p14:tracePt t="51476" x="4124325" y="4440238"/>
          <p14:tracePt t="51494" x="4170363" y="4440238"/>
          <p14:tracePt t="51506" x="4194175" y="4440238"/>
          <p14:tracePt t="51524" x="4208463" y="4440238"/>
          <p14:tracePt t="51542" x="4248150" y="4440238"/>
          <p14:tracePt t="51561" x="4316413" y="4440238"/>
          <p14:tracePt t="51561" x="4324350" y="4440238"/>
          <p14:tracePt t="51573" x="4378325" y="4440238"/>
          <p14:tracePt t="51573" x="4386263" y="4440238"/>
          <p14:tracePt t="51591" x="4471988" y="4440238"/>
          <p14:tracePt t="51609" x="4525963" y="4440238"/>
          <p14:tracePt t="51627" x="4541838" y="4440238"/>
          <p14:tracePt t="51697" x="4533900" y="4440238"/>
          <p14:tracePt t="51703" x="4525963" y="4440238"/>
          <p14:tracePt t="51704" x="4525963" y="4448175"/>
          <p14:tracePt t="51706" x="4518025" y="4448175"/>
          <p14:tracePt t="51724" x="4494213" y="4448175"/>
          <p14:tracePt t="51743" x="4471988" y="4448175"/>
          <p14:tracePt t="51761" x="4440238" y="4456113"/>
          <p14:tracePt t="51773" x="4410075" y="4456113"/>
          <p14:tracePt t="51791" x="4378325" y="4464050"/>
          <p14:tracePt t="51809" x="4340225" y="4471988"/>
          <p14:tracePt t="51828" x="4310063" y="4479925"/>
          <p14:tracePt t="51840" x="4286250" y="4479925"/>
          <p14:tracePt t="51858" x="4240213" y="4471988"/>
          <p14:tracePt t="51876" x="4208463" y="4471988"/>
          <p14:tracePt t="51894" x="4162425" y="4471988"/>
          <p14:tracePt t="51906" x="4132263" y="4471988"/>
          <p14:tracePt t="51925" x="4086225" y="4471988"/>
          <p14:tracePt t="51943" x="4030663" y="4471988"/>
          <p14:tracePt t="51961" x="3976688" y="4471988"/>
          <p14:tracePt t="51973" x="3954463" y="4471988"/>
          <p14:tracePt t="51991" x="3922713" y="4471988"/>
          <p14:tracePt t="52009" x="3892550" y="4471988"/>
          <p14:tracePt t="52030" x="3884613" y="4471988"/>
          <p14:tracePt t="52138" x="3892550" y="4471988"/>
          <p14:tracePt t="52145" x="3900488" y="4471988"/>
          <p14:tracePt t="52152" x="3900488" y="4464050"/>
          <p14:tracePt t="52161" x="3914775" y="4464050"/>
          <p14:tracePt t="52173" x="3938588" y="4456113"/>
          <p14:tracePt t="52191" x="3984625" y="4448175"/>
          <p14:tracePt t="52210" x="4054475" y="4448175"/>
          <p14:tracePt t="52210" x="4062413" y="4448175"/>
          <p14:tracePt t="52228" x="4154488" y="4440238"/>
          <p14:tracePt t="52240" x="4216400" y="4432300"/>
          <p14:tracePt t="52258" x="4294188" y="4410075"/>
          <p14:tracePt t="52276" x="4364038" y="4394200"/>
          <p14:tracePt t="52295" x="4425950" y="4371975"/>
          <p14:tracePt t="52307" x="4464050" y="4364038"/>
          <p14:tracePt t="52325" x="4502150" y="4348163"/>
          <p14:tracePt t="52343" x="4518025" y="4348163"/>
          <p14:tracePt t="52361" x="4541838" y="4348163"/>
          <p14:tracePt t="52373" x="4556125" y="4348163"/>
          <p14:tracePt t="52392" x="4595813" y="4348163"/>
          <p14:tracePt t="52410" x="4649788" y="4348163"/>
          <p14:tracePt t="52428" x="4703763" y="4348163"/>
          <p14:tracePt t="52440" x="4741863" y="4340225"/>
          <p14:tracePt t="52458" x="4787900" y="4332288"/>
          <p14:tracePt t="52477" x="4827588" y="4332288"/>
          <p14:tracePt t="52495" x="4857750" y="4324350"/>
          <p14:tracePt t="52507" x="4887913" y="4324350"/>
          <p14:tracePt t="52525" x="4927600" y="4324350"/>
          <p14:tracePt t="52543" x="4957763" y="4324350"/>
          <p14:tracePt t="52562" x="4989513" y="4332288"/>
          <p14:tracePt t="52574" x="5019675" y="4340225"/>
          <p14:tracePt t="52592" x="5089525" y="4356100"/>
          <p14:tracePt t="52610" x="5167313" y="4371975"/>
          <p14:tracePt t="52628" x="5251450" y="4386263"/>
          <p14:tracePt t="52640" x="5289550" y="4386263"/>
          <p14:tracePt t="52659" x="5343525" y="4386263"/>
          <p14:tracePt t="52677" x="5383213" y="4394200"/>
          <p14:tracePt t="52695" x="5405438" y="4394200"/>
          <p14:tracePt t="52707" x="5413375" y="4394200"/>
          <p14:tracePt t="52744" x="5413375" y="4402138"/>
          <p14:tracePt t="52747" x="5413375" y="4410075"/>
          <p14:tracePt t="52762" x="5405438" y="4464050"/>
          <p14:tracePt t="52774" x="5405438" y="4510088"/>
          <p14:tracePt t="52792" x="5399088" y="4556125"/>
          <p14:tracePt t="52810" x="5399088" y="4610100"/>
          <p14:tracePt t="52829" x="5399088" y="4664075"/>
          <p14:tracePt t="52841" x="5399088" y="4695825"/>
          <p14:tracePt t="52841" x="5399088" y="4703763"/>
          <p14:tracePt t="52859" x="5391150" y="4741863"/>
          <p14:tracePt t="52877" x="5383213" y="4772025"/>
          <p14:tracePt t="52895" x="5375275" y="4803775"/>
          <p14:tracePt t="52907" x="5375275" y="4827588"/>
          <p14:tracePt t="52926" x="5367338" y="4857750"/>
          <p14:tracePt t="52926" x="5367338" y="4865688"/>
          <p14:tracePt t="52944" x="5367338" y="4895850"/>
          <p14:tracePt t="52962" x="5367338" y="4935538"/>
          <p14:tracePt t="52974" x="5359400" y="4957763"/>
          <p14:tracePt t="52992" x="5359400" y="4989513"/>
          <p14:tracePt t="53011" x="5359400" y="5011738"/>
          <p14:tracePt t="53029" x="5359400" y="5027613"/>
          <p14:tracePt t="53113" x="5359400" y="5035550"/>
          <p14:tracePt t="53287" x="5351463" y="5035550"/>
          <p14:tracePt t="53291" x="5343525" y="5035550"/>
          <p14:tracePt t="53299" x="5337175" y="5043488"/>
          <p14:tracePt t="53305" x="5329238" y="5043488"/>
          <p14:tracePt t="53311" x="5321300" y="5043488"/>
          <p14:tracePt t="53326" x="5297488" y="5043488"/>
          <p14:tracePt t="53344" x="5259388" y="5043488"/>
          <p14:tracePt t="53362" x="5235575" y="5043488"/>
          <p14:tracePt t="53375" x="5229225" y="5043488"/>
          <p14:tracePt t="53375" x="5221288" y="5043488"/>
          <p14:tracePt t="53393" x="5213350" y="5043488"/>
          <p14:tracePt t="53411" x="5197475" y="5043488"/>
          <p14:tracePt t="53429" x="5173663" y="5035550"/>
          <p14:tracePt t="53441" x="5143500" y="5027613"/>
          <p14:tracePt t="53459" x="5089525" y="5003800"/>
          <p14:tracePt t="53478" x="5035550" y="4981575"/>
          <p14:tracePt t="53478" x="5035550" y="4973638"/>
          <p14:tracePt t="53496" x="4997450" y="4949825"/>
          <p14:tracePt t="53508" x="4973638" y="4943475"/>
          <p14:tracePt t="53528" x="4927600" y="4911725"/>
          <p14:tracePt t="53544" x="4887913" y="4881563"/>
          <p14:tracePt t="53563" x="4857750" y="4849813"/>
          <p14:tracePt t="53575" x="4833938" y="4833938"/>
          <p14:tracePt t="53593" x="4811713" y="4819650"/>
          <p14:tracePt t="53611" x="4787900" y="4795838"/>
          <p14:tracePt t="53629" x="4765675" y="4779963"/>
          <p14:tracePt t="53641" x="4757738" y="4779963"/>
          <p14:tracePt t="53660" x="4749800" y="4772025"/>
          <p14:tracePt t="53678" x="4741863" y="4772025"/>
          <p14:tracePt t="53696" x="4725988" y="4765675"/>
          <p14:tracePt t="53708" x="4725988" y="4757738"/>
          <p14:tracePt t="53726" x="4718050" y="4757738"/>
          <p14:tracePt t="53745" x="4703763" y="4749800"/>
          <p14:tracePt t="53763" x="4695825" y="4749800"/>
          <p14:tracePt t="53775" x="4687888" y="4741863"/>
          <p14:tracePt t="53793" x="4672013" y="4741863"/>
          <p14:tracePt t="53833" x="4664075" y="4741863"/>
          <p14:tracePt t="53839" x="4664075" y="4733925"/>
          <p14:tracePt t="53846" x="4664075" y="4725988"/>
          <p14:tracePt t="53860" x="4649788" y="4725988"/>
          <p14:tracePt t="53878" x="4625975" y="4711700"/>
          <p14:tracePt t="53896" x="4602163" y="4687888"/>
          <p14:tracePt t="53908" x="4595813" y="4679950"/>
          <p14:tracePt t="53927" x="4572000" y="4664075"/>
          <p14:tracePt t="53945" x="4572000" y="4657725"/>
          <p14:tracePt t="53965" x="4564063" y="4657725"/>
          <p14:tracePt t="53975" x="4564063" y="4649788"/>
          <p14:tracePt t="53993" x="4556125" y="4649788"/>
          <p14:tracePt t="54037" x="4556125" y="4641850"/>
          <p14:tracePt t="54051" x="4556125" y="4633913"/>
          <p14:tracePt t="54059" x="4556125" y="4625975"/>
          <p14:tracePt t="54060" x="4564063" y="4625975"/>
          <p14:tracePt t="54078" x="4572000" y="4618038"/>
          <p14:tracePt t="54096" x="4587875" y="4618038"/>
          <p14:tracePt t="54109" x="4587875" y="4610100"/>
          <p14:tracePt t="54127" x="4595813" y="4602163"/>
          <p14:tracePt t="54145" x="4602163" y="4595813"/>
          <p14:tracePt t="54163" x="4610100" y="4587875"/>
          <p14:tracePt t="54175" x="4618038" y="4579938"/>
          <p14:tracePt t="54194" x="4618038" y="4572000"/>
          <p14:tracePt t="54212" x="4625975" y="4572000"/>
          <p14:tracePt t="54238" x="4633913" y="4572000"/>
          <p14:tracePt t="54253" x="4633913" y="4564063"/>
          <p14:tracePt t="54261" x="4641850" y="4564063"/>
          <p14:tracePt t="54278" x="4657725" y="4556125"/>
          <p14:tracePt t="54297" x="4672013" y="4548188"/>
          <p14:tracePt t="54309" x="4679950" y="4541838"/>
          <p14:tracePt t="54327" x="4687888" y="4541838"/>
          <p14:tracePt t="54345" x="4695825" y="4533900"/>
          <p14:tracePt t="54436" x="4687888" y="4533900"/>
          <p14:tracePt t="54441" x="4687888" y="4541838"/>
          <p14:tracePt t="54523" x="4695825" y="4541838"/>
          <p14:tracePt t="54532" x="4703763" y="4541838"/>
          <p14:tracePt t="54538" x="4711700" y="4533900"/>
          <p14:tracePt t="54550" x="4718050" y="4533900"/>
          <p14:tracePt t="54564" x="4725988" y="4525963"/>
          <p14:tracePt t="54576" x="4733925" y="4518025"/>
          <p14:tracePt t="54594" x="4733925" y="4510088"/>
          <p14:tracePt t="54612" x="4741863" y="4510088"/>
          <p14:tracePt t="54755" x="4733925" y="4510088"/>
          <p14:tracePt t="54759" x="4725988" y="4510088"/>
          <p14:tracePt t="54764" x="4718050" y="4502150"/>
          <p14:tracePt t="54769" x="4711700" y="4502150"/>
          <p14:tracePt t="54776" x="4703763" y="4502150"/>
          <p14:tracePt t="54794" x="4687888" y="4494213"/>
          <p14:tracePt t="54812" x="4664075" y="4494213"/>
          <p14:tracePt t="54831" x="4649788" y="4494213"/>
          <p14:tracePt t="54843" x="4633913" y="4494213"/>
          <p14:tracePt t="54861" x="4625975" y="4494213"/>
          <p14:tracePt t="54879" x="4618038" y="4494213"/>
          <p14:tracePt t="54897" x="4610100" y="4494213"/>
          <p14:tracePt t="55003" x="4618038" y="4494213"/>
          <p14:tracePt t="55012" x="4625975" y="4494213"/>
          <p14:tracePt t="55020" x="4633913" y="4494213"/>
          <p14:tracePt t="55028" x="4641850" y="4494213"/>
          <p14:tracePt t="55031" x="4649788" y="4494213"/>
          <p14:tracePt t="55043" x="4664075" y="4486275"/>
          <p14:tracePt t="55061" x="4711700" y="4486275"/>
          <p14:tracePt t="55079" x="4749800" y="4471988"/>
          <p14:tracePt t="55097" x="4803775" y="4464050"/>
          <p14:tracePt t="55110" x="4827588" y="4464050"/>
          <p14:tracePt t="55128" x="4873625" y="4456113"/>
          <p14:tracePt t="55146" x="4903788" y="4456113"/>
          <p14:tracePt t="55164" x="4919663" y="4448175"/>
          <p14:tracePt t="55176" x="4927600" y="4440238"/>
          <p14:tracePt t="55195" x="4935538" y="4440238"/>
          <p14:tracePt t="55213" x="4943475" y="4440238"/>
          <p14:tracePt t="55304" x="4949825" y="4440238"/>
          <p14:tracePt t="55316" x="4957763" y="4440238"/>
          <p14:tracePt t="55325" x="4965700" y="4440238"/>
          <p14:tracePt t="55456" x="4957763" y="4448175"/>
          <p14:tracePt t="55460" x="4949825" y="4448175"/>
          <p14:tracePt t="55462" x="4949825" y="4456113"/>
          <p14:tracePt t="55468" x="4935538" y="4456113"/>
          <p14:tracePt t="55468" x="4935538" y="4464050"/>
          <p14:tracePt t="55480" x="4911725" y="4479925"/>
          <p14:tracePt t="55498" x="4881563" y="4494213"/>
          <p14:tracePt t="55510" x="4857750" y="4502150"/>
          <p14:tracePt t="55528" x="4827588" y="4518025"/>
          <p14:tracePt t="55546" x="4795838" y="4525963"/>
          <p14:tracePt t="55565" x="4749800" y="4541838"/>
          <p14:tracePt t="55577" x="4703763" y="4548188"/>
          <p14:tracePt t="55595" x="4625975" y="4548188"/>
          <p14:tracePt t="55613" x="4541838" y="4541838"/>
          <p14:tracePt t="55631" x="4479925" y="4525963"/>
          <p14:tracePt t="55643" x="4464050" y="4525963"/>
          <p14:tracePt t="55662" x="4456113" y="4525963"/>
          <p14:tracePt t="55722" x="4456113" y="4518025"/>
          <p14:tracePt t="55726" x="4456113" y="4510088"/>
          <p14:tracePt t="55728" x="4464050" y="4510088"/>
          <p14:tracePt t="55734" x="4479925" y="4510088"/>
          <p14:tracePt t="55747" x="4510088" y="4494213"/>
          <p14:tracePt t="55765" x="4579938" y="4471988"/>
          <p14:tracePt t="55777" x="4633913" y="4464050"/>
          <p14:tracePt t="55795" x="4733925" y="4432300"/>
          <p14:tracePt t="55813" x="4819650" y="4418013"/>
          <p14:tracePt t="55831" x="4857750" y="4410075"/>
          <p14:tracePt t="55844" x="4865688" y="4410075"/>
          <p14:tracePt t="55862" x="4881563" y="4410075"/>
          <p14:tracePt t="55890" x="4887913" y="4410075"/>
          <p14:tracePt t="55905" x="4895850" y="4410075"/>
          <p14:tracePt t="55912" x="4903788" y="4418013"/>
          <p14:tracePt t="55929" x="4919663" y="4440238"/>
          <p14:tracePt t="55929" x="4927600" y="4440238"/>
          <p14:tracePt t="55947" x="4935538" y="4456113"/>
          <p14:tracePt t="55965" x="4957763" y="4464050"/>
          <p14:tracePt t="55977" x="4965700" y="4464050"/>
          <p14:tracePt t="55995" x="4997450" y="4464050"/>
          <p14:tracePt t="56014" x="5035550" y="4464050"/>
          <p14:tracePt t="56014" x="5043488" y="4464050"/>
          <p14:tracePt t="56032" x="5057775" y="4456113"/>
          <p14:tracePt t="56044" x="5073650" y="4448175"/>
          <p14:tracePt t="56163" x="5081588" y="4448175"/>
          <p14:tracePt t="56182" x="5089525" y="4448175"/>
          <p14:tracePt t="56200" x="5097463" y="4448175"/>
          <p14:tracePt t="56208" x="5105400" y="4448175"/>
          <p14:tracePt t="56360" x="5097463" y="4448175"/>
          <p14:tracePt t="56365" x="5089525" y="4448175"/>
          <p14:tracePt t="56369" x="5081588" y="4448175"/>
          <p14:tracePt t="56377" x="5065713" y="4448175"/>
          <p14:tracePt t="56396" x="5019675" y="4440238"/>
          <p14:tracePt t="56414" x="4973638" y="4432300"/>
          <p14:tracePt t="56432" x="4957763" y="4432300"/>
          <p14:tracePt t="56444" x="4943475" y="4432300"/>
          <p14:tracePt t="56462" x="4903788" y="4432300"/>
          <p14:tracePt t="56481" x="4833938" y="4432300"/>
          <p14:tracePt t="56481" x="4827588" y="4432300"/>
          <p14:tracePt t="56499" x="4695825" y="4371975"/>
          <p14:tracePt t="56512" x="4587875" y="4316413"/>
          <p14:tracePt t="56512" x="4579938" y="4310063"/>
          <p14:tracePt t="56531" x="4479925" y="4262438"/>
          <p14:tracePt t="56547" x="4440238" y="4248150"/>
          <p14:tracePt t="56566" x="4432300" y="4240213"/>
          <p14:tracePt t="56578" x="4432300" y="4232275"/>
          <p14:tracePt t="56616" x="4432300" y="4224338"/>
          <p14:tracePt t="56621" x="4432300" y="4216400"/>
          <p14:tracePt t="56632" x="4432300" y="4200525"/>
          <p14:tracePt t="56644" x="4432300" y="4194175"/>
          <p14:tracePt t="56663" x="4432300" y="4186238"/>
          <p14:tracePt t="56681" x="4440238" y="4178300"/>
          <p14:tracePt t="56699" x="4456113" y="4170363"/>
          <p14:tracePt t="56711" x="4471988" y="4162425"/>
          <p14:tracePt t="56729" x="4486275" y="4154488"/>
          <p14:tracePt t="56748" x="4510088" y="4146550"/>
          <p14:tracePt t="56766" x="4533900" y="4140200"/>
          <p14:tracePt t="56778" x="4548188" y="4140200"/>
          <p14:tracePt t="56796" x="4564063" y="4132263"/>
          <p14:tracePt t="56814" x="4572000" y="4132263"/>
          <p14:tracePt t="56833" x="4579938" y="4132263"/>
          <p14:tracePt t="56961" x="4579938" y="4140200"/>
          <p14:tracePt t="56963" x="4587875" y="4140200"/>
          <p14:tracePt t="56966" x="4587875" y="4146550"/>
          <p14:tracePt t="56978" x="4587875" y="4170363"/>
          <p14:tracePt t="56996" x="4595813" y="4186238"/>
          <p14:tracePt t="57015" x="4595813" y="4208463"/>
          <p14:tracePt t="57033" x="4602163" y="4232275"/>
          <p14:tracePt t="57033" x="4602163" y="4240213"/>
          <p14:tracePt t="57045" x="4602163" y="4256088"/>
          <p14:tracePt t="57063" x="4602163" y="4286250"/>
          <p14:tracePt t="57081" x="4602163" y="4316413"/>
          <p14:tracePt t="57100" x="4618038" y="4356100"/>
          <p14:tracePt t="57112" x="4625975" y="4386263"/>
          <p14:tracePt t="57130" x="4633913" y="4425950"/>
          <p14:tracePt t="57148" x="4649788" y="4448175"/>
          <p14:tracePt t="57166" x="4649788" y="4471988"/>
          <p14:tracePt t="57180" x="4649788" y="4479925"/>
          <p14:tracePt t="57204" x="4657725" y="4479925"/>
          <p14:tracePt t="57215" x="4664075" y="4479925"/>
          <p14:tracePt t="57233" x="4725988" y="4456113"/>
          <p14:tracePt t="57245" x="4765675" y="4425950"/>
          <p14:tracePt t="57263" x="4833938" y="4356100"/>
          <p14:tracePt t="57282" x="4887913" y="4286250"/>
          <p14:tracePt t="57282" x="4895850" y="4286250"/>
          <p14:tracePt t="57300" x="4927600" y="4232275"/>
          <p14:tracePt t="57300" x="4935538" y="4224338"/>
          <p14:tracePt t="57312" x="4949825" y="4200525"/>
          <p14:tracePt t="57398" x="4949825" y="4208463"/>
          <p14:tracePt t="57400" x="4949825" y="4216400"/>
          <p14:tracePt t="57403" x="4949825" y="4224338"/>
          <p14:tracePt t="57415" x="4949825" y="4262438"/>
          <p14:tracePt t="57433" x="4957763" y="4316413"/>
          <p14:tracePt t="57445" x="4957763" y="4340225"/>
          <p14:tracePt t="57463" x="4957763" y="4386263"/>
          <p14:tracePt t="57482" x="4957763" y="4448175"/>
          <p14:tracePt t="57500" x="4957763" y="4486275"/>
          <p14:tracePt t="57512" x="4965700" y="4510088"/>
          <p14:tracePt t="57531" x="4965700" y="4518025"/>
          <p14:tracePt t="57641" x="4973638" y="4518025"/>
          <p14:tracePt t="57647" x="4981575" y="4518025"/>
          <p14:tracePt t="57650" x="4989513" y="4518025"/>
          <p14:tracePt t="57652" x="4989513" y="4510088"/>
          <p14:tracePt t="57664" x="5003800" y="4502150"/>
          <p14:tracePt t="57682" x="5019675" y="4486275"/>
          <p14:tracePt t="57700" x="5035550" y="4464050"/>
          <p14:tracePt t="57712" x="5035550" y="4448175"/>
          <p14:tracePt t="57730" x="5035550" y="4418013"/>
          <p14:tracePt t="57749" x="5035550" y="4410075"/>
          <p14:tracePt t="57749" x="5035550" y="4402138"/>
          <p14:tracePt t="57767" x="5035550" y="4394200"/>
          <p14:tracePt t="57780" x="5027613" y="4394200"/>
          <p14:tracePt t="57797" x="5011738" y="4364038"/>
          <p14:tracePt t="57815" x="4949825" y="4332288"/>
          <p14:tracePt t="57834" x="4881563" y="4316413"/>
          <p14:tracePt t="57846" x="4849813" y="4316413"/>
          <p14:tracePt t="57864" x="4811713" y="4316413"/>
          <p14:tracePt t="57882" x="4772025" y="4316413"/>
          <p14:tracePt t="57900" x="4725988" y="4340225"/>
          <p14:tracePt t="57912" x="4695825" y="4356100"/>
          <p14:tracePt t="57931" x="4649788" y="4386263"/>
          <p14:tracePt t="57931" x="4649788" y="4394200"/>
          <p14:tracePt t="57949" x="4610100" y="4418013"/>
          <p14:tracePt t="57961" x="4587875" y="4432300"/>
          <p14:tracePt t="57979" x="4564063" y="4448175"/>
          <p14:tracePt t="57997" x="4541838" y="4464050"/>
          <p14:tracePt t="58016" x="4525963" y="4471988"/>
          <p14:tracePt t="58028" x="4525963" y="4479925"/>
          <p14:tracePt t="58046" x="4510088" y="4486275"/>
          <p14:tracePt t="58064" x="4502150" y="4502150"/>
          <p14:tracePt t="58082" x="4494213" y="4518025"/>
          <p14:tracePt t="58095" x="4494213" y="4533900"/>
          <p14:tracePt t="58113" x="4486275" y="4548188"/>
          <p14:tracePt t="58113" x="4486275" y="4556125"/>
          <p14:tracePt t="58131" x="4479925" y="4587875"/>
          <p14:tracePt t="58149" x="4471988" y="4625975"/>
          <p14:tracePt t="58161" x="4471988" y="4649788"/>
          <p14:tracePt t="58179" x="4464050" y="4672013"/>
          <p14:tracePt t="58198" x="4464050" y="4703763"/>
          <p14:tracePt t="58216" x="4464050" y="4725988"/>
          <p14:tracePt t="58228" x="4464050" y="4741863"/>
          <p14:tracePt t="58255" x="4464050" y="4749800"/>
          <p14:tracePt t="58264" x="4464050" y="4757738"/>
          <p14:tracePt t="58283" x="4464050" y="4765675"/>
          <p14:tracePt t="58295" x="4464050" y="4779963"/>
          <p14:tracePt t="58313" x="4464050" y="4787900"/>
          <p14:tracePt t="58331" x="4464050" y="4803775"/>
          <p14:tracePt t="58349" x="4464050" y="4819650"/>
          <p14:tracePt t="58361" x="4464050" y="4833938"/>
          <p14:tracePt t="58380" x="4471988" y="4849813"/>
          <p14:tracePt t="58398" x="4471988" y="4865688"/>
          <p14:tracePt t="58416" x="4471988" y="4873625"/>
          <p14:tracePt t="58428" x="4471988" y="4881563"/>
          <p14:tracePt t="58446" x="4471988" y="4887913"/>
          <p14:tracePt t="58469" x="4471988" y="4895850"/>
          <p14:tracePt t="58498" x="4471988" y="4903788"/>
          <p14:tracePt t="58505" x="4471988" y="4911725"/>
          <p14:tracePt t="58567" x="4479925" y="4911725"/>
          <p14:tracePt t="58570" x="4486275" y="4911725"/>
          <p14:tracePt t="58575" x="4494213" y="4903788"/>
          <p14:tracePt t="58581" x="4502150" y="4903788"/>
          <p14:tracePt t="58598" x="4525963" y="4895850"/>
          <p14:tracePt t="58616" x="4548188" y="4873625"/>
          <p14:tracePt t="58628" x="4556125" y="4865688"/>
          <p14:tracePt t="58646" x="4572000" y="4849813"/>
          <p14:tracePt t="58665" x="4587875" y="4841875"/>
          <p14:tracePt t="58665" x="4587875" y="4833938"/>
          <p14:tracePt t="58683" x="4595813" y="4827588"/>
          <p14:tracePt t="58695" x="4595813" y="4819650"/>
          <p14:tracePt t="58713" x="4610100" y="4795838"/>
          <p14:tracePt t="58732" x="4618038" y="4772025"/>
          <p14:tracePt t="58750" x="4625975" y="4749800"/>
          <p14:tracePt t="58780" x="4625975" y="4741863"/>
          <p14:tracePt t="58801" x="4633913" y="4741863"/>
          <p14:tracePt t="58816" x="4633913" y="4733925"/>
          <p14:tracePt t="58831" x="4641850" y="4733925"/>
          <p14:tracePt t="58832" x="4641850" y="4725988"/>
          <p14:tracePt t="58847" x="4641850" y="4711700"/>
          <p14:tracePt t="58865" x="4641850" y="4695825"/>
          <p14:tracePt t="58883" x="4641850" y="4679950"/>
          <p14:tracePt t="58895" x="4641850" y="4672013"/>
          <p14:tracePt t="58913" x="4641850" y="4664075"/>
          <p14:tracePt t="58960" x="4641850" y="4657725"/>
          <p14:tracePt t="58976" x="4641850" y="4649788"/>
          <p14:tracePt t="58979" x="4633913" y="4649788"/>
          <p14:tracePt t="58992" x="4633913" y="4641850"/>
          <p14:tracePt t="59008" x="4633913" y="4633913"/>
          <p14:tracePt t="59025" x="4633913" y="4625975"/>
          <p14:tracePt t="59032" x="4633913" y="4618038"/>
          <p14:tracePt t="59047" x="4633913" y="4602163"/>
          <p14:tracePt t="59065" x="4633913" y="4579938"/>
          <p14:tracePt t="59083" x="4633913" y="4548188"/>
          <p14:tracePt t="59096" x="4625975" y="4533900"/>
          <p14:tracePt t="59114" x="4625975" y="4525963"/>
          <p14:tracePt t="59132" x="4625975" y="4518025"/>
          <p14:tracePt t="59150" x="4625975" y="4510088"/>
          <p14:tracePt t="59162" x="4618038" y="4502150"/>
          <p14:tracePt t="59180" x="4618038" y="4494213"/>
          <p14:tracePt t="59199" x="4618038" y="4486275"/>
          <p14:tracePt t="59217" x="4618038" y="4471988"/>
          <p14:tracePt t="59229" x="4618038" y="4464050"/>
          <p14:tracePt t="59247" x="4610100" y="4448175"/>
          <p14:tracePt t="59265" x="4602163" y="4425950"/>
          <p14:tracePt t="59284" x="4602163" y="4418013"/>
          <p14:tracePt t="59296" x="4595813" y="4418013"/>
          <p14:tracePt t="59314" x="4587875" y="4410075"/>
          <p14:tracePt t="59332" x="4564063" y="4410075"/>
          <p14:tracePt t="59350" x="4541838" y="4402138"/>
          <p14:tracePt t="59362" x="4533900" y="4402138"/>
          <p14:tracePt t="59381" x="4510088" y="4402138"/>
          <p14:tracePt t="59399" x="4502150" y="4402138"/>
          <p14:tracePt t="59432" x="4494213" y="4402138"/>
          <p14:tracePt t="59447" x="4486275" y="4402138"/>
          <p14:tracePt t="59454" x="4479925" y="4402138"/>
          <p14:tracePt t="59466" x="4471988" y="4402138"/>
          <p14:tracePt t="59484" x="4464050" y="4410075"/>
          <p14:tracePt t="59496" x="4448175" y="4410075"/>
          <p14:tracePt t="59514" x="4440238" y="4418013"/>
          <p14:tracePt t="59533" x="4418013" y="4418013"/>
          <p14:tracePt t="59550" x="4410075" y="4432300"/>
          <p14:tracePt t="59563" x="4402138" y="4432300"/>
          <p14:tracePt t="59581" x="4394200" y="4432300"/>
          <p14:tracePt t="59599" x="4394200" y="4440238"/>
          <p14:tracePt t="59617" x="4386263" y="4448175"/>
          <p14:tracePt t="59629" x="4378325" y="4448175"/>
          <p14:tracePt t="59662" x="4378325" y="4456113"/>
          <p14:tracePt t="59684" x="4371975" y="4456113"/>
          <p14:tracePt t="59686" x="4371975" y="4464050"/>
          <p14:tracePt t="59710" x="4364038" y="4464050"/>
          <p14:tracePt t="59714" x="4364038" y="4471988"/>
          <p14:tracePt t="59732" x="4356100" y="4479925"/>
          <p14:tracePt t="59751" x="4348163" y="4494213"/>
          <p14:tracePt t="59763" x="4340225" y="4510088"/>
          <p14:tracePt t="59781" x="4332288" y="4533900"/>
          <p14:tracePt t="59799" x="4332288" y="4556125"/>
          <p14:tracePt t="59817" x="4324350" y="4587875"/>
          <p14:tracePt t="59829" x="4324350" y="4602163"/>
          <p14:tracePt t="59848" x="4324350" y="4625975"/>
          <p14:tracePt t="59866" x="4324350" y="4633913"/>
          <p14:tracePt t="59884" x="4324350" y="4641850"/>
          <p14:tracePt t="59896" x="4324350" y="4657725"/>
          <p14:tracePt t="59915" x="4324350" y="4664075"/>
          <p14:tracePt t="59933" x="4324350" y="4695825"/>
          <p14:tracePt t="59951" x="4324350" y="4718050"/>
          <p14:tracePt t="59963" x="4324350" y="4733925"/>
          <p14:tracePt t="59981" x="4324350" y="4757738"/>
          <p14:tracePt t="59999" x="4324350" y="4787900"/>
          <p14:tracePt t="60018" x="4324350" y="4811713"/>
          <p14:tracePt t="60030" x="4332288" y="4819650"/>
          <p14:tracePt t="60048" x="4340225" y="4833938"/>
          <p14:tracePt t="60066" x="4340225" y="4841875"/>
          <p14:tracePt t="60084" x="4356100" y="4849813"/>
          <p14:tracePt t="60143" x="4364038" y="4849813"/>
          <p14:tracePt t="60156" x="4371975" y="4849813"/>
          <p14:tracePt t="60161" x="4371975" y="4857750"/>
          <p14:tracePt t="60168" x="4378325" y="4857750"/>
          <p14:tracePt t="60172" x="4386263" y="4857750"/>
          <p14:tracePt t="60181" x="4386263" y="4865688"/>
          <p14:tracePt t="60200" x="4410075" y="4881563"/>
          <p14:tracePt t="60218" x="4425950" y="4887913"/>
          <p14:tracePt t="60230" x="4440238" y="4887913"/>
          <p14:tracePt t="60248" x="4456113" y="4895850"/>
          <p14:tracePt t="60266" x="4486275" y="4895850"/>
          <p14:tracePt t="60285" x="4502150" y="4895850"/>
          <p14:tracePt t="60305" x="4510088" y="4895850"/>
          <p14:tracePt t="60326" x="4518025" y="4895850"/>
          <p14:tracePt t="60359" x="4525963" y="4895850"/>
          <p14:tracePt t="60371" x="4533900" y="4895850"/>
          <p14:tracePt t="60382" x="4541838" y="4895850"/>
          <p14:tracePt t="60386" x="4548188" y="4895850"/>
          <p14:tracePt t="60400" x="4556125" y="4887913"/>
          <p14:tracePt t="60418" x="4579938" y="4873625"/>
          <p14:tracePt t="60430" x="4587875" y="4857750"/>
          <p14:tracePt t="60448" x="4595813" y="4833938"/>
          <p14:tracePt t="60467" x="4610100" y="4819650"/>
          <p14:tracePt t="60467" x="4610100" y="4811713"/>
          <p14:tracePt t="60485" x="4618038" y="4795838"/>
          <p14:tracePt t="60497" x="4618038" y="4779963"/>
          <p14:tracePt t="60515" x="4618038" y="4749800"/>
          <p14:tracePt t="60534" x="4618038" y="4718050"/>
          <p14:tracePt t="60551" x="4610100" y="4679950"/>
          <p14:tracePt t="60564" x="4610100" y="4664075"/>
          <p14:tracePt t="60582" x="4602163" y="4649788"/>
          <p14:tracePt t="60600" x="4602163" y="4641850"/>
          <p14:tracePt t="60621" x="4602163" y="4633913"/>
          <p14:tracePt t="60635" x="4602163" y="4625975"/>
          <p14:tracePt t="60649" x="4602163" y="4610100"/>
          <p14:tracePt t="60667" x="4595813" y="4587875"/>
          <p14:tracePt t="60685" x="4587875" y="4556125"/>
          <p14:tracePt t="60697" x="4587875" y="4533900"/>
          <p14:tracePt t="60715" x="4572000" y="4518025"/>
          <p14:tracePt t="60733" x="4564063" y="4510088"/>
          <p14:tracePt t="60752" x="4556125" y="4494213"/>
          <p14:tracePt t="60764" x="4541838" y="4486275"/>
          <p14:tracePt t="60782" x="4510088" y="4486275"/>
          <p14:tracePt t="60800" x="4494213" y="4486275"/>
          <p14:tracePt t="60818" x="4479925" y="4486275"/>
          <p14:tracePt t="60831" x="4471988" y="4486275"/>
          <p14:tracePt t="60849" x="4464050" y="4486275"/>
          <p14:tracePt t="60867" x="4456113" y="4486275"/>
          <p14:tracePt t="60885" x="4448175" y="4494213"/>
          <p14:tracePt t="60897" x="4432300" y="4502150"/>
          <p14:tracePt t="60916" x="4410075" y="4510088"/>
          <p14:tracePt t="60934" x="4386263" y="4525963"/>
          <p14:tracePt t="60934" x="4386263" y="4533900"/>
          <p14:tracePt t="60952" x="4364038" y="4541838"/>
          <p14:tracePt t="60964" x="4356100" y="4548188"/>
          <p14:tracePt t="60983" x="4340225" y="4579938"/>
          <p14:tracePt t="61000" x="4332288" y="4610100"/>
          <p14:tracePt t="61019" x="4332288" y="4649788"/>
          <p14:tracePt t="61019" x="4332288" y="4657725"/>
          <p14:tracePt t="61031" x="4332288" y="4672013"/>
          <p14:tracePt t="61049" x="4332288" y="4695825"/>
          <p14:tracePt t="61067" x="4332288" y="4718050"/>
          <p14:tracePt t="61085" x="4340225" y="4741863"/>
          <p14:tracePt t="61098" x="4340225" y="4757738"/>
          <p14:tracePt t="61116" x="4348163" y="4772025"/>
          <p14:tracePt t="61134" x="4356100" y="4787900"/>
          <p14:tracePt t="61152" x="4364038" y="4819650"/>
          <p14:tracePt t="61164" x="4371975" y="4827588"/>
          <p14:tracePt t="61182" x="4378325" y="4857750"/>
          <p14:tracePt t="61201" x="4394200" y="4873625"/>
          <p14:tracePt t="61219" x="4402138" y="4887913"/>
          <p14:tracePt t="61231" x="4418013" y="4887913"/>
          <p14:tracePt t="61249" x="4440238" y="4887913"/>
          <p14:tracePt t="61267" x="4464050" y="4887913"/>
          <p14:tracePt t="61286" x="4479925" y="4887913"/>
          <p14:tracePt t="61286" x="4486275" y="4887913"/>
          <p14:tracePt t="61298" x="4494213" y="4887913"/>
          <p14:tracePt t="61837" x="4494213" y="4881563"/>
          <p14:tracePt t="61853" x="4502150" y="4881563"/>
          <p14:tracePt t="61863" x="4510088" y="4881563"/>
          <p14:tracePt t="61869" x="4510088" y="4873625"/>
          <p14:tracePt t="61873" x="4518025" y="4873625"/>
          <p14:tracePt t="62092" x="4518025" y="4865688"/>
          <p14:tracePt t="62099" x="4518025" y="4857750"/>
          <p14:tracePt t="62104" x="4518025" y="4849813"/>
          <p14:tracePt t="62106" x="4518025" y="4841875"/>
          <p14:tracePt t="62117" x="4518025" y="4827588"/>
          <p14:tracePt t="62117" x="4518025" y="4819650"/>
          <p14:tracePt t="62135" x="4510088" y="4779963"/>
          <p14:tracePt t="62153" x="4502150" y="4741863"/>
          <p14:tracePt t="62165" x="4502150" y="4711700"/>
          <p14:tracePt t="62183" x="4494213" y="4672013"/>
          <p14:tracePt t="62202" x="4486275" y="4641850"/>
          <p14:tracePt t="62220" x="4486275" y="4618038"/>
          <p14:tracePt t="62232" x="4486275" y="4610100"/>
          <p14:tracePt t="62250" x="4486275" y="4602163"/>
          <p14:tracePt t="62268" x="4486275" y="4587875"/>
          <p14:tracePt t="62289" x="4486275" y="4579938"/>
          <p14:tracePt t="62299" x="4479925" y="4572000"/>
          <p14:tracePt t="62317" x="4464050" y="4548188"/>
          <p14:tracePt t="62335" x="4440238" y="4541838"/>
          <p14:tracePt t="62353" x="4410075" y="4525963"/>
          <p14:tracePt t="62365" x="4394200" y="4525963"/>
          <p14:tracePt t="62384" x="4371975" y="4525963"/>
          <p14:tracePt t="62402" x="4348163" y="4525963"/>
          <p14:tracePt t="62420" x="4324350" y="4533900"/>
          <p14:tracePt t="62432" x="4316413" y="4533900"/>
          <p14:tracePt t="62451" x="4302125" y="4541838"/>
          <p14:tracePt t="62469" x="4278313" y="4548188"/>
          <p14:tracePt t="62469" x="4270375" y="4548188"/>
          <p14:tracePt t="62487" x="4256088" y="4564063"/>
          <p14:tracePt t="62499" x="4248150" y="4564063"/>
          <p14:tracePt t="62517" x="4240213" y="4572000"/>
          <p14:tracePt t="62536" x="4224338" y="4572000"/>
          <p14:tracePt t="62536" x="4216400" y="4572000"/>
          <p14:tracePt t="62554" x="4208463" y="4572000"/>
          <p14:tracePt t="62554" x="4200525" y="4572000"/>
          <p14:tracePt t="62566" x="4186238" y="4572000"/>
          <p14:tracePt t="62584" x="4154488" y="4572000"/>
          <p14:tracePt t="62602" x="4116388" y="4572000"/>
          <p14:tracePt t="62620" x="4086225" y="4572000"/>
          <p14:tracePt t="62633" x="4062413" y="4564063"/>
          <p14:tracePt t="62651" x="4046538" y="4556125"/>
          <p14:tracePt t="62734" x="4046538" y="4548188"/>
          <p14:tracePt t="62739" x="4046538" y="4541838"/>
          <p14:tracePt t="62742" x="4046538" y="4533900"/>
          <p14:tracePt t="62754" x="4046538" y="4494213"/>
          <p14:tracePt t="62766" x="4054475" y="4479925"/>
          <p14:tracePt t="62784" x="4062413" y="4471988"/>
          <p14:tracePt t="62802" x="4070350" y="4464050"/>
          <p14:tracePt t="62820" x="4086225" y="4456113"/>
          <p14:tracePt t="62833" x="4100513" y="4448175"/>
          <p14:tracePt t="62851" x="4116388" y="4440238"/>
          <p14:tracePt t="62869" x="4146550" y="4425950"/>
          <p14:tracePt t="62887" x="4186238" y="4418013"/>
          <p14:tracePt t="62899" x="4216400" y="4418013"/>
          <p14:tracePt t="62918" x="4256088" y="4402138"/>
          <p14:tracePt t="62918" x="4262438" y="4402138"/>
          <p14:tracePt t="62936" x="4302125" y="4386263"/>
          <p14:tracePt t="62954" x="4348163" y="4364038"/>
          <p14:tracePt t="62966" x="4371975" y="4356100"/>
          <p14:tracePt t="62984" x="4394200" y="4348163"/>
          <p14:tracePt t="63002" x="4410075" y="4348163"/>
          <p14:tracePt t="63146" x="4418013" y="4348163"/>
          <p14:tracePt t="63151" x="4425950" y="4348163"/>
          <p14:tracePt t="63171" x="4432300" y="4348163"/>
          <p14:tracePt t="63196" x="4440238" y="4348163"/>
          <p14:tracePt t="63322" x="4448175" y="4348163"/>
          <p14:tracePt t="63326" x="4456113" y="4348163"/>
          <p14:tracePt t="63334" x="4464050" y="4348163"/>
          <p14:tracePt t="63341" x="4471988" y="4348163"/>
          <p14:tracePt t="63354" x="4479925" y="4348163"/>
          <p14:tracePt t="63366" x="4486275" y="4348163"/>
          <p14:tracePt t="63385" x="4502150" y="4348163"/>
          <p14:tracePt t="63403" x="4510088" y="4348163"/>
          <p14:tracePt t="63421" x="4518025" y="4348163"/>
          <p14:tracePt t="63433" x="4525963" y="4348163"/>
          <p14:tracePt t="63453" x="4533900" y="4348163"/>
          <p14:tracePt t="63484" x="4541838" y="4348163"/>
          <p14:tracePt t="63501" x="4548188" y="4348163"/>
          <p14:tracePt t="63521" x="4556125" y="4348163"/>
          <p14:tracePt t="63543" x="4564063" y="4348163"/>
          <p14:tracePt t="63762" x="4572000" y="4348163"/>
          <p14:tracePt t="63778" x="4579938" y="4348163"/>
          <p14:tracePt t="63950" x="4587875" y="4348163"/>
          <p14:tracePt t="63959" x="4595813" y="4348163"/>
          <p14:tracePt t="63966" x="4602163" y="4348163"/>
          <p14:tracePt t="63972" x="4610100" y="4348163"/>
          <p14:tracePt t="63985" x="4618038" y="4348163"/>
          <p14:tracePt t="64004" x="4625975" y="4348163"/>
          <p14:tracePt t="64022" x="4633913" y="4348163"/>
          <p14:tracePt t="64034" x="4641850" y="4348163"/>
          <p14:tracePt t="64056" x="4649788" y="4348163"/>
          <p14:tracePt t="64135" x="4657725" y="4348163"/>
          <p14:tracePt t="64150" x="4664075" y="4348163"/>
          <p14:tracePt t="64169" x="4672013" y="4348163"/>
          <p14:tracePt t="64179" x="4679950" y="4348163"/>
          <p14:tracePt t="64194" x="4687888" y="4348163"/>
          <p14:tracePt t="64384" x="4695825" y="4348163"/>
          <p14:tracePt t="64400" x="4703763" y="4348163"/>
          <p14:tracePt t="64404" x="4703763" y="4340225"/>
          <p14:tracePt t="64732" x="4711700" y="4340225"/>
          <p14:tracePt t="64745" x="4711700" y="4348163"/>
          <p14:tracePt t="64750" x="4718050" y="4348163"/>
          <p14:tracePt t="64763" x="4718050" y="4356100"/>
          <p14:tracePt t="64768" x="4725988" y="4356100"/>
          <p14:tracePt t="64786" x="4749800" y="4356100"/>
          <p14:tracePt t="64804" x="4779963" y="4356100"/>
          <p14:tracePt t="64823" x="4803775" y="4356100"/>
          <p14:tracePt t="64835" x="4811713" y="4356100"/>
          <p14:tracePt t="64853" x="4819650" y="4356100"/>
          <p14:tracePt t="64950" x="4819650" y="4364038"/>
          <p14:tracePt t="64954" x="4819650" y="4371975"/>
          <p14:tracePt t="64959" x="4819650" y="4378325"/>
          <p14:tracePt t="64968" x="4811713" y="4386263"/>
          <p14:tracePt t="64986" x="4803775" y="4402138"/>
          <p14:tracePt t="65005" x="4803775" y="4410075"/>
          <p14:tracePt t="65023" x="4795838" y="4410075"/>
          <p14:tracePt t="65058" x="4795838" y="4418013"/>
          <p14:tracePt t="65076" x="4787900" y="4418013"/>
          <p14:tracePt t="65087" x="4779963" y="4418013"/>
          <p14:tracePt t="65095" x="4772025" y="4418013"/>
          <p14:tracePt t="65102" x="4765675" y="4425950"/>
          <p14:tracePt t="65120" x="4733925" y="4432300"/>
          <p14:tracePt t="65138" x="4711700" y="4448175"/>
          <p14:tracePt t="65156" x="4687888" y="4464050"/>
          <p14:tracePt t="65168" x="4679950" y="4471988"/>
          <p14:tracePt t="65186" x="4664075" y="4479925"/>
          <p14:tracePt t="65205" x="4657725" y="4486275"/>
          <p14:tracePt t="65223" x="4641850" y="4486275"/>
          <p14:tracePt t="65235" x="4633913" y="4494213"/>
          <p14:tracePt t="65253" x="4625975" y="4502150"/>
          <p14:tracePt t="65271" x="4602163" y="4510088"/>
          <p14:tracePt t="65290" x="4587875" y="4518025"/>
          <p14:tracePt t="65290" x="4579938" y="4518025"/>
          <p14:tracePt t="65302" x="4564063" y="4533900"/>
          <p14:tracePt t="65320" x="4525963" y="4548188"/>
          <p14:tracePt t="65338" x="4494213" y="4572000"/>
          <p14:tracePt t="65356" x="4471988" y="4595813"/>
          <p14:tracePt t="65369" x="4448175" y="4610100"/>
          <p14:tracePt t="65387" x="4432300" y="4641850"/>
          <p14:tracePt t="65405" x="4432300" y="4664075"/>
          <p14:tracePt t="65423" x="4425950" y="4687888"/>
          <p14:tracePt t="65435" x="4425950" y="4695825"/>
          <p14:tracePt t="65453" x="4425950" y="4703763"/>
          <p14:tracePt t="65472" x="4425950" y="4711700"/>
          <p14:tracePt t="65521" x="4425950" y="4718050"/>
          <p14:tracePt t="65531" x="4425950" y="4725988"/>
          <p14:tracePt t="65538" x="4425950" y="4733925"/>
          <p14:tracePt t="65544" x="4425950" y="4741863"/>
          <p14:tracePt t="65557" x="4425950" y="4757738"/>
          <p14:tracePt t="65557" x="4425950" y="4765675"/>
          <p14:tracePt t="65569" x="4425950" y="4779963"/>
          <p14:tracePt t="65569" x="4425950" y="4787900"/>
          <p14:tracePt t="65587" x="4425950" y="4819650"/>
          <p14:tracePt t="65605" x="4425950" y="4849813"/>
          <p14:tracePt t="65623" x="4432300" y="4873625"/>
          <p14:tracePt t="65635" x="4432300" y="4881563"/>
          <p14:tracePt t="65654" x="4440238" y="4881563"/>
          <p14:tracePt t="65672" x="4456113" y="4887913"/>
          <p14:tracePt t="65765" x="4464050" y="4887913"/>
          <p14:tracePt t="65789" x="4471988" y="4887913"/>
          <p14:tracePt t="65803" x="4479925" y="4887913"/>
          <p14:tracePt t="65807" x="4486275" y="4887913"/>
          <p14:tracePt t="65808" x="4486275" y="4881563"/>
          <p14:tracePt t="65824" x="4502150" y="4873625"/>
          <p14:tracePt t="65836" x="4518025" y="4865688"/>
          <p14:tracePt t="65836" x="4518025" y="4857750"/>
          <p14:tracePt t="65854" x="4548188" y="4841875"/>
          <p14:tracePt t="65872" x="4579938" y="4811713"/>
          <p14:tracePt t="65890" x="4595813" y="4757738"/>
          <p14:tracePt t="65902" x="4618038" y="4718050"/>
          <p14:tracePt t="65921" x="4633913" y="4672013"/>
          <p14:tracePt t="65939" x="4641850" y="4649788"/>
          <p14:tracePt t="65957" x="4641850" y="4641850"/>
          <p14:tracePt t="65969" x="4649788" y="4633913"/>
          <p14:tracePt t="65987" x="4649788" y="4618038"/>
          <p14:tracePt t="66006" x="4649788" y="4610100"/>
          <p14:tracePt t="66024" x="4649788" y="4602163"/>
          <p14:tracePt t="66036" x="4649788" y="4595813"/>
          <p14:tracePt t="66054" x="4649788" y="4587875"/>
          <p14:tracePt t="66072" x="4649788" y="4572000"/>
          <p14:tracePt t="66091" x="4664075" y="4541838"/>
          <p14:tracePt t="66103" x="4672013" y="4525963"/>
          <p14:tracePt t="66121" x="4679950" y="4502150"/>
          <p14:tracePt t="66139" x="4679950" y="4494213"/>
          <p14:tracePt t="66157" x="4679950" y="4486275"/>
          <p14:tracePt t="66169" x="4672013" y="4479925"/>
          <p14:tracePt t="66188" x="4664075" y="4464050"/>
          <p14:tracePt t="66206" x="4649788" y="4456113"/>
          <p14:tracePt t="66224" x="4633913" y="4448175"/>
          <p14:tracePt t="66236" x="4625975" y="4440238"/>
          <p14:tracePt t="66254" x="4602163" y="4440238"/>
          <p14:tracePt t="66273" x="4579938" y="4432300"/>
          <p14:tracePt t="66291" x="4556125" y="4432300"/>
          <p14:tracePt t="66303" x="4541838" y="4432300"/>
          <p14:tracePt t="66321" x="4518025" y="4425950"/>
          <p14:tracePt t="66339" x="4502150" y="4425950"/>
          <p14:tracePt t="66357" x="4479925" y="4425950"/>
          <p14:tracePt t="66370" x="4471988" y="4425950"/>
          <p14:tracePt t="66388" x="4440238" y="4432300"/>
          <p14:tracePt t="66406" x="4418013" y="4440238"/>
          <p14:tracePt t="66425" x="4402138" y="4464050"/>
          <p14:tracePt t="66436" x="4402138" y="4471988"/>
          <p14:tracePt t="66454" x="4402138" y="4494213"/>
          <p14:tracePt t="66473" x="4402138" y="4525963"/>
          <p14:tracePt t="66485" x="4410075" y="4541838"/>
          <p14:tracePt t="66503" x="4432300" y="4572000"/>
          <p14:tracePt t="66521" x="4440238" y="4595813"/>
          <p14:tracePt t="66539" x="4440238" y="4610100"/>
          <p14:tracePt t="66552" x="4440238" y="4625975"/>
          <p14:tracePt t="66570" x="4440238" y="4649788"/>
          <p14:tracePt t="66588" x="4440238" y="4695825"/>
          <p14:tracePt t="66606" x="4440238" y="4733925"/>
          <p14:tracePt t="66618" x="4448175" y="4765675"/>
          <p14:tracePt t="66636" x="4448175" y="4795838"/>
          <p14:tracePt t="66655" x="4456113" y="4811713"/>
          <p14:tracePt t="66673" x="4456113" y="4819650"/>
          <p14:tracePt t="66830" x="4456113" y="4827588"/>
          <p14:tracePt t="66835" x="4456113" y="4833938"/>
          <p14:tracePt t="66840" x="4456113" y="4841875"/>
          <p14:tracePt t="66843" x="4456113" y="4849813"/>
          <p14:tracePt t="66855" x="4456113" y="4857750"/>
          <p14:tracePt t="66873" x="4464050" y="4873625"/>
          <p14:tracePt t="66885" x="4464050" y="4881563"/>
          <p14:tracePt t="66915" x="4471988" y="4881563"/>
          <p14:tracePt t="67063" x="4479925" y="4881563"/>
          <p14:tracePt t="67076" x="4486275" y="4881563"/>
          <p14:tracePt t="67087" x="4494213" y="4881563"/>
          <p14:tracePt t="67101" x="4502150" y="4881563"/>
          <p14:tracePt t="67109" x="4510088" y="4881563"/>
          <p14:tracePt t="67113" x="4518025" y="4881563"/>
          <p14:tracePt t="67122" x="4525963" y="4873625"/>
          <p14:tracePt t="67140" x="4556125" y="4849813"/>
          <p14:tracePt t="67152" x="4572000" y="4833938"/>
          <p14:tracePt t="67170" x="4595813" y="4803775"/>
          <p14:tracePt t="67189" x="4610100" y="4772025"/>
          <p14:tracePt t="67207" x="4618038" y="4757738"/>
          <p14:tracePt t="67219" x="4618038" y="4749800"/>
          <p14:tracePt t="67237" x="4618038" y="4741863"/>
          <p14:tracePt t="67256" x="4618038" y="4733925"/>
          <p14:tracePt t="67305" x="4625975" y="4733925"/>
          <p14:tracePt t="67378" x="4625975" y="4725988"/>
          <p14:tracePt t="67890" x="4618038" y="4725988"/>
          <p14:tracePt t="67893" x="4610100" y="4725988"/>
          <p14:tracePt t="67895" x="4602163" y="4725988"/>
          <p14:tracePt t="67905" x="4595813" y="4725988"/>
          <p14:tracePt t="67923" x="4587875" y="4725988"/>
          <p14:tracePt t="68111" x="4579938" y="4725988"/>
          <p14:tracePt t="68121" x="4572000" y="4725988"/>
          <p14:tracePt t="68230" x="4579938" y="4725988"/>
          <p14:tracePt t="68240" x="4587875" y="4725988"/>
          <p14:tracePt t="68245" x="4587875" y="4718050"/>
          <p14:tracePt t="68689" x="4579938" y="4718050"/>
          <p14:tracePt t="68690" x="4579938" y="4725988"/>
          <p14:tracePt t="68693" x="4564063" y="4733925"/>
          <p14:tracePt t="68705" x="4494213" y="4779963"/>
          <p14:tracePt t="68723" x="4364038" y="4927600"/>
          <p14:tracePt t="68742" x="4348163" y="5167313"/>
          <p14:tracePt t="68754" x="4356100" y="5167313"/>
          <p14:tracePt t="68849" x="4356100" y="5173663"/>
          <p14:tracePt t="68909" x="4356100" y="5181600"/>
          <p14:tracePt t="68913" x="4356100" y="5189538"/>
          <p14:tracePt t="68917" x="4356100" y="5197475"/>
          <p14:tracePt t="68929" x="4348163" y="5197475"/>
          <p14:tracePt t="68945" x="4348163" y="5205413"/>
          <p14:tracePt t="68991" x="4348163" y="5213350"/>
          <p14:tracePt t="69027" x="4348163" y="5221288"/>
          <p14:tracePt t="69320" x="4348163" y="5229225"/>
          <p14:tracePt t="69616" x="4356100" y="5235575"/>
          <p14:tracePt t="69617" x="4364038" y="5235575"/>
          <p14:tracePt t="69621" x="4394200" y="5259388"/>
          <p14:tracePt t="69622" x="4394200" y="5267325"/>
          <p14:tracePt t="69627" x="4432300" y="5297488"/>
          <p14:tracePt t="69640" x="4533900" y="5359400"/>
          <p14:tracePt t="69640" x="4541838" y="5367338"/>
          <p14:tracePt t="69658" x="4672013" y="5459413"/>
          <p14:tracePt t="69676" x="4757738" y="5514975"/>
          <p14:tracePt t="69688" x="4803775" y="5545138"/>
          <p14:tracePt t="69706" x="4887913" y="5591175"/>
          <p14:tracePt t="69725" x="4981575" y="5629275"/>
          <p14:tracePt t="69743" x="5057775" y="5668963"/>
          <p14:tracePt t="69755" x="5105400" y="5691188"/>
          <p14:tracePt t="69773" x="5151438" y="5699125"/>
          <p14:tracePt t="69791" x="5181600" y="5699125"/>
          <p14:tracePt t="69809" x="5213350" y="5699125"/>
          <p14:tracePt t="69822" x="5251450" y="5699125"/>
          <p14:tracePt t="69822" x="5259388" y="5699125"/>
          <p14:tracePt t="69840" x="5321300" y="5722938"/>
          <p14:tracePt t="69858" x="5399088" y="5745163"/>
          <p14:tracePt t="69876" x="5475288" y="5761038"/>
          <p14:tracePt t="69888" x="5545138" y="5776913"/>
          <p14:tracePt t="69907" x="5637213" y="5784850"/>
          <p14:tracePt t="69907" x="5653088" y="5784850"/>
          <p14:tracePt t="69925" x="5738813" y="5792788"/>
          <p14:tracePt t="69925" x="5745163" y="5792788"/>
          <p14:tracePt t="69943" x="5807075" y="5792788"/>
          <p14:tracePt t="69955" x="5838825" y="5792788"/>
          <p14:tracePt t="69973" x="5876925" y="5784850"/>
          <p14:tracePt t="69991" x="5922963" y="5768975"/>
          <p14:tracePt t="70010" x="5938838" y="5761038"/>
          <p14:tracePt t="70022" x="5946775" y="5761038"/>
          <p14:tracePt t="70022" x="5954713" y="5761038"/>
          <p14:tracePt t="70040" x="5970588" y="5753100"/>
          <p14:tracePt t="70058" x="6008688" y="5745163"/>
          <p14:tracePt t="70077" x="6046788" y="5738813"/>
          <p14:tracePt t="70088" x="6062663" y="5730875"/>
          <p14:tracePt t="70107" x="6086475" y="5730875"/>
          <p14:tracePt t="70125" x="6116638" y="5722938"/>
          <p14:tracePt t="70143" x="6170613" y="5699125"/>
          <p14:tracePt t="70155" x="6224588" y="5684838"/>
          <p14:tracePt t="70173" x="6294438" y="5661025"/>
          <p14:tracePt t="70192" x="6348413" y="5653088"/>
          <p14:tracePt t="70210" x="6432550" y="5699125"/>
          <p14:tracePt t="70222" x="6472238" y="5722938"/>
          <p14:tracePt t="70240" x="6534150" y="5745163"/>
          <p14:tracePt t="70258" x="6588125" y="5753100"/>
          <p14:tracePt t="70277" x="6642100" y="5761038"/>
          <p14:tracePt t="70289" x="6672263" y="5761038"/>
          <p14:tracePt t="70307" x="6711950" y="5768975"/>
          <p14:tracePt t="70325" x="6718300" y="5768975"/>
          <p14:tracePt t="70407" x="6711950" y="5768975"/>
          <p14:tracePt t="70412" x="6704013" y="5768975"/>
          <p14:tracePt t="70413" x="6696075" y="5768975"/>
          <p14:tracePt t="70422" x="6680200" y="5761038"/>
          <p14:tracePt t="70440" x="6642100" y="5761038"/>
          <p14:tracePt t="70459" x="6626225" y="5753100"/>
          <p14:tracePt t="70477" x="6618288" y="5753100"/>
          <p14:tracePt t="70548" x="6618288" y="5745163"/>
          <p14:tracePt t="70553" x="6618288" y="5738813"/>
          <p14:tracePt t="70555" x="6618288" y="5730875"/>
          <p14:tracePt t="70557" x="6610350" y="5730875"/>
          <p14:tracePt t="70574" x="6602413" y="5691188"/>
          <p14:tracePt t="70592" x="6596063" y="5661025"/>
          <p14:tracePt t="70610" x="6572250" y="5637213"/>
          <p14:tracePt t="70622" x="6564313" y="5622925"/>
          <p14:tracePt t="70641" x="6542088" y="5591175"/>
          <p14:tracePt t="70641" x="6534150" y="5591175"/>
          <p14:tracePt t="70659" x="6526213" y="5568950"/>
          <p14:tracePt t="70736" x="6526213" y="5561013"/>
          <p14:tracePt t="70741" x="6526213" y="5553075"/>
          <p14:tracePt t="70744" x="6526213" y="5545138"/>
          <p14:tracePt t="70746" x="6526213" y="5537200"/>
          <p14:tracePt t="70756" x="6526213" y="5514975"/>
          <p14:tracePt t="70774" x="6526213" y="5467350"/>
          <p14:tracePt t="70792" x="6526213" y="5437188"/>
          <p14:tracePt t="70810" x="6526213" y="5429250"/>
          <p14:tracePt t="70823" x="6526213" y="5421313"/>
          <p14:tracePt t="70841" x="6526213" y="5405438"/>
          <p14:tracePt t="70859" x="6526213" y="5399088"/>
          <p14:tracePt t="70877" x="6526213" y="5391150"/>
          <p14:tracePt t="70964" x="6526213" y="5383213"/>
          <p14:tracePt t="70978" x="6526213" y="5375275"/>
          <p14:tracePt t="70982" x="6526213" y="5367338"/>
          <p14:tracePt t="70985" x="6518275" y="5359400"/>
          <p14:tracePt t="70992" x="6518275" y="5337175"/>
          <p14:tracePt t="71011" x="6518275" y="5275263"/>
          <p14:tracePt t="71023" x="6518275" y="5243513"/>
          <p14:tracePt t="71041" x="6518275" y="5213350"/>
          <p14:tracePt t="71059" x="6518275" y="5205413"/>
          <p14:tracePt t="71079" x="6510338" y="5205413"/>
          <p14:tracePt t="71089" x="6502400" y="5205413"/>
          <p14:tracePt t="71108" x="6486525" y="5205413"/>
          <p14:tracePt t="71126" x="6472238" y="5205413"/>
          <p14:tracePt t="71293" x="6472238" y="5197475"/>
          <p14:tracePt t="71302" x="6472238" y="5189538"/>
          <p14:tracePt t="71304" x="6472238" y="5181600"/>
          <p14:tracePt t="71308" x="6472238" y="5173663"/>
          <p14:tracePt t="71326" x="6486525" y="5143500"/>
          <p14:tracePt t="71345" x="6502400" y="5119688"/>
          <p14:tracePt t="71356" x="6510338" y="5113338"/>
          <p14:tracePt t="71375" x="6518275" y="5105400"/>
          <p14:tracePt t="71416" x="6526213" y="5105400"/>
          <p14:tracePt t="71446" x="6526213" y="5097463"/>
          <p14:tracePt t="71455" x="6534150" y="5097463"/>
          <p14:tracePt t="71459" x="6534150" y="5089525"/>
          <p14:tracePt t="71469" x="6542088" y="5089525"/>
          <p14:tracePt t="71805" x="6542088" y="5097463"/>
          <p14:tracePt t="71812" x="6534150" y="5097463"/>
          <p14:tracePt t="71813" x="6534150" y="5105400"/>
          <p14:tracePt t="71824" x="6526213" y="5113338"/>
          <p14:tracePt t="71842" x="6510338" y="5143500"/>
          <p14:tracePt t="71860" x="6494463" y="5167313"/>
          <p14:tracePt t="71878" x="6480175" y="5173663"/>
          <p14:tracePt t="71890" x="6472238" y="5189538"/>
          <p14:tracePt t="71909" x="6456363" y="5197475"/>
          <p14:tracePt t="71927" x="6426200" y="5213350"/>
          <p14:tracePt t="71945" x="6402388" y="5229225"/>
          <p14:tracePt t="71957" x="6394450" y="5243513"/>
          <p14:tracePt t="71975" x="6394450" y="5275263"/>
          <p14:tracePt t="71993" x="6372225" y="5321300"/>
          <p14:tracePt t="72012" x="6364288" y="5367338"/>
          <p14:tracePt t="72012" x="6364288" y="5375275"/>
          <p14:tracePt t="72024" x="6418263" y="5399088"/>
          <p14:tracePt t="72042" x="6542088" y="5413375"/>
          <p14:tracePt t="72060" x="6572250" y="5429250"/>
          <p14:tracePt t="72078" x="6580188" y="5429250"/>
          <p14:tracePt t="72090" x="6602413" y="5429250"/>
          <p14:tracePt t="72109" x="6588125" y="5429250"/>
          <p14:tracePt t="72619" x="6580188" y="5429250"/>
          <p14:tracePt t="72622" x="6580188" y="5437188"/>
          <p14:tracePt t="72630" x="6572250" y="5437188"/>
          <p14:tracePt t="72633" x="6572250" y="5445125"/>
          <p14:tracePt t="72643" x="6572250" y="5459413"/>
          <p14:tracePt t="72643" x="6564313" y="5459413"/>
          <p14:tracePt t="72661" x="6556375" y="5491163"/>
          <p14:tracePt t="72679" x="6548438" y="5499100"/>
          <p14:tracePt t="72691" x="6534150" y="5499100"/>
          <p14:tracePt t="72709" x="6502400" y="5467350"/>
          <p14:tracePt t="72728" x="6472238" y="5429250"/>
          <p14:tracePt t="72746" x="6456363" y="5399088"/>
          <p14:tracePt t="72758" x="6456363" y="5391150"/>
          <p14:tracePt t="72776" x="6464300" y="5391150"/>
          <p14:tracePt t="72794" x="6472238" y="5375275"/>
          <p14:tracePt t="72813" x="6486525" y="5367338"/>
          <p14:tracePt t="72825" x="6502400" y="5359400"/>
          <p14:tracePt t="72843" x="6526213" y="5329238"/>
          <p14:tracePt t="72861" x="6548438" y="5313363"/>
          <p14:tracePt t="72879" x="6564313" y="5305425"/>
          <p14:tracePt t="72898" x="6564313" y="5297488"/>
          <p14:tracePt t="73049" x="6556375" y="5297488"/>
          <p14:tracePt t="73057" x="6548438" y="5297488"/>
          <p14:tracePt t="73071" x="6542088" y="5297488"/>
          <p14:tracePt t="73079" x="6534150" y="5297488"/>
          <p14:tracePt t="73087" x="6526213" y="5297488"/>
          <p14:tracePt t="73092" x="6518275" y="5297488"/>
          <p14:tracePt t="73110" x="6502400" y="5289550"/>
          <p14:tracePt t="73128" x="6486525" y="5283200"/>
          <p14:tracePt t="73146" x="6480175" y="5275263"/>
          <p14:tracePt t="73158" x="6472238" y="5275263"/>
          <p14:tracePt t="73176" x="6456363" y="5267325"/>
          <p14:tracePt t="73195" x="6448425" y="5259388"/>
          <p14:tracePt t="73213" x="6440488" y="5251450"/>
          <p14:tracePt t="73225" x="6432550" y="5243513"/>
          <p14:tracePt t="73243" x="6426200" y="5235575"/>
          <p14:tracePt t="73262" x="6418263" y="5229225"/>
          <p14:tracePt t="73262" x="6418263" y="5221288"/>
          <p14:tracePt t="73280" x="6418263" y="5205413"/>
          <p14:tracePt t="73292" x="6418263" y="5197475"/>
          <p14:tracePt t="73310" x="6410325" y="5189538"/>
          <p14:tracePt t="73370" x="6410325" y="5181600"/>
          <p14:tracePt t="73413" x="6410325" y="5173663"/>
          <p14:tracePt t="73418" x="6402388" y="5173663"/>
          <p14:tracePt t="73422" x="6402388" y="5167313"/>
          <p14:tracePt t="73433" x="6402388" y="5159375"/>
          <p14:tracePt t="73443" x="6402388" y="5151438"/>
          <p14:tracePt t="73462" x="6402388" y="5143500"/>
          <p14:tracePt t="73462" x="6402388" y="5135563"/>
          <p14:tracePt t="73480" x="6402388" y="5127625"/>
          <p14:tracePt t="73492" x="6402388" y="5119688"/>
          <p14:tracePt t="73510" x="6402388" y="5113338"/>
          <p14:tracePt t="73763" x="6402388" y="5105400"/>
          <p14:tracePt t="73773" x="6410325" y="5105400"/>
          <p14:tracePt t="73777" x="6410325" y="5097463"/>
          <p14:tracePt t="73787" x="6410325" y="5089525"/>
          <p14:tracePt t="73795" x="6418263" y="5089525"/>
          <p14:tracePt t="73813" x="6418263" y="5081588"/>
          <p14:tracePt t="73850" x="6418263" y="5073650"/>
          <p14:tracePt t="73861" x="6418263" y="5065713"/>
          <p14:tracePt t="73862" x="6426200" y="5065713"/>
          <p14:tracePt t="73880" x="6432550" y="5051425"/>
          <p14:tracePt t="73892" x="6432550" y="5043488"/>
          <p14:tracePt t="73911" x="6440488" y="5035550"/>
          <p14:tracePt t="73936" x="6440488" y="5027613"/>
          <p14:tracePt t="73960" x="6440488" y="5019675"/>
          <p14:tracePt t="73968" x="6440488" y="5011738"/>
          <p14:tracePt t="73977" x="6440488" y="4997450"/>
          <p14:tracePt t="73996" x="6440488" y="4981575"/>
          <p14:tracePt t="74014" x="6440488" y="4965700"/>
          <p14:tracePt t="74026" x="6432550" y="4957763"/>
          <p14:tracePt t="74044" x="6426200" y="4949825"/>
          <p14:tracePt t="74062" x="6426200" y="4935538"/>
          <p14:tracePt t="74080" x="6418263" y="4919663"/>
          <p14:tracePt t="74093" x="6418263" y="4911725"/>
          <p14:tracePt t="74121" x="6418263" y="4903788"/>
          <p14:tracePt t="74158" x="6418263" y="4895850"/>
          <p14:tracePt t="74166" x="6418263" y="4887913"/>
          <p14:tracePt t="74171" x="6410325" y="4887913"/>
          <p14:tracePt t="74178" x="6410325" y="4881563"/>
          <p14:tracePt t="74196" x="6410325" y="4865688"/>
          <p14:tracePt t="74214" x="6410325" y="4857750"/>
          <p14:tracePt t="74227" x="6410325" y="4849813"/>
          <p14:tracePt t="74246" x="6410325" y="4841875"/>
          <p14:tracePt t="74262" x="6410325" y="4833938"/>
          <p14:tracePt t="74281" x="6410325" y="4819650"/>
          <p14:tracePt t="74293" x="6402388" y="4811713"/>
          <p14:tracePt t="74311" x="6394450" y="4795838"/>
          <p14:tracePt t="74329" x="6394450" y="4787900"/>
          <p14:tracePt t="74365" x="6386513" y="4787900"/>
          <p14:tracePt t="74374" x="6378575" y="4787900"/>
          <p14:tracePt t="74384" x="6372225" y="4787900"/>
          <p14:tracePt t="74396" x="6364288" y="4787900"/>
          <p14:tracePt t="74414" x="6356350" y="4779963"/>
          <p14:tracePt t="74438" x="6356350" y="4772025"/>
          <p14:tracePt t="74444" x="6348413" y="4772025"/>
          <p14:tracePt t="74473" x="6340475" y="4765675"/>
          <p14:tracePt t="74495" x="6340475" y="4757738"/>
          <p14:tracePt t="74500" x="6332538" y="4757738"/>
          <p14:tracePt t="74511" x="6324600" y="4749800"/>
          <p14:tracePt t="74532" x="6310313" y="4733925"/>
          <p14:tracePt t="74548" x="6286500" y="4733925"/>
          <p14:tracePt t="74560" x="6270625" y="4733925"/>
          <p14:tracePt t="74578" x="6248400" y="4733925"/>
          <p14:tracePt t="74596" x="6224588" y="4741863"/>
          <p14:tracePt t="74614" x="6194425" y="4749800"/>
          <p14:tracePt t="74626" x="6186488" y="4757738"/>
          <p14:tracePt t="74645" x="6162675" y="4765675"/>
          <p14:tracePt t="74663" x="6154738" y="4779963"/>
          <p14:tracePt t="74681" x="6132513" y="4787900"/>
          <p14:tracePt t="74693" x="6124575" y="4795838"/>
          <p14:tracePt t="74711" x="6116638" y="4811713"/>
          <p14:tracePt t="74730" x="6108700" y="4827588"/>
          <p14:tracePt t="74748" x="6108700" y="4841875"/>
          <p14:tracePt t="74760" x="6108700" y="4849813"/>
          <p14:tracePt t="74778" x="6108700" y="4857750"/>
          <p14:tracePt t="74797" x="6116638" y="4881563"/>
          <p14:tracePt t="74815" x="6124575" y="4911725"/>
          <p14:tracePt t="74827" x="6140450" y="4935538"/>
          <p14:tracePt t="74827" x="6140450" y="4943475"/>
          <p14:tracePt t="74845" x="6162675" y="4973638"/>
          <p14:tracePt t="74863" x="6194425" y="5011738"/>
          <p14:tracePt t="74881" x="6216650" y="5035550"/>
          <p14:tracePt t="74924" x="6216650" y="5043488"/>
          <p14:tracePt t="74930" x="6224588" y="5043488"/>
          <p14:tracePt t="74933" x="6224588" y="5051425"/>
          <p14:tracePt t="74948" x="6232525" y="5065713"/>
          <p14:tracePt t="74960" x="6232525" y="5081588"/>
          <p14:tracePt t="74978" x="6240463" y="5097463"/>
          <p14:tracePt t="75004" x="6240463" y="5105400"/>
          <p14:tracePt t="75098" x="6248400" y="5105400"/>
          <p14:tracePt t="75202" x="6256338" y="5105400"/>
          <p14:tracePt t="75240" x="6262688" y="5105400"/>
          <p14:tracePt t="75243" x="6262688" y="5097463"/>
          <p14:tracePt t="75245" x="6270625" y="5097463"/>
          <p14:tracePt t="75251" x="6270625" y="5089525"/>
          <p14:tracePt t="75264" x="6286500" y="5081588"/>
          <p14:tracePt t="75276" x="6294438" y="5073650"/>
          <p14:tracePt t="75294" x="6316663" y="5051425"/>
          <p14:tracePt t="75312" x="6332538" y="5019675"/>
          <p14:tracePt t="75330" x="6340475" y="4981575"/>
          <p14:tracePt t="75342" x="6348413" y="4965700"/>
          <p14:tracePt t="75361" x="6348413" y="4949825"/>
          <p14:tracePt t="75361" x="6348413" y="4943475"/>
          <p14:tracePt t="75379" x="6348413" y="4927600"/>
          <p14:tracePt t="75397" x="6348413" y="4911725"/>
          <p14:tracePt t="75409" x="6348413" y="4903788"/>
          <p14:tracePt t="75479" x="6340475" y="4903788"/>
          <p14:tracePt t="75487" x="6340475" y="4911725"/>
          <p14:tracePt t="75623" x="6348413" y="4911725"/>
          <p14:tracePt t="75630" x="6356350" y="4911725"/>
          <p14:tracePt t="75640" x="6364288" y="4911725"/>
          <p14:tracePt t="75647" x="6372225" y="4911725"/>
          <p14:tracePt t="76094" x="6372225" y="4919663"/>
          <p14:tracePt t="76337" x="6364288" y="4919663"/>
          <p14:tracePt t="76513" x="6356350" y="4919663"/>
          <p14:tracePt t="76522" x="6348413" y="4919663"/>
          <p14:tracePt t="76528" x="6348413" y="4927600"/>
          <p14:tracePt t="76532" x="6340475" y="4927600"/>
          <p14:tracePt t="76544" x="6316663" y="4927600"/>
          <p14:tracePt t="76562" x="6286500" y="4949825"/>
          <p14:tracePt t="76580" x="6248400" y="4981575"/>
          <p14:tracePt t="76598" x="6224588" y="5003800"/>
          <p14:tracePt t="76610" x="6216650" y="5019675"/>
          <p14:tracePt t="76628" x="6208713" y="5019675"/>
          <p14:tracePt t="77107" x="6216650" y="5019675"/>
          <p14:tracePt t="77118" x="6224588" y="5019675"/>
          <p14:tracePt t="77131" x="6224588" y="5011738"/>
          <p14:tracePt t="77132" x="6232525" y="5011738"/>
          <p14:tracePt t="77139" x="6240463" y="5011738"/>
          <p14:tracePt t="77147" x="6240463" y="5003800"/>
          <p14:tracePt t="77162" x="6248400" y="4997450"/>
          <p14:tracePt t="77180" x="6248400" y="4989513"/>
          <p14:tracePt t="77387" x="6248400" y="4997450"/>
          <p14:tracePt t="77389" x="6248400" y="5003800"/>
          <p14:tracePt t="77393" x="6248400" y="5019675"/>
          <p14:tracePt t="77399" x="6240463" y="5057775"/>
          <p14:tracePt t="77411" x="6224588" y="5127625"/>
          <p14:tracePt t="77429" x="6194425" y="5297488"/>
          <p14:tracePt t="77448" x="6170613" y="5453063"/>
          <p14:tracePt t="77466" x="6170613" y="5529263"/>
          <p14:tracePt t="77478" x="6178550" y="5553075"/>
          <p14:tracePt t="77496" x="6186488" y="5561013"/>
          <p14:tracePt t="77515" x="6224588" y="5561013"/>
          <p14:tracePt t="77533" x="6248400" y="5561013"/>
          <p14:tracePt t="77545" x="6262688" y="5561013"/>
          <p14:tracePt t="77545" x="6270625" y="5553075"/>
          <p14:tracePt t="77563" x="6286500" y="5529263"/>
          <p14:tracePt t="77581" x="6302375" y="5507038"/>
          <p14:tracePt t="77599" x="6302375" y="5499100"/>
          <p14:tracePt t="77611" x="6302375" y="5491163"/>
          <p14:tracePt t="77630" x="6302375" y="5475288"/>
          <p14:tracePt t="77648" x="6294438" y="5459413"/>
          <p14:tracePt t="77648" x="6286500" y="5459413"/>
          <p14:tracePt t="77666" x="6278563" y="5445125"/>
          <p14:tracePt t="77678" x="6278563" y="5437188"/>
          <p14:tracePt t="77696" x="6262688" y="5429250"/>
          <p14:tracePt t="77714" x="6262688" y="5413375"/>
          <p14:tracePt t="77733" x="6256338" y="5399088"/>
          <p14:tracePt t="77745" x="6256338" y="5375275"/>
          <p14:tracePt t="77763" x="6256338" y="5283200"/>
          <p14:tracePt t="77781" x="6262688" y="5159375"/>
          <p14:tracePt t="77799" x="6278563" y="5051425"/>
          <p14:tracePt t="77812" x="6278563" y="5003800"/>
          <p14:tracePt t="77812" x="6278563" y="4997450"/>
          <p14:tracePt t="77830" x="6278563" y="4973638"/>
          <p14:tracePt t="77848" x="6286500" y="4973638"/>
          <p14:tracePt t="77958" x="6286500" y="4965700"/>
          <p14:tracePt t="77964" x="6286500" y="4957763"/>
          <p14:tracePt t="77965" x="6294438" y="4957763"/>
          <p14:tracePt t="77973" x="6294438" y="4949825"/>
          <p14:tracePt t="77981" x="6302375" y="4949825"/>
          <p14:tracePt t="78000" x="6302375" y="4943475"/>
          <p14:tracePt t="78137" x="6310313" y="4943475"/>
          <p14:tracePt t="78140" x="6310313" y="4949825"/>
          <p14:tracePt t="78143" x="6310313" y="4957763"/>
          <p14:tracePt t="78145" x="6316663" y="4965700"/>
          <p14:tracePt t="78163" x="6340475" y="5003800"/>
          <p14:tracePt t="78182" x="6356350" y="5019675"/>
          <p14:tracePt t="78200" x="6356350" y="5027613"/>
          <p14:tracePt t="78212" x="6356350" y="5035550"/>
          <p14:tracePt t="78269" x="6356350" y="5043488"/>
          <p14:tracePt t="78270" x="6364288" y="5043488"/>
          <p14:tracePt t="78276" x="6364288" y="5051425"/>
          <p14:tracePt t="78283" x="6364288" y="5057775"/>
          <p14:tracePt t="78297" x="6364288" y="5073650"/>
          <p14:tracePt t="78315" x="6364288" y="5081588"/>
          <p14:tracePt t="78333" x="6364288" y="5097463"/>
          <p14:tracePt t="78499" x="6364288" y="5105400"/>
          <p14:tracePt t="78507" x="6356350" y="5113338"/>
          <p14:tracePt t="78510" x="6348413" y="5113338"/>
          <p14:tracePt t="78587" x="6356350" y="5113338"/>
          <p14:tracePt t="78610" x="6364288" y="5105400"/>
          <p14:tracePt t="78623" x="6364288" y="5097463"/>
          <p14:tracePt t="78627" x="6364288" y="5089525"/>
          <p14:tracePt t="78636" x="6372225" y="5089525"/>
          <p14:tracePt t="78649" x="6372225" y="5073650"/>
          <p14:tracePt t="78668" x="6372225" y="5065713"/>
          <p14:tracePt t="78679" x="6372225" y="5057775"/>
          <p14:tracePt t="78697" x="6378575" y="5057775"/>
          <p14:tracePt t="78821" x="6378575" y="5051425"/>
          <p14:tracePt t="78836" x="6378575" y="5043488"/>
          <p14:tracePt t="78841" x="6386513" y="5043488"/>
          <p14:tracePt t="78857" x="6386513" y="5035550"/>
          <p14:tracePt t="79367" x="6378575" y="5035550"/>
          <p14:tracePt t="79370" x="6372225" y="5035550"/>
          <p14:tracePt t="79373" x="6364288" y="5035550"/>
          <p14:tracePt t="79383" x="6332538" y="5035550"/>
          <p14:tracePt t="79401" x="6294438" y="5051425"/>
          <p14:tracePt t="79413" x="6278563" y="5051425"/>
          <p14:tracePt t="79431" x="6270625" y="5051425"/>
          <p14:tracePt t="79479" x="6278563" y="5051425"/>
          <p14:tracePt t="79484" x="6286500" y="5051425"/>
          <p14:tracePt t="79486" x="6294438" y="5051425"/>
          <p14:tracePt t="79498" x="6310313" y="5035550"/>
          <p14:tracePt t="79516" x="6340475" y="5011738"/>
          <p14:tracePt t="79534" x="6356350" y="4989513"/>
          <p14:tracePt t="79547" x="6364288" y="4981575"/>
          <p14:tracePt t="79565" x="6364288" y="4973638"/>
          <p14:tracePt t="79661" x="6364288" y="4981575"/>
          <p14:tracePt t="79666" x="6364288" y="4989513"/>
          <p14:tracePt t="79670" x="6364288" y="4997450"/>
          <p14:tracePt t="79680" x="6356350" y="5011738"/>
          <p14:tracePt t="79698" x="6348413" y="5043488"/>
          <p14:tracePt t="79717" x="6348413" y="5073650"/>
          <p14:tracePt t="79735" x="6348413" y="5097463"/>
          <p14:tracePt t="79735" x="6340475" y="5097463"/>
          <p14:tracePt t="79747" x="6340475" y="5113338"/>
          <p14:tracePt t="79765" x="6340475" y="5135563"/>
          <p14:tracePt t="79783" x="6332538" y="5143500"/>
          <p14:tracePt t="79801" x="6332538" y="5159375"/>
          <p14:tracePt t="79814" x="6332538" y="5167313"/>
          <p14:tracePt t="79814" x="6332538" y="5173663"/>
          <p14:tracePt t="79832" x="6332538" y="5189538"/>
          <p14:tracePt t="79850" x="6332538" y="5221288"/>
          <p14:tracePt t="79868" x="6332538" y="5243513"/>
          <p14:tracePt t="79880" x="6332538" y="5275263"/>
          <p14:tracePt t="79899" x="6316663" y="5313363"/>
          <p14:tracePt t="79899" x="6316663" y="5321300"/>
          <p14:tracePt t="79917" x="6310313" y="5337175"/>
          <p14:tracePt t="79935" x="6310313" y="5343525"/>
          <p14:tracePt t="80142" x="6310313" y="5337175"/>
          <p14:tracePt t="80143" x="6316663" y="5337175"/>
          <p14:tracePt t="80147" x="6316663" y="5329238"/>
          <p14:tracePt t="80153" x="6324600" y="5313363"/>
          <p14:tracePt t="80165" x="6332538" y="5297488"/>
          <p14:tracePt t="80184" x="6340475" y="5283200"/>
          <p14:tracePt t="80202" x="6348413" y="5259388"/>
          <p14:tracePt t="80214" x="6356350" y="5243513"/>
          <p14:tracePt t="80232" x="6364288" y="5229225"/>
          <p14:tracePt t="80250" x="6372225" y="5213350"/>
          <p14:tracePt t="80269" x="6378575" y="5197475"/>
          <p14:tracePt t="80281" x="6378575" y="5181600"/>
          <p14:tracePt t="80299" x="6386513" y="5173663"/>
          <p14:tracePt t="80317" x="6394450" y="5167313"/>
          <p14:tracePt t="80415" x="6394450" y="5159375"/>
          <p14:tracePt t="80424" x="6394450" y="5151438"/>
          <p14:tracePt t="80433" x="6394450" y="5143500"/>
          <p14:tracePt t="80445" x="6394450" y="5135563"/>
          <p14:tracePt t="80452" x="6386513" y="5135563"/>
          <p14:tracePt t="80469" x="6378575" y="5119688"/>
          <p14:tracePt t="80485" x="6378575" y="5113338"/>
          <p14:tracePt t="80505" x="6378575" y="5105400"/>
          <p14:tracePt t="80523" x="6378575" y="5097463"/>
          <p14:tracePt t="80536" x="6372225" y="5089525"/>
          <p14:tracePt t="80565" x="6364288" y="5089525"/>
          <p14:tracePt t="80571" x="6364288" y="5081588"/>
          <p14:tracePt t="80608" x="6364288" y="5073650"/>
          <p14:tracePt t="80629" x="6364288" y="5065713"/>
          <p14:tracePt t="80842" x="6364288" y="5057775"/>
          <p14:tracePt t="80867" x="6364288" y="5051425"/>
          <p14:tracePt t="80878" x="6364288" y="5043488"/>
          <p14:tracePt t="80883" x="6372225" y="5043488"/>
          <p14:tracePt t="80905" x="6372225" y="5035550"/>
          <p14:tracePt t="80916" x="6378575" y="5035550"/>
          <p14:tracePt t="80935" x="6378575" y="5027613"/>
          <p14:tracePt t="81017" x="6386513" y="5027613"/>
          <p14:tracePt t="81019" x="6386513" y="5019675"/>
          <p14:tracePt t="81034" x="6386513" y="5011738"/>
          <p14:tracePt t="81220" x="6386513" y="5003800"/>
          <p14:tracePt t="81228" x="6386513" y="4997450"/>
          <p14:tracePt t="81238" x="6386513" y="4989513"/>
          <p14:tracePt t="81292" x="6386513" y="4981575"/>
          <p14:tracePt t="81360" x="6378575" y="4981575"/>
          <p14:tracePt t="81455" x="6372225" y="4981575"/>
          <p14:tracePt t="81458" x="6372225" y="4973638"/>
          <p14:tracePt t="81471" x="6372225" y="4965700"/>
          <p14:tracePt t="81476" x="6372225" y="4957763"/>
          <p14:tracePt t="81487" x="6372225" y="4949825"/>
          <p14:tracePt t="81528" x="6372225" y="4943475"/>
          <p14:tracePt t="81558" x="6372225" y="4935538"/>
          <p14:tracePt t="81579" x="6372225" y="4927600"/>
          <p14:tracePt t="81597" x="6364288" y="4927600"/>
          <p14:tracePt t="81606" x="6364288" y="4919663"/>
          <p14:tracePt t="81626" x="6364288" y="4911725"/>
          <p14:tracePt t="81642" x="6364288" y="4903788"/>
          <p14:tracePt t="81655" x="6364288" y="4895850"/>
          <p14:tracePt t="81777" x="6364288" y="4887913"/>
          <p14:tracePt t="81783" x="6364288" y="4881563"/>
          <p14:tracePt t="81788" x="6364288" y="4873625"/>
          <p14:tracePt t="81790" x="6364288" y="4865688"/>
          <p14:tracePt t="81803" x="6364288" y="4857750"/>
          <p14:tracePt t="81816" x="6364288" y="4849813"/>
          <p14:tracePt t="81834" x="6364288" y="4833938"/>
          <p14:tracePt t="82662" x="6364288" y="4827588"/>
          <p14:tracePt t="82668" x="6364288" y="4819650"/>
          <p14:tracePt t="82672" x="6364288" y="4811713"/>
          <p14:tracePt t="82673" x="6364288" y="4803775"/>
          <p14:tracePt t="82684" x="6364288" y="4787900"/>
          <p14:tracePt t="82702" x="6372225" y="4772025"/>
          <p14:tracePt t="82720" x="6372225" y="4757738"/>
          <p14:tracePt t="82837" x="6372225" y="4749800"/>
          <p14:tracePt t="82848" x="6372225" y="4741863"/>
          <p14:tracePt t="82850" x="6378575" y="4733925"/>
          <p14:tracePt t="82854" x="6378575" y="4725988"/>
          <p14:tracePt t="82871" x="6386513" y="4687888"/>
          <p14:tracePt t="82883" x="6386513" y="4664075"/>
          <p14:tracePt t="82902" x="6386513" y="4633913"/>
          <p14:tracePt t="82902" x="6386513" y="4625975"/>
          <p14:tracePt t="82920" x="6394450" y="4602163"/>
          <p14:tracePt t="82938" x="6394450" y="4579938"/>
          <p14:tracePt t="82950" x="6394450" y="4572000"/>
          <p14:tracePt t="82968" x="6394450" y="4548188"/>
          <p14:tracePt t="82987" x="6394450" y="4533900"/>
          <p14:tracePt t="83005" x="6402388" y="4502150"/>
          <p14:tracePt t="83017" x="6410325" y="4479925"/>
          <p14:tracePt t="83035" x="6426200" y="4464050"/>
          <p14:tracePt t="83053" x="6432550" y="4440238"/>
          <p14:tracePt t="83071" x="6440488" y="4432300"/>
          <p14:tracePt t="83084" x="6448425" y="4418013"/>
          <p14:tracePt t="83102" x="6464300" y="4402138"/>
          <p14:tracePt t="83120" x="6480175" y="4386263"/>
          <p14:tracePt t="83138" x="6494463" y="4386263"/>
          <p14:tracePt t="83150" x="6502400" y="4378325"/>
          <p14:tracePt t="83168" x="6518275" y="4371975"/>
          <p14:tracePt t="83187" x="6526213" y="4356100"/>
          <p14:tracePt t="83205" x="6534150" y="4356100"/>
          <p14:tracePt t="83231" x="6542088" y="4356100"/>
          <p14:tracePt t="83240" x="6542088" y="4348163"/>
          <p14:tracePt t="83253" x="6548438" y="4348163"/>
          <p14:tracePt t="83272" x="6556375" y="4340225"/>
          <p14:tracePt t="83285" x="6556375" y="4332288"/>
          <p14:tracePt t="83427" x="6556375" y="4324350"/>
          <p14:tracePt t="83441" x="6548438" y="4324350"/>
          <p14:tracePt t="83442" x="6548438" y="4316413"/>
          <p14:tracePt t="83448" x="6542088" y="4316413"/>
          <p14:tracePt t="83454" x="6542088" y="4310063"/>
          <p14:tracePt t="83472" x="6526213" y="4310063"/>
          <p14:tracePt t="83487" x="6526213" y="4302125"/>
          <p14:tracePt t="83813" x="6518275" y="4302125"/>
          <p14:tracePt t="83816" x="6510338" y="4302125"/>
          <p14:tracePt t="83821" x="6502400" y="4302125"/>
          <p14:tracePt t="83827" x="6494463" y="4302125"/>
          <p14:tracePt t="83836" x="6486525" y="4294188"/>
          <p14:tracePt t="83854" x="6480175" y="4294188"/>
          <p14:tracePt t="83872" x="6472238" y="4294188"/>
          <p14:tracePt t="83884" x="6464300" y="4286250"/>
          <p14:tracePt t="83903" x="6432550" y="4278313"/>
          <p14:tracePt t="83903" x="6426200" y="4278313"/>
          <p14:tracePt t="83921" x="6402388" y="4262438"/>
          <p14:tracePt t="83933" x="6386513" y="4262438"/>
          <p14:tracePt t="83951" x="6356350" y="4262438"/>
          <p14:tracePt t="83969" x="6332538" y="4270375"/>
          <p14:tracePt t="83987" x="6332538" y="4278313"/>
          <p14:tracePt t="84416" x="6324600" y="4278313"/>
          <p14:tracePt t="84419" x="6316663" y="4278313"/>
          <p14:tracePt t="84425" x="6310313" y="4278313"/>
          <p14:tracePt t="84436" x="6302375" y="4286250"/>
          <p14:tracePt t="84626" x="6294438" y="4286250"/>
          <p14:tracePt t="84629" x="6294438" y="4294188"/>
          <p14:tracePt t="84635" x="6286500" y="4294188"/>
          <p14:tracePt t="84638" x="6286500" y="4302125"/>
          <p14:tracePt t="84655" x="6278563" y="4302125"/>
          <p14:tracePt t="84667" x="6270625" y="4310063"/>
          <p14:tracePt t="84685" x="6262688" y="4310063"/>
          <p14:tracePt t="84799" x="6256338" y="4310063"/>
          <p14:tracePt t="84803" x="6256338" y="4316413"/>
          <p14:tracePt t="84807" x="6248400" y="4316413"/>
          <p14:tracePt t="84819" x="6240463" y="4324350"/>
          <p14:tracePt t="84837" x="6216650" y="4332288"/>
          <p14:tracePt t="84855" x="6208713" y="4340225"/>
          <p14:tracePt t="84867" x="6200775" y="4348163"/>
          <p14:tracePt t="84885" x="6194425" y="4356100"/>
          <p14:tracePt t="85172" x="6200775" y="4356100"/>
          <p14:tracePt t="85183" x="6208713" y="4356100"/>
          <p14:tracePt t="85196" x="6208713" y="4348163"/>
          <p14:tracePt t="85198" x="6216650" y="4348163"/>
          <p14:tracePt t="85210" x="6224588" y="4348163"/>
          <p14:tracePt t="85879" x="6216650" y="4348163"/>
          <p14:tracePt t="85887" x="6208713" y="4348163"/>
          <p14:tracePt t="85907" x="6200775" y="4348163"/>
          <p14:tracePt t="85913" x="6194425" y="4348163"/>
          <p14:tracePt t="85935" x="6186488" y="4348163"/>
          <p14:tracePt t="85942" x="6186488" y="4356100"/>
          <p14:tracePt t="85949" x="6178550" y="4356100"/>
          <p14:tracePt t="85953" x="6178550" y="4364038"/>
          <p14:tracePt t="85971" x="6170613" y="4364038"/>
          <p14:tracePt t="85990" x="6170613" y="4371975"/>
          <p14:tracePt t="86002" x="6162675" y="4371975"/>
          <p14:tracePt t="86020" x="6154738" y="4371975"/>
          <p14:tracePt t="86038" x="6146800" y="4378325"/>
          <p14:tracePt t="86056" x="6140450" y="4394200"/>
          <p14:tracePt t="86068" x="6140450" y="4402138"/>
          <p14:tracePt t="86087" x="6124575" y="4432300"/>
          <p14:tracePt t="86087" x="6124575" y="4440238"/>
          <p14:tracePt t="86105" x="6124575" y="4471988"/>
          <p14:tracePt t="86123" x="6116638" y="4502150"/>
          <p14:tracePt t="86135" x="6116638" y="4518025"/>
          <p14:tracePt t="86153" x="6116638" y="4541838"/>
          <p14:tracePt t="86172" x="6116638" y="4572000"/>
          <p14:tracePt t="86190" x="6132513" y="4602163"/>
          <p14:tracePt t="86202" x="6140450" y="4618038"/>
          <p14:tracePt t="86220" x="6162675" y="4633913"/>
          <p14:tracePt t="86238" x="6170613" y="4649788"/>
          <p14:tracePt t="86257" x="6170613" y="4657725"/>
          <p14:tracePt t="86257" x="6178550" y="4657725"/>
          <p14:tracePt t="86269" x="6178550" y="4664075"/>
          <p14:tracePt t="86287" x="6186488" y="4672013"/>
          <p14:tracePt t="86305" x="6186488" y="4687888"/>
          <p14:tracePt t="86323" x="6186488" y="4695825"/>
          <p14:tracePt t="86344" x="6186488" y="4703763"/>
          <p14:tracePt t="86354" x="6186488" y="4711700"/>
          <p14:tracePt t="86372" x="6186488" y="4718050"/>
          <p14:tracePt t="86390" x="6186488" y="4725988"/>
          <p14:tracePt t="86402" x="6178550" y="4733925"/>
          <p14:tracePt t="86420" x="6170613" y="4749800"/>
          <p14:tracePt t="86439" x="6162675" y="4757738"/>
          <p14:tracePt t="86457" x="6154738" y="4757738"/>
          <p14:tracePt t="86575" x="6146800" y="4757738"/>
          <p14:tracePt t="86586" x="6146800" y="4765675"/>
          <p14:tracePt t="86589" x="6140450" y="4765675"/>
          <p14:tracePt t="86600" x="6132513" y="4765675"/>
          <p14:tracePt t="86609" x="6124575" y="4765675"/>
          <p14:tracePt t="86620" x="6124575" y="4772025"/>
          <p14:tracePt t="86639" x="6116638" y="4779963"/>
          <p14:tracePt t="86657" x="6116638" y="4795838"/>
          <p14:tracePt t="86669" x="6116638" y="4803775"/>
          <p14:tracePt t="86687" x="6116638" y="4811713"/>
          <p14:tracePt t="86705" x="6116638" y="4819650"/>
          <p14:tracePt t="86727" x="6124575" y="4819650"/>
          <p14:tracePt t="86736" x="6140450" y="4819650"/>
          <p14:tracePt t="86754" x="6178550" y="4819650"/>
          <p14:tracePt t="86772" x="6208713" y="4819650"/>
          <p14:tracePt t="86790" x="6256338" y="4819650"/>
          <p14:tracePt t="86803" x="6286500" y="4819650"/>
          <p14:tracePt t="86803" x="6294438" y="4819650"/>
          <p14:tracePt t="86821" x="6340475" y="4819650"/>
          <p14:tracePt t="86839" x="6378575" y="4819650"/>
          <p14:tracePt t="86857" x="6394450" y="4819650"/>
          <p14:tracePt t="86869" x="6402388" y="4811713"/>
          <p14:tracePt t="86887" x="6410325" y="4803775"/>
          <p14:tracePt t="86906" x="6418263" y="4803775"/>
          <p14:tracePt t="86924" x="6426200" y="4795838"/>
          <p14:tracePt t="86936" x="6426200" y="4787900"/>
          <p14:tracePt t="87000" x="6426200" y="4779963"/>
          <p14:tracePt t="87004" x="6426200" y="4772025"/>
          <p14:tracePt t="87010" x="6418263" y="4765675"/>
          <p14:tracePt t="87015" x="6410325" y="4765675"/>
          <p14:tracePt t="87021" x="6410325" y="4757738"/>
          <p14:tracePt t="87039" x="6394450" y="4733925"/>
          <p14:tracePt t="87057" x="6378575" y="4725988"/>
          <p14:tracePt t="87069" x="6372225" y="4718050"/>
          <p14:tracePt t="87088" x="6364288" y="4718050"/>
          <p14:tracePt t="87106" x="6348413" y="4711700"/>
          <p14:tracePt t="87124" x="6340475" y="4703763"/>
          <p14:tracePt t="87136" x="6332538" y="4703763"/>
          <p14:tracePt t="87282" x="6332538" y="4695825"/>
          <p14:tracePt t="87287" x="6340475" y="4695825"/>
          <p14:tracePt t="87291" x="6348413" y="4695825"/>
          <p14:tracePt t="87294" x="6356350" y="4687888"/>
          <p14:tracePt t="87306" x="6372225" y="4679950"/>
          <p14:tracePt t="87324" x="6402388" y="4664075"/>
          <p14:tracePt t="87336" x="6426200" y="4649788"/>
          <p14:tracePt t="87355" x="6448425" y="4625975"/>
          <p14:tracePt t="87355" x="6456363" y="4625975"/>
          <p14:tracePt t="87373" x="6472238" y="4602163"/>
          <p14:tracePt t="87391" x="6480175" y="4579938"/>
          <p14:tracePt t="87403" x="6486525" y="4572000"/>
          <p14:tracePt t="87421" x="6486525" y="4556125"/>
          <p14:tracePt t="87440" x="6486525" y="4548188"/>
          <p14:tracePt t="87440" x="6486525" y="4541838"/>
          <p14:tracePt t="87458" x="6486525" y="4533900"/>
          <p14:tracePt t="87470" x="6480175" y="4510088"/>
          <p14:tracePt t="87488" x="6464300" y="4471988"/>
          <p14:tracePt t="87506" x="6448425" y="4440238"/>
          <p14:tracePt t="87525" x="6448425" y="4425950"/>
          <p14:tracePt t="87537" x="6448425" y="4410075"/>
          <p14:tracePt t="87555" x="6448425" y="4386263"/>
          <p14:tracePt t="87573" x="6448425" y="4356100"/>
          <p14:tracePt t="87591" x="6456363" y="4324350"/>
          <p14:tracePt t="87603" x="6456363" y="4310063"/>
          <p14:tracePt t="87624" x="6456363" y="4286250"/>
          <p14:tracePt t="87640" x="6456363" y="4278313"/>
          <p14:tracePt t="87640" x="6456363" y="4270375"/>
          <p14:tracePt t="87658" x="6456363" y="4262438"/>
          <p14:tracePt t="87677" x="6448425" y="4262438"/>
          <p14:tracePt t="87691" x="6448425" y="4256088"/>
          <p14:tracePt t="87709" x="6448425" y="4248150"/>
          <p14:tracePt t="87725" x="6448425" y="4240213"/>
          <p14:tracePt t="87737" x="6440488" y="4224338"/>
          <p14:tracePt t="87755" x="6432550" y="4208463"/>
          <p14:tracePt t="87773" x="6426200" y="4208463"/>
          <p14:tracePt t="87791" x="6402388" y="4208463"/>
          <p14:tracePt t="87803" x="6394450" y="4208463"/>
          <p14:tracePt t="87822" x="6364288" y="4232275"/>
          <p14:tracePt t="87840" x="6340475" y="4248150"/>
          <p14:tracePt t="87858" x="6316663" y="4270375"/>
          <p14:tracePt t="87870" x="6302375" y="4302125"/>
          <p14:tracePt t="87889" x="6278563" y="4356100"/>
          <p14:tracePt t="87907" x="6270625" y="4394200"/>
          <p14:tracePt t="87925" x="6256338" y="4432300"/>
          <p14:tracePt t="87937" x="6248400" y="4456113"/>
          <p14:tracePt t="87955" x="6240463" y="4494213"/>
          <p14:tracePt t="87973" x="6240463" y="4525963"/>
          <p14:tracePt t="87992" x="6240463" y="4548188"/>
          <p14:tracePt t="88004" x="6248400" y="4556125"/>
          <p14:tracePt t="88004" x="6248400" y="4564063"/>
          <p14:tracePt t="88022" x="6270625" y="4587875"/>
          <p14:tracePt t="88040" x="6286500" y="4595813"/>
          <p14:tracePt t="88067" x="6294438" y="4595813"/>
          <p14:tracePt t="88075" x="6294438" y="4602163"/>
          <p14:tracePt t="88089" x="6294438" y="4610100"/>
          <p14:tracePt t="88107" x="6302375" y="4625975"/>
          <p14:tracePt t="88281" x="6310313" y="4625975"/>
          <p14:tracePt t="88308" x="6316663" y="4625975"/>
          <p14:tracePt t="88325" x="6324600" y="4625975"/>
          <p14:tracePt t="88328" x="6324600" y="4618038"/>
          <p14:tracePt t="88338" x="6324600" y="4610100"/>
          <p14:tracePt t="88352" x="6332538" y="4610100"/>
          <p14:tracePt t="88372" x="6332538" y="4602163"/>
          <p14:tracePt t="88499" x="6340475" y="4602163"/>
          <p14:tracePt t="88514" x="6340475" y="4595813"/>
          <p14:tracePt t="88540" x="6348413" y="4595813"/>
          <p14:tracePt t="88568" x="6356350" y="4595813"/>
          <p14:tracePt t="88599" x="6356350" y="4587875"/>
          <p14:tracePt t="88602" x="6364288" y="4587875"/>
          <p14:tracePt t="88614" x="6364288" y="4579938"/>
          <p14:tracePt t="88626" x="6372225" y="4579938"/>
          <p14:tracePt t="88645" x="6378575" y="4572000"/>
          <p14:tracePt t="88653" x="6386513" y="4572000"/>
          <p14:tracePt t="88663" x="6386513" y="4564063"/>
          <p14:tracePt t="88671" x="6394450" y="4564063"/>
          <p14:tracePt t="88703" x="6394450" y="4556125"/>
          <p14:tracePt t="88714" x="6402388" y="4556125"/>
          <p14:tracePt t="88726" x="6402388" y="4548188"/>
          <p14:tracePt t="88738" x="6418263" y="4533900"/>
          <p14:tracePt t="88756" x="6432550" y="4518025"/>
          <p14:tracePt t="88774" x="6448425" y="4502150"/>
          <p14:tracePt t="88792" x="6464300" y="4479925"/>
          <p14:tracePt t="88805" x="6472238" y="4464050"/>
          <p14:tracePt t="88823" x="6494463" y="4440238"/>
          <p14:tracePt t="88841" x="6502400" y="4410075"/>
          <p14:tracePt t="88859" x="6518275" y="4386263"/>
          <p14:tracePt t="88871" x="6518275" y="4378325"/>
          <p14:tracePt t="88949" x="6518275" y="4371975"/>
          <p14:tracePt t="88965" x="6518275" y="4364038"/>
          <p14:tracePt t="88970" x="6518275" y="4356100"/>
          <p14:tracePt t="88975" x="6526213" y="4356100"/>
          <p14:tracePt t="88979" x="6526213" y="4348163"/>
          <p14:tracePt t="88993" x="6526213" y="4340225"/>
          <p14:tracePt t="89005" x="6534150" y="4332288"/>
          <p14:tracePt t="89023" x="6534150" y="4310063"/>
          <p14:tracePt t="89041" x="6548438" y="4286250"/>
          <p14:tracePt t="89059" x="6548438" y="4256088"/>
          <p14:tracePt t="89071" x="6548438" y="4240213"/>
          <p14:tracePt t="89090" x="6548438" y="4224338"/>
          <p14:tracePt t="89135" x="6542088" y="4224338"/>
          <p14:tracePt t="89139" x="6534150" y="4224338"/>
          <p14:tracePt t="89144" x="6526213" y="4224338"/>
          <p14:tracePt t="89156" x="6510338" y="4232275"/>
          <p14:tracePt t="89175" x="6502400" y="4240213"/>
          <p14:tracePt t="89193" x="6486525" y="4240213"/>
          <p14:tracePt t="89295" x="6480175" y="4240213"/>
          <p14:tracePt t="89301" x="6472238" y="4240213"/>
          <p14:tracePt t="89307" x="6464300" y="4240213"/>
          <p14:tracePt t="89309" x="6464300" y="4248150"/>
          <p14:tracePt t="89326" x="6440488" y="4248150"/>
          <p14:tracePt t="89338" x="6432550" y="4248150"/>
          <p14:tracePt t="89357" x="6418263" y="4256088"/>
          <p14:tracePt t="89375" x="6402388" y="4270375"/>
          <p14:tracePt t="89393" x="6394450" y="4278313"/>
          <p14:tracePt t="89410" x="6386513" y="4278313"/>
          <p14:tracePt t="89423" x="6386513" y="4286250"/>
          <p14:tracePt t="89509" x="6378575" y="4286250"/>
          <p14:tracePt t="89514" x="6378575" y="4294188"/>
          <p14:tracePt t="89520" x="6372225" y="4302125"/>
          <p14:tracePt t="89529" x="6372225" y="4310063"/>
          <p14:tracePt t="89539" x="6364288" y="4310063"/>
          <p14:tracePt t="89557" x="6356350" y="4332288"/>
          <p14:tracePt t="89575" x="6348413" y="4340225"/>
          <p14:tracePt t="89593" x="6340475" y="4356100"/>
          <p14:tracePt t="89605" x="6340475" y="4371975"/>
          <p14:tracePt t="89624" x="6332538" y="4394200"/>
          <p14:tracePt t="89624" x="6332538" y="4402138"/>
          <p14:tracePt t="89642" x="6332538" y="4425950"/>
          <p14:tracePt t="89660" x="6324600" y="4456113"/>
          <p14:tracePt t="89672" x="6324600" y="4471988"/>
          <p14:tracePt t="89690" x="6324600" y="4502150"/>
          <p14:tracePt t="89708" x="6324600" y="4525963"/>
          <p14:tracePt t="89727" x="6324600" y="4541838"/>
          <p14:tracePt t="89739" x="6324600" y="4556125"/>
          <p14:tracePt t="89757" x="6324600" y="4572000"/>
          <p14:tracePt t="89775" x="6332538" y="4587875"/>
          <p14:tracePt t="89808" x="6340475" y="4587875"/>
          <p14:tracePt t="89820" x="6348413" y="4587875"/>
          <p14:tracePt t="89824" x="6356350" y="4587875"/>
          <p14:tracePt t="89842" x="6372225" y="4579938"/>
          <p14:tracePt t="89860" x="6402388" y="4556125"/>
          <p14:tracePt t="89872" x="6418263" y="4525963"/>
          <p14:tracePt t="89890" x="6440488" y="4471988"/>
          <p14:tracePt t="89909" x="6464300" y="4418013"/>
          <p14:tracePt t="89927" x="6472238" y="4386263"/>
          <p14:tracePt t="89939" x="6472238" y="4378325"/>
          <p14:tracePt t="89964" x="6472238" y="4371975"/>
          <p14:tracePt t="89995" x="6472238" y="4364038"/>
          <p14:tracePt t="90000" x="6472238" y="4356100"/>
          <p14:tracePt t="90012" x="6472238" y="4348163"/>
          <p14:tracePt t="90024" x="6472238" y="4340225"/>
          <p14:tracePt t="90042" x="6464300" y="4324350"/>
          <p14:tracePt t="90060" x="6464300" y="4316413"/>
          <p14:tracePt t="90094" x="6456363" y="4316413"/>
          <p14:tracePt t="90097" x="6448425" y="4316413"/>
          <p14:tracePt t="90109" x="6432550" y="4316413"/>
          <p14:tracePt t="90127" x="6402388" y="4348163"/>
          <p14:tracePt t="90139" x="6378575" y="4378325"/>
          <p14:tracePt t="90157" x="6348413" y="4448175"/>
          <p14:tracePt t="90176" x="6332538" y="4510088"/>
          <p14:tracePt t="90194" x="6316663" y="4556125"/>
          <p14:tracePt t="90206" x="6310313" y="4579938"/>
          <p14:tracePt t="90224" x="6310313" y="4602163"/>
          <p14:tracePt t="90242" x="6302375" y="4618038"/>
          <p14:tracePt t="90262" x="6302375" y="4633913"/>
          <p14:tracePt t="90273" x="6294438" y="4657725"/>
          <p14:tracePt t="90291" x="6286500" y="4687888"/>
          <p14:tracePt t="90309" x="6286500" y="4718050"/>
          <p14:tracePt t="90327" x="6278563" y="4741863"/>
          <p14:tracePt t="90339" x="6270625" y="4765675"/>
          <p14:tracePt t="90358" x="6256338" y="4811713"/>
          <p14:tracePt t="90376" x="6248400" y="4857750"/>
          <p14:tracePt t="90394" x="6240463" y="4911725"/>
          <p14:tracePt t="90406" x="6232525" y="4943475"/>
          <p14:tracePt t="90424" x="6224588" y="4973638"/>
          <p14:tracePt t="90443" x="6224588" y="5003800"/>
          <p14:tracePt t="90461" x="6224588" y="5027613"/>
          <p14:tracePt t="90473" x="6224588" y="5035550"/>
          <p14:tracePt t="90508" x="6216650" y="5035550"/>
          <p14:tracePt t="90545" x="6208713" y="5035550"/>
          <p14:tracePt t="90548" x="6208713" y="5043488"/>
          <p14:tracePt t="90561" x="6200775" y="5043488"/>
          <p14:tracePt t="90565" x="6194425" y="5043488"/>
          <p14:tracePt t="90576" x="6186488" y="5043488"/>
          <p14:tracePt t="90594" x="6178550" y="5043488"/>
          <p14:tracePt t="90606" x="6170613" y="5043488"/>
          <p14:tracePt t="90625" x="6162675" y="5035550"/>
          <p14:tracePt t="90643" x="6154738" y="4997450"/>
          <p14:tracePt t="90664" x="6146800" y="4981575"/>
          <p14:tracePt t="90673" x="6140450" y="4965700"/>
          <p14:tracePt t="90691" x="6124575" y="4943475"/>
          <p14:tracePt t="90710" x="6108700" y="4927600"/>
          <p14:tracePt t="90710" x="6100763" y="4919663"/>
          <p14:tracePt t="90728" x="6092825" y="4919663"/>
          <p14:tracePt t="90740" x="6078538" y="4919663"/>
          <p14:tracePt t="90758" x="6054725" y="4935538"/>
          <p14:tracePt t="90776" x="6038850" y="4973638"/>
          <p14:tracePt t="90794" x="6038850" y="5011738"/>
          <p14:tracePt t="90795" x="6038850" y="5019675"/>
          <p14:tracePt t="90807" x="6046788" y="5051425"/>
          <p14:tracePt t="90825" x="6100763" y="5113338"/>
          <p14:tracePt t="90843" x="6146800" y="5143500"/>
          <p14:tracePt t="90861" x="6186488" y="5159375"/>
          <p14:tracePt t="90873" x="6216650" y="5159375"/>
          <p14:tracePt t="90892" x="6248400" y="5159375"/>
          <p14:tracePt t="90910" x="6278563" y="5143500"/>
          <p14:tracePt t="90928" x="6310313" y="5135563"/>
          <p14:tracePt t="90940" x="6324600" y="5127625"/>
          <p14:tracePt t="90958" x="6340475" y="5119688"/>
          <p14:tracePt t="90976" x="6356350" y="5113338"/>
          <p14:tracePt t="90995" x="6372225" y="5105400"/>
          <p14:tracePt t="91007" x="6378575" y="5097463"/>
          <p14:tracePt t="91025" x="6386513" y="5089525"/>
          <p14:tracePt t="91043" x="6386513" y="5081588"/>
          <p14:tracePt t="91062" x="6394450" y="5073650"/>
          <p14:tracePt t="91076" x="6394450" y="5065713"/>
          <p14:tracePt t="91092" x="6394450" y="5057775"/>
          <p14:tracePt t="91110" x="6394450" y="5051425"/>
          <p14:tracePt t="91128" x="6394450" y="5035550"/>
          <p14:tracePt t="91140" x="6394450" y="5027613"/>
          <p14:tracePt t="91158" x="6394450" y="5011738"/>
          <p14:tracePt t="91177" x="6394450" y="4997450"/>
          <p14:tracePt t="91195" x="6394450" y="4981575"/>
          <p14:tracePt t="91207" x="6394450" y="4965700"/>
          <p14:tracePt t="91225" x="6394450" y="4949825"/>
          <p14:tracePt t="91243" x="6394450" y="4943475"/>
          <p14:tracePt t="91262" x="6394450" y="4927600"/>
          <p14:tracePt t="91274" x="6394450" y="4919663"/>
          <p14:tracePt t="91292" x="6394450" y="4903788"/>
          <p14:tracePt t="91345" x="6394450" y="4895850"/>
          <p14:tracePt t="91355" x="6394450" y="4887913"/>
          <p14:tracePt t="91363" x="6394450" y="4881563"/>
          <p14:tracePt t="91365" x="6386513" y="4881563"/>
          <p14:tracePt t="91377" x="6378575" y="4873625"/>
          <p14:tracePt t="91395" x="6372225" y="4865688"/>
          <p14:tracePt t="91407" x="6364288" y="4865688"/>
          <p14:tracePt t="91425" x="6348413" y="4857750"/>
          <p14:tracePt t="91444" x="6340475" y="4849813"/>
          <p14:tracePt t="91444" x="6332538" y="4849813"/>
          <p14:tracePt t="91462" x="6324600" y="4849813"/>
          <p14:tracePt t="91474" x="6316663" y="4849813"/>
          <p14:tracePt t="91492" x="6302375" y="4849813"/>
          <p14:tracePt t="91510" x="6286500" y="4849813"/>
          <p14:tracePt t="91529" x="6270625" y="4849813"/>
          <p14:tracePt t="91541" x="6262688" y="4849813"/>
          <p14:tracePt t="91559" x="6248400" y="4849813"/>
          <p14:tracePt t="91577" x="6240463" y="4857750"/>
          <p14:tracePt t="91595" x="6232525" y="4865688"/>
          <p14:tracePt t="91607" x="6232525" y="4873625"/>
          <p14:tracePt t="91626" x="6232525" y="4881563"/>
          <p14:tracePt t="91644" x="6232525" y="4887913"/>
          <p14:tracePt t="91662" x="6232525" y="4911725"/>
          <p14:tracePt t="91674" x="6232525" y="4927600"/>
          <p14:tracePt t="91692" x="6248400" y="4943475"/>
          <p14:tracePt t="91711" x="6270625" y="4957763"/>
          <p14:tracePt t="91729" x="6286500" y="4981575"/>
          <p14:tracePt t="91741" x="6294438" y="4989513"/>
          <p14:tracePt t="91759" x="6310313" y="5003800"/>
          <p14:tracePt t="91777" x="6332538" y="5019675"/>
          <p14:tracePt t="91796" x="6348413" y="5035550"/>
          <p14:tracePt t="91796" x="6356350" y="5035550"/>
          <p14:tracePt t="91808" x="6364288" y="5043488"/>
          <p14:tracePt t="91826" x="6378575" y="5043488"/>
          <p14:tracePt t="91844" x="6394450" y="5043488"/>
          <p14:tracePt t="91862" x="6410325" y="5043488"/>
          <p14:tracePt t="91874" x="6418263" y="5043488"/>
          <p14:tracePt t="91893" x="6432550" y="5035550"/>
          <p14:tracePt t="91911" x="6440488" y="5019675"/>
          <p14:tracePt t="91929" x="6456363" y="4997450"/>
          <p14:tracePt t="91941" x="6472238" y="4965700"/>
          <p14:tracePt t="91959" x="6480175" y="4927600"/>
          <p14:tracePt t="91977" x="6480175" y="4895850"/>
          <p14:tracePt t="91996" x="6480175" y="4881563"/>
          <p14:tracePt t="92008" x="6480175" y="4865688"/>
          <p14:tracePt t="92026" x="6480175" y="4841875"/>
          <p14:tracePt t="92044" x="6464300" y="4819650"/>
          <p14:tracePt t="92063" x="6440488" y="4811713"/>
          <p14:tracePt t="92075" x="6426200" y="4811713"/>
          <p14:tracePt t="92093" x="6394450" y="4811713"/>
          <p14:tracePt t="92111" x="6364288" y="4819650"/>
          <p14:tracePt t="92123" x="6340475" y="4833938"/>
          <p14:tracePt t="92141" x="6310313" y="4857750"/>
          <p14:tracePt t="92159" x="6310313" y="4873625"/>
          <p14:tracePt t="92178" x="6310313" y="4881563"/>
          <p14:tracePt t="92190" x="6310313" y="4887913"/>
          <p14:tracePt t="92208" x="6316663" y="4895850"/>
          <p14:tracePt t="92226" x="6340475" y="4903788"/>
          <p14:tracePt t="92244" x="6364288" y="4911725"/>
          <p14:tracePt t="92257" x="6372225" y="4911725"/>
          <p14:tracePt t="92257" x="6378575" y="4911725"/>
          <p14:tracePt t="92275" x="6386513" y="4911725"/>
          <p14:tracePt t="92293" x="6394450" y="4903788"/>
          <p14:tracePt t="92311" x="6402388" y="4903788"/>
          <p14:tracePt t="92358" x="6410325" y="4903788"/>
          <p14:tracePt t="92366" x="6418263" y="4903788"/>
          <p14:tracePt t="92369" x="6418263" y="4911725"/>
          <p14:tracePt t="92378" x="6418263" y="4919663"/>
          <p14:tracePt t="92390" x="6418263" y="4927600"/>
          <p14:tracePt t="92408" x="6426200" y="4935538"/>
          <p14:tracePt t="92426" x="6432550" y="4943475"/>
          <p14:tracePt t="92445" x="6432550" y="4949825"/>
          <p14:tracePt t="92457" x="6448425" y="4957763"/>
          <p14:tracePt t="92475" x="6472238" y="4965700"/>
          <p14:tracePt t="92493" x="6526213" y="4973638"/>
          <p14:tracePt t="92511" x="6626225" y="4965700"/>
          <p14:tracePt t="92532" x="6718300" y="4927600"/>
          <p14:tracePt t="92542" x="6765925" y="4903788"/>
          <p14:tracePt t="92542" x="6772275" y="4903788"/>
          <p14:tracePt t="92560" x="6873875" y="4849813"/>
          <p14:tracePt t="92578" x="6973888" y="4819650"/>
          <p14:tracePt t="92590" x="7019925" y="4811713"/>
          <p14:tracePt t="92609" x="7065963" y="4811713"/>
          <p14:tracePt t="92609" x="7065963" y="4819650"/>
          <p14:tracePt t="92627" x="7127875" y="4857750"/>
          <p14:tracePt t="92627" x="7135813" y="4865688"/>
          <p14:tracePt t="92645" x="7235825" y="4927600"/>
          <p14:tracePt t="92657" x="7321550" y="4997450"/>
          <p14:tracePt t="92675" x="7467600" y="5089525"/>
          <p14:tracePt t="92693" x="7669213" y="5197475"/>
          <p14:tracePt t="92712" x="7861300" y="5251450"/>
          <p14:tracePt t="92712" x="7877175" y="5251450"/>
          <p14:tracePt t="92724" x="8008938" y="5251450"/>
          <p14:tracePt t="92724" x="8024813" y="5251450"/>
          <p14:tracePt t="92742" x="8348663" y="5181600"/>
          <p14:tracePt t="92760" x="8780463" y="5043488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XOR</a:t>
                </a:r>
              </a:p>
              <a:p>
                <a:r>
                  <a:rPr lang="en-US" dirty="0"/>
                  <a:t>Excusive logical sum (exclusive OR)</a:t>
                </a:r>
              </a:p>
              <a:p>
                <a:pPr lvl="1"/>
                <a:r>
                  <a:rPr lang="en-US" dirty="0"/>
                  <a:t>Function returns 1 if inputs have different value</a:t>
                </a:r>
              </a:p>
              <a:p>
                <a:pPr lvl="1"/>
                <a:r>
                  <a:rPr lang="en-US" dirty="0"/>
                  <a:t>Function returns 1 unless all inputs has same value</a:t>
                </a:r>
              </a:p>
              <a:p>
                <a:endParaRPr lang="en-US" dirty="0"/>
              </a:p>
              <a:p>
                <a:r>
                  <a:rPr lang="en-US" dirty="0"/>
                  <a:t>Algebraic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text 1">
                <a:extLst>
                  <a:ext uri="{FF2B5EF4-FFF2-40B4-BE49-F238E27FC236}">
                    <a16:creationId xmlns:a16="http://schemas.microsoft.com/office/drawing/2014/main" id="{4FEC5C6D-D9A1-8FFD-3DB2-F3CDAA5B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684000" y="1205346"/>
                <a:ext cx="7670590" cy="4741798"/>
              </a:xfrm>
              <a:blipFill>
                <a:blip r:embed="rId4"/>
                <a:stretch>
                  <a:fillRect l="-1986" t="-2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A1B38-765C-3A2A-603D-1C2F8725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 functions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63A2EEB-237F-BDBC-B6B6-C2C7C70B3080}"/>
              </a:ext>
            </a:extLst>
          </p:cNvPr>
          <p:cNvGrpSpPr/>
          <p:nvPr/>
        </p:nvGrpSpPr>
        <p:grpSpPr>
          <a:xfrm>
            <a:off x="838800" y="3574800"/>
            <a:ext cx="7354800" cy="1659600"/>
            <a:chOff x="838800" y="3574800"/>
            <a:chExt cx="7354800" cy="1659600"/>
          </a:xfrm>
        </p:grpSpPr>
        <p:sp>
          <p:nvSpPr>
            <p:cNvPr id="4" name="object 17">
              <a:extLst>
                <a:ext uri="{FF2B5EF4-FFF2-40B4-BE49-F238E27FC236}">
                  <a16:creationId xmlns:a16="http://schemas.microsoft.com/office/drawing/2014/main" id="{A3BE5236-58CD-71D9-4C4C-8F5A6FEE88E4}"/>
                </a:ext>
              </a:extLst>
            </p:cNvPr>
            <p:cNvSpPr/>
            <p:nvPr/>
          </p:nvSpPr>
          <p:spPr>
            <a:xfrm>
              <a:off x="838800" y="3574800"/>
              <a:ext cx="7354800" cy="165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A3B86B5-0DC3-6B35-9CA5-E0FF632CAA08}"/>
                </a:ext>
              </a:extLst>
            </p:cNvPr>
            <p:cNvSpPr txBox="1"/>
            <p:nvPr/>
          </p:nvSpPr>
          <p:spPr>
            <a:xfrm>
              <a:off x="900000" y="3665745"/>
              <a:ext cx="1083717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Truth table</a:t>
              </a:r>
              <a:endParaRPr lang="cs-CZ" sz="140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CEAF3A-26A8-E3F1-D4C0-294FC9FBB09D}"/>
                </a:ext>
              </a:extLst>
            </p:cNvPr>
            <p:cNvSpPr txBox="1"/>
            <p:nvPr/>
          </p:nvSpPr>
          <p:spPr>
            <a:xfrm>
              <a:off x="2232000" y="3664255"/>
              <a:ext cx="11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Schematics</a:t>
              </a:r>
              <a:endParaRPr lang="cs-CZ" sz="140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63DD584-616E-2D8D-A322-908F6C332A10}"/>
                </a:ext>
              </a:extLst>
            </p:cNvPr>
            <p:cNvSpPr txBox="1"/>
            <p:nvPr/>
          </p:nvSpPr>
          <p:spPr>
            <a:xfrm>
              <a:off x="3708000" y="3685529"/>
              <a:ext cx="1977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Contact logic</a:t>
              </a:r>
              <a:endParaRPr lang="cs-CZ" sz="140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B98B429-1874-C8A7-18E5-7B7308EADDD2}"/>
                </a:ext>
              </a:extLst>
            </p:cNvPr>
            <p:cNvSpPr txBox="1"/>
            <p:nvPr/>
          </p:nvSpPr>
          <p:spPr>
            <a:xfrm>
              <a:off x="6048000" y="3672000"/>
              <a:ext cx="2016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Timing diagram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07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90"/>
    </mc:Choice>
    <mc:Fallback xmlns="">
      <p:transition spd="slow" advTm="204190"/>
    </mc:Fallback>
  </mc:AlternateContent>
  <p:extLst>
    <p:ext uri="{3A86A75C-4F4B-4683-9AE1-C65F6400EC91}">
      <p14:laserTraceLst xmlns:p14="http://schemas.microsoft.com/office/powerpoint/2010/main">
        <p14:tracePtLst>
          <p14:tracePt t="417" x="7483475" y="1158875"/>
          <p14:tracePt t="419" x="7467600" y="1158875"/>
          <p14:tracePt t="423" x="7445375" y="1135063"/>
          <p14:tracePt t="442" x="7289800" y="1035050"/>
          <p14:tracePt t="442" x="7283450" y="1035050"/>
          <p14:tracePt t="460" x="7213600" y="989013"/>
          <p14:tracePt t="478" x="7189788" y="981075"/>
          <p14:tracePt t="490" x="7181850" y="973138"/>
          <p14:tracePt t="508" x="7167563" y="973138"/>
          <p14:tracePt t="526" x="7143750" y="965200"/>
          <p14:tracePt t="804" x="7135813" y="965200"/>
          <p14:tracePt t="2138" x="7127875" y="965200"/>
          <p14:tracePt t="2184" x="7119938" y="965200"/>
          <p14:tracePt t="2187" x="7113588" y="965200"/>
          <p14:tracePt t="2190" x="7105650" y="965200"/>
          <p14:tracePt t="2195" x="7081838" y="965200"/>
          <p14:tracePt t="2213" x="6958013" y="1003300"/>
          <p14:tracePt t="2225" x="6858000" y="1042988"/>
          <p14:tracePt t="2244" x="6734175" y="1081088"/>
          <p14:tracePt t="2262" x="6588125" y="1112838"/>
          <p14:tracePt t="2262" x="6580188" y="1112838"/>
          <p14:tracePt t="2280" x="6448425" y="1127125"/>
          <p14:tracePt t="2292" x="6386513" y="1127125"/>
          <p14:tracePt t="2310" x="6332538" y="1127125"/>
          <p14:tracePt t="2328" x="6302375" y="1112838"/>
          <p14:tracePt t="2347" x="6286500" y="1104900"/>
          <p14:tracePt t="2359" x="6278563" y="1096963"/>
          <p14:tracePt t="2377" x="6270625" y="1081088"/>
          <p14:tracePt t="4263" x="6262688" y="1073150"/>
          <p14:tracePt t="4269" x="6256338" y="1073150"/>
          <p14:tracePt t="4271" x="6256338" y="1065213"/>
          <p14:tracePt t="4282" x="6232525" y="1050925"/>
          <p14:tracePt t="4294" x="6208713" y="1042988"/>
          <p14:tracePt t="4312" x="6132513" y="1019175"/>
          <p14:tracePt t="4331" x="5884863" y="935038"/>
          <p14:tracePt t="4349" x="5514975" y="857250"/>
          <p14:tracePt t="4349" x="5491163" y="857250"/>
          <p14:tracePt t="4361" x="5229225" y="827088"/>
          <p14:tracePt t="4379" x="4973638" y="819150"/>
          <p14:tracePt t="4397" x="4811713" y="811213"/>
          <p14:tracePt t="4415" x="4664075" y="803275"/>
          <p14:tracePt t="4427" x="4556125" y="795338"/>
          <p14:tracePt t="4446" x="4294188" y="795338"/>
          <p14:tracePt t="4464" x="3992563" y="795338"/>
          <p14:tracePt t="4482" x="3668713" y="771525"/>
          <p14:tracePt t="4494" x="3506788" y="749300"/>
          <p14:tracePt t="4513" x="3305175" y="711200"/>
          <p14:tracePt t="4531" x="3213100" y="703263"/>
          <p14:tracePt t="4549" x="3197225" y="703263"/>
          <p14:tracePt t="5204" x="3189288" y="703263"/>
          <p14:tracePt t="5207" x="3181350" y="703263"/>
          <p14:tracePt t="5210" x="3173413" y="703263"/>
          <p14:tracePt t="5216" x="3159125" y="703263"/>
          <p14:tracePt t="5228" x="3127375" y="717550"/>
          <p14:tracePt t="5247" x="3051175" y="741363"/>
          <p14:tracePt t="5265" x="3003550" y="771525"/>
          <p14:tracePt t="5283" x="2949575" y="811213"/>
          <p14:tracePt t="5295" x="2911475" y="849313"/>
          <p14:tracePt t="5313" x="2857500" y="903288"/>
          <p14:tracePt t="5332" x="2827338" y="927100"/>
          <p14:tracePt t="5350" x="2819400" y="927100"/>
          <p14:tracePt t="5435" x="2811463" y="927100"/>
          <p14:tracePt t="5439" x="2803525" y="927100"/>
          <p14:tracePt t="5444" x="2795588" y="927100"/>
          <p14:tracePt t="5447" x="2787650" y="927100"/>
          <p14:tracePt t="5465" x="2733675" y="927100"/>
          <p14:tracePt t="5483" x="2671763" y="919163"/>
          <p14:tracePt t="5495" x="2663825" y="919163"/>
          <p14:tracePt t="6317" x="2657475" y="919163"/>
          <p14:tracePt t="6320" x="2649538" y="919163"/>
          <p14:tracePt t="6322" x="2641600" y="927100"/>
          <p14:tracePt t="6333" x="2587625" y="973138"/>
          <p14:tracePt t="6333" x="2579688" y="973138"/>
          <p14:tracePt t="6351" x="2493963" y="1019175"/>
          <p14:tracePt t="6351" x="2486025" y="1019175"/>
          <p14:tracePt t="6363" x="2471738" y="1027113"/>
          <p14:tracePt t="6381" x="2463800" y="1027113"/>
          <p14:tracePt t="6407" x="2463800" y="1019175"/>
          <p14:tracePt t="6417" x="2486025" y="1011238"/>
          <p14:tracePt t="6430" x="2579688" y="1011238"/>
          <p14:tracePt t="6430" x="2595563" y="1011238"/>
          <p14:tracePt t="6448" x="2833688" y="1065213"/>
          <p14:tracePt t="6466" x="2827338" y="1065213"/>
          <p14:tracePt t="6848" x="2819400" y="1065213"/>
          <p14:tracePt t="6864" x="2811463" y="1065213"/>
          <p14:tracePt t="6867" x="2803525" y="1065213"/>
          <p14:tracePt t="6909" x="2795588" y="1065213"/>
          <p14:tracePt t="6918" x="2795588" y="1057275"/>
          <p14:tracePt t="6919" x="2787650" y="1057275"/>
          <p14:tracePt t="6921" x="2787650" y="1050925"/>
          <p14:tracePt t="6933" x="2787650" y="1042988"/>
          <p14:tracePt t="6951" x="2757488" y="1019175"/>
          <p14:tracePt t="6964" x="2741613" y="1019175"/>
          <p14:tracePt t="6982" x="2741613" y="1011238"/>
          <p14:tracePt t="7045" x="2733675" y="1011238"/>
          <p14:tracePt t="7049" x="2725738" y="1011238"/>
          <p14:tracePt t="7053" x="2717800" y="1011238"/>
          <p14:tracePt t="7067" x="2649538" y="1035050"/>
          <p14:tracePt t="7067" x="2641600" y="1035050"/>
          <p14:tracePt t="7085" x="2509838" y="1073150"/>
          <p14:tracePt t="7085" x="2501900" y="1081088"/>
          <p14:tracePt t="7097" x="2401888" y="1096963"/>
          <p14:tracePt t="7115" x="2232025" y="1135063"/>
          <p14:tracePt t="7133" x="2085975" y="1181100"/>
          <p14:tracePt t="7152" x="2000250" y="1220788"/>
          <p14:tracePt t="7164" x="1962150" y="1243013"/>
          <p14:tracePt t="7164" x="1954213" y="1243013"/>
          <p14:tracePt t="7182" x="1908175" y="1296988"/>
          <p14:tracePt t="7200" x="1846263" y="1358900"/>
          <p14:tracePt t="7218" x="1784350" y="1404938"/>
          <p14:tracePt t="7230" x="1744663" y="1428750"/>
          <p14:tracePt t="7249" x="1676400" y="1474788"/>
          <p14:tracePt t="7267" x="1568450" y="1514475"/>
          <p14:tracePt t="7285" x="1398588" y="1560513"/>
          <p14:tracePt t="7297" x="1243013" y="1598613"/>
          <p14:tracePt t="7315" x="996950" y="1660525"/>
          <p14:tracePt t="7334" x="811213" y="1698625"/>
          <p14:tracePt t="7334" x="803275" y="1698625"/>
          <p14:tracePt t="7352" x="641350" y="1722438"/>
          <p14:tracePt t="7364" x="525463" y="1738313"/>
          <p14:tracePt t="7382" x="347663" y="1744663"/>
          <p14:tracePt t="7400" x="239713" y="1752600"/>
          <p14:tracePt t="7418" x="223838" y="1752600"/>
          <p14:tracePt t="7519" x="231775" y="1752600"/>
          <p14:tracePt t="7521" x="239713" y="1752600"/>
          <p14:tracePt t="7525" x="247650" y="1752600"/>
          <p14:tracePt t="7534" x="269875" y="1738313"/>
          <p14:tracePt t="7552" x="331788" y="1706563"/>
          <p14:tracePt t="7564" x="385763" y="1676400"/>
          <p14:tracePt t="7582" x="463550" y="1622425"/>
          <p14:tracePt t="7601" x="517525" y="1598613"/>
          <p14:tracePt t="7619" x="533400" y="1582738"/>
          <p14:tracePt t="7619" x="541338" y="1582738"/>
          <p14:tracePt t="7657" x="547688" y="1582738"/>
          <p14:tracePt t="7665" x="555625" y="1582738"/>
          <p14:tracePt t="7671" x="563563" y="1582738"/>
          <p14:tracePt t="7685" x="587375" y="1582738"/>
          <p14:tracePt t="7698" x="601663" y="1582738"/>
          <p14:tracePt t="7698" x="609600" y="1582738"/>
          <p14:tracePt t="7716" x="617538" y="1582738"/>
          <p14:tracePt t="7734" x="625475" y="1582738"/>
          <p14:tracePt t="7835" x="633413" y="1582738"/>
          <p14:tracePt t="7844" x="641350" y="1582738"/>
          <p14:tracePt t="7849" x="649288" y="1582738"/>
          <p14:tracePt t="7862" x="657225" y="1574800"/>
          <p14:tracePt t="7883" x="663575" y="1574800"/>
          <p14:tracePt t="7898" x="671513" y="1574800"/>
          <p14:tracePt t="7910" x="679450" y="1568450"/>
          <p14:tracePt t="7925" x="687388" y="1568450"/>
          <p14:tracePt t="8374" x="695325" y="1568450"/>
          <p14:tracePt t="8388" x="703263" y="1568450"/>
          <p14:tracePt t="8390" x="711200" y="1568450"/>
          <p14:tracePt t="8395" x="749300" y="1568450"/>
          <p14:tracePt t="8401" x="827088" y="1574800"/>
          <p14:tracePt t="8419" x="1135063" y="1644650"/>
          <p14:tracePt t="8432" x="1404938" y="1744663"/>
          <p14:tracePt t="8450" x="1784350" y="1884363"/>
          <p14:tracePt t="8468" x="2132013" y="2008188"/>
          <p14:tracePt t="8480" x="2270125" y="2062163"/>
          <p14:tracePt t="8498" x="2363788" y="2092325"/>
          <p14:tracePt t="9084" x="2363788" y="2100263"/>
          <p14:tracePt t="9086" x="2363788" y="2108200"/>
          <p14:tracePt t="9090" x="2355850" y="2116138"/>
          <p14:tracePt t="9099" x="2309813" y="2170113"/>
          <p14:tracePt t="9117" x="2232025" y="2286000"/>
          <p14:tracePt t="9135" x="2208213" y="2371725"/>
          <p14:tracePt t="9148" x="2185988" y="2432050"/>
          <p14:tracePt t="9148" x="2185988" y="2439988"/>
          <p14:tracePt t="9166" x="2154238" y="2533650"/>
          <p14:tracePt t="9166" x="2146300" y="2541588"/>
          <p14:tracePt t="9184" x="2085975" y="2641600"/>
          <p14:tracePt t="9202" x="2008188" y="2733675"/>
          <p14:tracePt t="9214" x="1954213" y="2779713"/>
          <p14:tracePt t="9232" x="1854200" y="2849563"/>
          <p14:tracePt t="9251" x="1784350" y="2895600"/>
          <p14:tracePt t="9251" x="1776413" y="2895600"/>
          <p14:tracePt t="9269" x="1706563" y="2935288"/>
          <p14:tracePt t="9281" x="1684338" y="2949575"/>
          <p14:tracePt t="9299" x="1652588" y="2973388"/>
          <p14:tracePt t="9317" x="1614488" y="2989263"/>
          <p14:tracePt t="9336" x="1568450" y="3003550"/>
          <p14:tracePt t="9336" x="1560513" y="3011488"/>
          <p14:tracePt t="9348" x="1514475" y="3019425"/>
          <p14:tracePt t="9366" x="1436688" y="3035300"/>
          <p14:tracePt t="9384" x="1382713" y="3057525"/>
          <p14:tracePt t="9402" x="1336675" y="3089275"/>
          <p14:tracePt t="9414" x="1320800" y="3097213"/>
          <p14:tracePt t="9433" x="1304925" y="3113088"/>
          <p14:tracePt t="9451" x="1289050" y="3113088"/>
          <p14:tracePt t="9469" x="1274763" y="3119438"/>
          <p14:tracePt t="9481" x="1258888" y="3119438"/>
          <p14:tracePt t="9499" x="1235075" y="3127375"/>
          <p14:tracePt t="9518" x="1228725" y="3127375"/>
          <p14:tracePt t="9783" x="1228725" y="3135313"/>
          <p14:tracePt t="9790" x="1235075" y="3135313"/>
          <p14:tracePt t="9791" x="1235075" y="3143250"/>
          <p14:tracePt t="9803" x="1282700" y="3143250"/>
          <p14:tracePt t="9815" x="1336675" y="3143250"/>
          <p14:tracePt t="9833" x="1428750" y="3143250"/>
          <p14:tracePt t="9851" x="1560513" y="3135313"/>
          <p14:tracePt t="9869" x="1744663" y="3097213"/>
          <p14:tracePt t="9882" x="1954213" y="3073400"/>
          <p14:tracePt t="9882" x="1970088" y="3073400"/>
          <p14:tracePt t="9900" x="2301875" y="3043238"/>
          <p14:tracePt t="9918" x="2679700" y="3027363"/>
          <p14:tracePt t="9936" x="3119438" y="3027363"/>
          <p14:tracePt t="9948" x="3398838" y="3027363"/>
          <p14:tracePt t="9967" x="3636963" y="3027363"/>
          <p14:tracePt t="9985" x="3660775" y="3027363"/>
          <p14:tracePt t="10282" x="3668713" y="3027363"/>
          <p14:tracePt t="10293" x="3676650" y="3027363"/>
          <p14:tracePt t="10301" x="3684588" y="3027363"/>
          <p14:tracePt t="10302" x="3684588" y="3035300"/>
          <p14:tracePt t="10318" x="3684588" y="3043238"/>
          <p14:tracePt t="10337" x="3690938" y="3065463"/>
          <p14:tracePt t="10349" x="3690938" y="3097213"/>
          <p14:tracePt t="10367" x="3722688" y="3189288"/>
          <p14:tracePt t="10385" x="3792538" y="3297238"/>
          <p14:tracePt t="10403" x="3892550" y="3382963"/>
          <p14:tracePt t="10415" x="3970338" y="3413125"/>
          <p14:tracePt t="10434" x="4078288" y="3444875"/>
          <p14:tracePt t="10434" x="4086225" y="3444875"/>
          <p14:tracePt t="10452" x="4194175" y="3459163"/>
          <p14:tracePt t="10470" x="4278313" y="3467100"/>
          <p14:tracePt t="10482" x="4316413" y="3467100"/>
          <p14:tracePt t="10500" x="4364038" y="3467100"/>
          <p14:tracePt t="10519" x="4402138" y="3459163"/>
          <p14:tracePt t="10537" x="4432300" y="3452813"/>
          <p14:tracePt t="10549" x="4440238" y="3444875"/>
          <p14:tracePt t="10567" x="4456113" y="3436938"/>
          <p14:tracePt t="10585" x="4464050" y="3429000"/>
          <p14:tracePt t="10604" x="4471988" y="3429000"/>
          <p14:tracePt t="10632" x="4471988" y="3421063"/>
          <p14:tracePt t="10639" x="4471988" y="3413125"/>
          <p14:tracePt t="10652" x="4471988" y="3382963"/>
          <p14:tracePt t="10670" x="4471988" y="3343275"/>
          <p14:tracePt t="10682" x="4471988" y="3328988"/>
          <p14:tracePt t="10701" x="4471988" y="3297238"/>
          <p14:tracePt t="10701" x="4471988" y="3289300"/>
          <p14:tracePt t="10719" x="4471988" y="3235325"/>
          <p14:tracePt t="10737" x="4464050" y="3167063"/>
          <p14:tracePt t="10749" x="4456113" y="3127375"/>
          <p14:tracePt t="10767" x="4448175" y="3073400"/>
          <p14:tracePt t="10786" x="4440238" y="3019425"/>
          <p14:tracePt t="10786" x="4440238" y="3011488"/>
          <p14:tracePt t="10804" x="4440238" y="2973388"/>
          <p14:tracePt t="10816" x="4440238" y="2943225"/>
          <p14:tracePt t="10834" x="4440238" y="2903538"/>
          <p14:tracePt t="10852" x="4432300" y="2881313"/>
          <p14:tracePt t="10870" x="4425950" y="2865438"/>
          <p14:tracePt t="10883" x="4425950" y="2857500"/>
          <p14:tracePt t="10901" x="4418013" y="2849563"/>
          <p14:tracePt t="10924" x="4418013" y="2841625"/>
          <p14:tracePt t="10971" x="4410075" y="2841625"/>
          <p14:tracePt t="10976" x="4410075" y="2833688"/>
          <p14:tracePt t="10978" x="4402138" y="2833688"/>
          <p14:tracePt t="10986" x="4394200" y="2833688"/>
          <p14:tracePt t="11004" x="4378325" y="2827338"/>
          <p14:tracePt t="11029" x="4371975" y="2827338"/>
          <p14:tracePt t="11039" x="4364038" y="2827338"/>
          <p14:tracePt t="11052" x="4356100" y="2827338"/>
          <p14:tracePt t="11071" x="4324350" y="2827338"/>
          <p14:tracePt t="11083" x="4310063" y="2827338"/>
          <p14:tracePt t="11101" x="4302125" y="2833688"/>
          <p14:tracePt t="11119" x="4294188" y="2841625"/>
          <p14:tracePt t="11137" x="4270375" y="2849563"/>
          <p14:tracePt t="11150" x="4262438" y="2857500"/>
          <p14:tracePt t="11168" x="4232275" y="2887663"/>
          <p14:tracePt t="11186" x="4216400" y="2911475"/>
          <p14:tracePt t="11204" x="4194175" y="2927350"/>
          <p14:tracePt t="11218" x="4194175" y="2943225"/>
          <p14:tracePt t="11235" x="4186238" y="2949575"/>
          <p14:tracePt t="11253" x="4178300" y="2973388"/>
          <p14:tracePt t="11271" x="4170363" y="2989263"/>
          <p14:tracePt t="11283" x="4162425" y="3003550"/>
          <p14:tracePt t="11302" x="4154488" y="3019425"/>
          <p14:tracePt t="11319" x="4154488" y="3027363"/>
          <p14:tracePt t="11338" x="4154488" y="3043238"/>
          <p14:tracePt t="11350" x="4154488" y="3051175"/>
          <p14:tracePt t="11368" x="4154488" y="3073400"/>
          <p14:tracePt t="11386" x="4154488" y="3105150"/>
          <p14:tracePt t="11404" x="4162425" y="3135313"/>
          <p14:tracePt t="11416" x="4178300" y="3151188"/>
          <p14:tracePt t="11436" x="4194175" y="3173413"/>
          <p14:tracePt t="11453" x="4200525" y="3181350"/>
          <p14:tracePt t="11500" x="4208463" y="3181350"/>
          <p14:tracePt t="11508" x="4208463" y="3189288"/>
          <p14:tracePt t="11513" x="4208463" y="3197225"/>
          <p14:tracePt t="11520" x="4216400" y="3197225"/>
          <p14:tracePt t="11520" x="4216400" y="3205163"/>
          <p14:tracePt t="11538" x="4232275" y="3221038"/>
          <p14:tracePt t="11550" x="4248150" y="3235325"/>
          <p14:tracePt t="11568" x="4262438" y="3243263"/>
          <p14:tracePt t="11586" x="4278313" y="3259138"/>
          <p14:tracePt t="11605" x="4294188" y="3267075"/>
          <p14:tracePt t="11617" x="4310063" y="3267075"/>
          <p14:tracePt t="11635" x="4316413" y="3267075"/>
          <p14:tracePt t="11653" x="4324350" y="3275013"/>
          <p14:tracePt t="11671" x="4356100" y="3275013"/>
          <p14:tracePt t="11683" x="4378325" y="3275013"/>
          <p14:tracePt t="11702" x="4418013" y="3275013"/>
          <p14:tracePt t="11720" x="4448175" y="3275013"/>
          <p14:tracePt t="11738" x="4464050" y="3275013"/>
          <p14:tracePt t="11750" x="4471988" y="3275013"/>
          <p14:tracePt t="11768" x="4486275" y="3275013"/>
          <p14:tracePt t="11787" x="4510088" y="3251200"/>
          <p14:tracePt t="11805" x="4525963" y="3235325"/>
          <p14:tracePt t="11817" x="4541838" y="3221038"/>
          <p14:tracePt t="11835" x="4564063" y="3205163"/>
          <p14:tracePt t="11853" x="4572000" y="3189288"/>
          <p14:tracePt t="11872" x="4579938" y="3173413"/>
          <p14:tracePt t="11884" x="4579938" y="3167063"/>
          <p14:tracePt t="11902" x="4587875" y="3159125"/>
          <p14:tracePt t="11920" x="4587875" y="3135313"/>
          <p14:tracePt t="11938" x="4595813" y="3113088"/>
          <p14:tracePt t="11950" x="4595813" y="3089275"/>
          <p14:tracePt t="11969" x="4587875" y="3065463"/>
          <p14:tracePt t="11969" x="4587875" y="3057525"/>
          <p14:tracePt t="11987" x="4572000" y="3027363"/>
          <p14:tracePt t="12005" x="4548188" y="3003550"/>
          <p14:tracePt t="12017" x="4541838" y="2989263"/>
          <p14:tracePt t="12035" x="4525963" y="2965450"/>
          <p14:tracePt t="12053" x="4518025" y="2949575"/>
          <p14:tracePt t="12072" x="4510088" y="2943225"/>
          <p14:tracePt t="12084" x="4502150" y="2935288"/>
          <p14:tracePt t="12102" x="4494213" y="2919413"/>
          <p14:tracePt t="12120" x="4486275" y="2911475"/>
          <p14:tracePt t="12138" x="4479925" y="2895600"/>
          <p14:tracePt t="12151" x="4479925" y="2887663"/>
          <p14:tracePt t="12169" x="4464050" y="2865438"/>
          <p14:tracePt t="12187" x="4456113" y="2857500"/>
          <p14:tracePt t="12205" x="4448175" y="2849563"/>
          <p14:tracePt t="12219" x="4448175" y="2841625"/>
          <p14:tracePt t="12236" x="4440238" y="2833688"/>
          <p14:tracePt t="12254" x="4432300" y="2827338"/>
          <p14:tracePt t="12254" x="4425950" y="2827338"/>
          <p14:tracePt t="12272" x="4410075" y="2819400"/>
          <p14:tracePt t="12284" x="4394200" y="2819400"/>
          <p14:tracePt t="12303" x="4364038" y="2819400"/>
          <p14:tracePt t="12320" x="4340225" y="2819400"/>
          <p14:tracePt t="12339" x="4324350" y="2819400"/>
          <p14:tracePt t="12351" x="4316413" y="2819400"/>
          <p14:tracePt t="12351" x="4310063" y="2819400"/>
          <p14:tracePt t="12369" x="4294188" y="2819400"/>
          <p14:tracePt t="12387" x="4286250" y="2819400"/>
          <p14:tracePt t="12405" x="4270375" y="2827338"/>
          <p14:tracePt t="12418" x="4256088" y="2827338"/>
          <p14:tracePt t="12436" x="4240213" y="2841625"/>
          <p14:tracePt t="12454" x="4232275" y="2849563"/>
          <p14:tracePt t="12472" x="4224338" y="2873375"/>
          <p14:tracePt t="12484" x="4216400" y="2881313"/>
          <p14:tracePt t="12503" x="4208463" y="2911475"/>
          <p14:tracePt t="12521" x="4200525" y="2943225"/>
          <p14:tracePt t="12539" x="4200525" y="2981325"/>
          <p14:tracePt t="12551" x="4200525" y="3011488"/>
          <p14:tracePt t="12569" x="4200525" y="3043238"/>
          <p14:tracePt t="12587" x="4200525" y="3065463"/>
          <p14:tracePt t="12606" x="4200525" y="3081338"/>
          <p14:tracePt t="12618" x="4200525" y="3089275"/>
          <p14:tracePt t="12636" x="4208463" y="3097213"/>
          <p14:tracePt t="12654" x="4208463" y="3105150"/>
          <p14:tracePt t="12694" x="4208463" y="3113088"/>
          <p14:tracePt t="12705" x="4208463" y="3119438"/>
          <p14:tracePt t="12717" x="4208463" y="3127375"/>
          <p14:tracePt t="12722" x="4208463" y="3135313"/>
          <p14:tracePt t="12742" x="4208463" y="3143250"/>
          <p14:tracePt t="12751" x="4216400" y="3143250"/>
          <p14:tracePt t="12769" x="4216400" y="3151188"/>
          <p14:tracePt t="12887" x="4224338" y="3151188"/>
          <p14:tracePt t="12890" x="4224338" y="3159125"/>
          <p14:tracePt t="12896" x="4224338" y="3167063"/>
          <p14:tracePt t="13360" x="4232275" y="3167063"/>
          <p14:tracePt t="13366" x="4240213" y="3167063"/>
          <p14:tracePt t="13369" x="4248150" y="3167063"/>
          <p14:tracePt t="13372" x="4248150" y="3173413"/>
          <p14:tracePt t="13388" x="4278313" y="3173413"/>
          <p14:tracePt t="13406" x="4286250" y="3181350"/>
          <p14:tracePt t="13419" x="4294188" y="3181350"/>
          <p14:tracePt t="15570" x="4286250" y="3181350"/>
          <p14:tracePt t="15571" x="4286250" y="3189288"/>
          <p14:tracePt t="15573" x="4286250" y="3197225"/>
          <p14:tracePt t="15590" x="4232275" y="3228975"/>
          <p14:tracePt t="15609" x="4200525" y="3243263"/>
          <p14:tracePt t="15621" x="4194175" y="3251200"/>
          <p14:tracePt t="15639" x="4178300" y="3275013"/>
          <p14:tracePt t="15657" x="4170363" y="3305175"/>
          <p14:tracePt t="15676" x="4170363" y="3321050"/>
          <p14:tracePt t="15687" x="4170363" y="3328988"/>
          <p14:tracePt t="15706" x="4194175" y="3336925"/>
          <p14:tracePt t="15724" x="4256088" y="3343275"/>
          <p14:tracePt t="15742" x="4356100" y="3351213"/>
          <p14:tracePt t="15754" x="4448175" y="3351213"/>
          <p14:tracePt t="15772" x="4618038" y="3351213"/>
          <p14:tracePt t="15791" x="4772025" y="3351213"/>
          <p14:tracePt t="15791" x="4779963" y="3351213"/>
          <p14:tracePt t="15809" x="4911725" y="3336925"/>
          <p14:tracePt t="15821" x="4957763" y="3328988"/>
          <p14:tracePt t="15839" x="5011738" y="3321050"/>
          <p14:tracePt t="15857" x="5065713" y="3313113"/>
          <p14:tracePt t="15876" x="5105400" y="3297238"/>
          <p14:tracePt t="15888" x="5113338" y="3297238"/>
          <p14:tracePt t="15959" x="5119688" y="3297238"/>
          <p14:tracePt t="16387" x="5127625" y="3297238"/>
          <p14:tracePt t="16390" x="5135563" y="3297238"/>
          <p14:tracePt t="16394" x="5143500" y="3297238"/>
          <p14:tracePt t="16410" x="5221288" y="3375025"/>
          <p14:tracePt t="16410" x="5221288" y="3382963"/>
          <p14:tracePt t="16422" x="5275263" y="3436938"/>
          <p14:tracePt t="16440" x="5313363" y="3482975"/>
          <p14:tracePt t="16458" x="5321300" y="3498850"/>
          <p14:tracePt t="16627" x="5329238" y="3498850"/>
          <p14:tracePt t="16632" x="5337175" y="3498850"/>
          <p14:tracePt t="16636" x="5351463" y="3498850"/>
          <p14:tracePt t="16640" x="5375275" y="3498850"/>
          <p14:tracePt t="16658" x="5459413" y="3514725"/>
          <p14:tracePt t="16676" x="5521325" y="3521075"/>
          <p14:tracePt t="16689" x="5545138" y="3521075"/>
          <p14:tracePt t="16707" x="5575300" y="3521075"/>
          <p14:tracePt t="16725" x="5583238" y="3521075"/>
          <p14:tracePt t="16771" x="5591175" y="3521075"/>
          <p14:tracePt t="16776" x="5599113" y="3514725"/>
          <p14:tracePt t="16783" x="5607050" y="3514725"/>
          <p14:tracePt t="16792" x="5607050" y="3506788"/>
          <p14:tracePt t="17177" x="5614988" y="3506788"/>
          <p14:tracePt t="17199" x="5622925" y="3506788"/>
          <p14:tracePt t="17204" x="5629275" y="3506788"/>
          <p14:tracePt t="17207" x="5637213" y="3506788"/>
          <p14:tracePt t="17210" x="5645150" y="3506788"/>
          <p14:tracePt t="17223" x="5691188" y="3521075"/>
          <p14:tracePt t="17241" x="5722938" y="3521075"/>
          <p14:tracePt t="17241" x="5730875" y="3521075"/>
          <p14:tracePt t="17259" x="5768975" y="3521075"/>
          <p14:tracePt t="17277" x="5861050" y="3498850"/>
          <p14:tracePt t="17289" x="5938838" y="3490913"/>
          <p14:tracePt t="17307" x="6054725" y="3475038"/>
          <p14:tracePt t="17326" x="6140450" y="3467100"/>
          <p14:tracePt t="17326" x="6146800" y="3467100"/>
          <p14:tracePt t="17338" x="6178550" y="3459163"/>
          <p14:tracePt t="17338" x="6186488" y="3459163"/>
          <p14:tracePt t="17356" x="6240463" y="3452813"/>
          <p14:tracePt t="17374" x="6278563" y="3429000"/>
          <p14:tracePt t="17392" x="6324600" y="3382963"/>
          <p14:tracePt t="17404" x="6348413" y="3343275"/>
          <p14:tracePt t="17423" x="6372225" y="3305175"/>
          <p14:tracePt t="17441" x="6386513" y="3282950"/>
          <p14:tracePt t="17459" x="6418263" y="3259138"/>
          <p14:tracePt t="17471" x="6440488" y="3235325"/>
          <p14:tracePt t="17489" x="6486525" y="3181350"/>
          <p14:tracePt t="17508" x="6526213" y="3135313"/>
          <p14:tracePt t="17508" x="6526213" y="3127375"/>
          <p14:tracePt t="17526" x="6548438" y="3081338"/>
          <p14:tracePt t="17526" x="6548438" y="3073400"/>
          <p14:tracePt t="17538" x="6564313" y="3035300"/>
          <p14:tracePt t="17556" x="6572250" y="2973388"/>
          <p14:tracePt t="17574" x="6572250" y="2919413"/>
          <p14:tracePt t="17593" x="6556375" y="2865438"/>
          <p14:tracePt t="17605" x="6534150" y="2819400"/>
          <p14:tracePt t="17623" x="6494463" y="2757488"/>
          <p14:tracePt t="17641" x="6440488" y="2703513"/>
          <p14:tracePt t="17659" x="6372225" y="2657475"/>
          <p14:tracePt t="17671" x="6324600" y="2633663"/>
          <p14:tracePt t="17690" x="6248400" y="2609850"/>
          <p14:tracePt t="17690" x="6248400" y="2601913"/>
          <p14:tracePt t="17708" x="6162675" y="2587625"/>
          <p14:tracePt t="17726" x="6054725" y="2579688"/>
          <p14:tracePt t="17738" x="5962650" y="2571750"/>
          <p14:tracePt t="17756" x="5800725" y="2563813"/>
          <p14:tracePt t="17775" x="5575300" y="2563813"/>
          <p14:tracePt t="17793" x="5343525" y="2563813"/>
          <p14:tracePt t="17793" x="5337175" y="2563813"/>
          <p14:tracePt t="17805" x="5205413" y="2563813"/>
          <p14:tracePt t="17823" x="5043488" y="2555875"/>
          <p14:tracePt t="17841" x="4935538" y="2555875"/>
          <p14:tracePt t="17859" x="4881563" y="2555875"/>
          <p14:tracePt t="17872" x="4857750" y="2555875"/>
          <p14:tracePt t="17890" x="4827588" y="2563813"/>
          <p14:tracePt t="17908" x="4779963" y="2579688"/>
          <p14:tracePt t="17926" x="4733925" y="2601913"/>
          <p14:tracePt t="17938" x="4703763" y="2625725"/>
          <p14:tracePt t="17957" x="4657725" y="2671763"/>
          <p14:tracePt t="17957" x="4657725" y="2679700"/>
          <p14:tracePt t="17975" x="4618038" y="2757488"/>
          <p14:tracePt t="17975" x="4618038" y="2765425"/>
          <p14:tracePt t="17993" x="4602163" y="2865438"/>
          <p14:tracePt t="18005" x="4602163" y="2943225"/>
          <p14:tracePt t="18023" x="4602163" y="3019425"/>
          <p14:tracePt t="18041" x="4610100" y="3065463"/>
          <p14:tracePt t="18060" x="4618038" y="3097213"/>
          <p14:tracePt t="18072" x="4618038" y="3127375"/>
          <p14:tracePt t="18090" x="4641850" y="3167063"/>
          <p14:tracePt t="18108" x="4679950" y="3213100"/>
          <p14:tracePt t="18126" x="4725988" y="3243263"/>
          <p14:tracePt t="18138" x="4757738" y="3251200"/>
          <p14:tracePt t="18157" x="4787900" y="3259138"/>
          <p14:tracePt t="18176" x="4811713" y="3259138"/>
          <p14:tracePt t="18176" x="4819650" y="3259138"/>
          <p14:tracePt t="18193" x="4865688" y="3259138"/>
          <p14:tracePt t="18205" x="4911725" y="3259138"/>
          <p14:tracePt t="18223" x="5011738" y="3289300"/>
          <p14:tracePt t="18242" x="5127625" y="3321050"/>
          <p14:tracePt t="18242" x="5135563" y="3321050"/>
          <p14:tracePt t="18260" x="5251450" y="3336925"/>
          <p14:tracePt t="18272" x="5329238" y="3343275"/>
          <p14:tracePt t="18290" x="5421313" y="3351213"/>
          <p14:tracePt t="18308" x="5507038" y="3359150"/>
          <p14:tracePt t="18327" x="5545138" y="3359150"/>
          <p14:tracePt t="18339" x="5568950" y="3367088"/>
          <p14:tracePt t="18357" x="5599113" y="3367088"/>
          <p14:tracePt t="18375" x="5637213" y="3367088"/>
          <p14:tracePt t="18394" x="5676900" y="3367088"/>
          <p14:tracePt t="18394" x="5684838" y="3367088"/>
          <p14:tracePt t="18405" x="5707063" y="3367088"/>
          <p14:tracePt t="18424" x="5730875" y="3367088"/>
          <p14:tracePt t="18424" x="5738813" y="3367088"/>
          <p14:tracePt t="18442" x="5753100" y="3367088"/>
          <p14:tracePt t="18460" x="5768975" y="3367088"/>
          <p14:tracePt t="18472" x="5792788" y="3367088"/>
          <p14:tracePt t="18490" x="5822950" y="3367088"/>
          <p14:tracePt t="18509" x="5861050" y="3375025"/>
          <p14:tracePt t="18509" x="5868988" y="3375025"/>
          <p14:tracePt t="18527" x="5915025" y="3382963"/>
          <p14:tracePt t="18539" x="5962650" y="3382963"/>
          <p14:tracePt t="18557" x="6038850" y="3382963"/>
          <p14:tracePt t="18575" x="6108700" y="3382963"/>
          <p14:tracePt t="18594" x="6170613" y="3382963"/>
          <p14:tracePt t="18594" x="6178550" y="3382963"/>
          <p14:tracePt t="18606" x="6208713" y="3382963"/>
          <p14:tracePt t="18606" x="6216650" y="3382963"/>
          <p14:tracePt t="18624" x="6256338" y="3382963"/>
          <p14:tracePt t="18642" x="6324600" y="3375025"/>
          <p14:tracePt t="18660" x="6386513" y="3367088"/>
          <p14:tracePt t="18672" x="6432550" y="3359150"/>
          <p14:tracePt t="18691" x="6472238" y="3351213"/>
          <p14:tracePt t="18691" x="6472238" y="3343275"/>
          <p14:tracePt t="18709" x="6526213" y="3336925"/>
          <p14:tracePt t="18727" x="6596063" y="3313113"/>
          <p14:tracePt t="18739" x="6642100" y="3297238"/>
          <p14:tracePt t="18757" x="6718300" y="3267075"/>
          <p14:tracePt t="18776" x="6780213" y="3228975"/>
          <p14:tracePt t="18794" x="6827838" y="3189288"/>
          <p14:tracePt t="18794" x="6834188" y="3189288"/>
          <p14:tracePt t="18806" x="6858000" y="3167063"/>
          <p14:tracePt t="18824" x="6881813" y="3135313"/>
          <p14:tracePt t="18842" x="6896100" y="3119438"/>
          <p14:tracePt t="18860" x="6896100" y="3089275"/>
          <p14:tracePt t="18873" x="6904038" y="3065463"/>
          <p14:tracePt t="18891" x="6904038" y="3027363"/>
          <p14:tracePt t="18909" x="6896100" y="2965450"/>
          <p14:tracePt t="18927" x="6873875" y="2865438"/>
          <p14:tracePt t="18939" x="6842125" y="2811463"/>
          <p14:tracePt t="18958" x="6765925" y="2717800"/>
          <p14:tracePt t="18976" x="6688138" y="2657475"/>
          <p14:tracePt t="18976" x="6680200" y="2649538"/>
          <p14:tracePt t="18994" x="6596063" y="2595563"/>
          <p14:tracePt t="19006" x="6548438" y="2571750"/>
          <p14:tracePt t="19024" x="6480175" y="2525713"/>
          <p14:tracePt t="19042" x="6394450" y="2479675"/>
          <p14:tracePt t="19061" x="6278563" y="2439988"/>
          <p14:tracePt t="19073" x="6194425" y="2425700"/>
          <p14:tracePt t="19091" x="6030913" y="2417763"/>
          <p14:tracePt t="19109" x="5854700" y="2417763"/>
          <p14:tracePt t="19127" x="5629275" y="2432050"/>
          <p14:tracePt t="19139" x="5467350" y="2463800"/>
          <p14:tracePt t="19158" x="5275263" y="2493963"/>
          <p14:tracePt t="19158" x="5267325" y="2501900"/>
          <p14:tracePt t="19176" x="5159375" y="2533650"/>
          <p14:tracePt t="19194" x="5089525" y="2571750"/>
          <p14:tracePt t="19206" x="5051425" y="2601913"/>
          <p14:tracePt t="19224" x="5003800" y="2641600"/>
          <p14:tracePt t="19243" x="4957763" y="2671763"/>
          <p14:tracePt t="19243" x="4949825" y="2671763"/>
          <p14:tracePt t="19261" x="4903788" y="2703513"/>
          <p14:tracePt t="19261" x="4895850" y="2703513"/>
          <p14:tracePt t="19273" x="4865688" y="2733675"/>
          <p14:tracePt t="19292" x="4811713" y="2779713"/>
          <p14:tracePt t="19309" x="4772025" y="2849563"/>
          <p14:tracePt t="19328" x="4733925" y="2943225"/>
          <p14:tracePt t="19328" x="4733925" y="2949575"/>
          <p14:tracePt t="19340" x="4711700" y="2997200"/>
          <p14:tracePt t="19340" x="4711700" y="3003550"/>
          <p14:tracePt t="19358" x="4687888" y="3081338"/>
          <p14:tracePt t="19376" x="4664075" y="3143250"/>
          <p14:tracePt t="19394" x="4664075" y="3228975"/>
          <p14:tracePt t="19406" x="4664075" y="3282950"/>
          <p14:tracePt t="19425" x="4664075" y="3390900"/>
          <p14:tracePt t="19443" x="4679950" y="3436938"/>
          <p14:tracePt t="19461" x="4687888" y="3452813"/>
          <p14:tracePt t="19500" x="4695825" y="3452813"/>
          <p14:tracePt t="19502" x="4703763" y="3452813"/>
          <p14:tracePt t="19510" x="4725988" y="3459163"/>
          <p14:tracePt t="19510" x="4733925" y="3459163"/>
          <p14:tracePt t="19528" x="4865688" y="3459163"/>
          <p14:tracePt t="19540" x="4973638" y="3459163"/>
          <p14:tracePt t="19558" x="5097463" y="3436938"/>
          <p14:tracePt t="19576" x="5189538" y="3382963"/>
          <p14:tracePt t="19594" x="5259388" y="3313113"/>
          <p14:tracePt t="19607" x="5267325" y="3267075"/>
          <p14:tracePt t="19625" x="5289550" y="3151188"/>
          <p14:tracePt t="19643" x="5399088" y="3065463"/>
          <p14:tracePt t="19661" x="5421313" y="3057525"/>
          <p14:tracePt t="20163" x="5421313" y="3065463"/>
          <p14:tracePt t="20166" x="5421313" y="3073400"/>
          <p14:tracePt t="20168" x="5421313" y="3081338"/>
          <p14:tracePt t="20177" x="5413375" y="3143250"/>
          <p14:tracePt t="20195" x="5429250" y="3313113"/>
          <p14:tracePt t="20207" x="5467350" y="3429000"/>
          <p14:tracePt t="20225" x="5491163" y="3514725"/>
          <p14:tracePt t="20244" x="5507038" y="3544888"/>
          <p14:tracePt t="20262" x="5507038" y="3552825"/>
          <p14:tracePt t="20325" x="5514975" y="3552825"/>
          <p14:tracePt t="20326" x="5514975" y="3544888"/>
          <p14:tracePt t="20329" x="5514975" y="3536950"/>
          <p14:tracePt t="20341" x="5537200" y="3490913"/>
          <p14:tracePt t="20341" x="5537200" y="3482975"/>
          <p14:tracePt t="20359" x="5561013" y="3398838"/>
          <p14:tracePt t="20377" x="5561013" y="3375025"/>
          <p14:tracePt t="20395" x="5661025" y="3436938"/>
          <p14:tracePt t="20407" x="5868988" y="3506788"/>
          <p14:tracePt t="20427" x="5922963" y="3514725"/>
          <p14:tracePt t="20829" x="5915025" y="3514725"/>
          <p14:tracePt t="20977" x="5922963" y="3514725"/>
          <p14:tracePt t="20978" x="5930900" y="3514725"/>
          <p14:tracePt t="20984" x="5946775" y="3514725"/>
          <p14:tracePt t="20996" x="5992813" y="3521075"/>
          <p14:tracePt t="21008" x="6030913" y="3521075"/>
          <p14:tracePt t="21026" x="6070600" y="3521075"/>
          <p14:tracePt t="21045" x="6100763" y="3506788"/>
          <p14:tracePt t="21063" x="6132513" y="3490913"/>
          <p14:tracePt t="21075" x="6146800" y="3490913"/>
          <p14:tracePt t="21093" x="6170613" y="3490913"/>
          <p14:tracePt t="21111" x="6186488" y="3490913"/>
          <p14:tracePt t="21129" x="6194425" y="3498850"/>
          <p14:tracePt t="21141" x="6200775" y="3498850"/>
          <p14:tracePt t="21836" x="6194425" y="3498850"/>
          <p14:tracePt t="21838" x="6186488" y="3490913"/>
          <p14:tracePt t="21839" x="6178550" y="3490913"/>
          <p14:tracePt t="21845" x="6146800" y="3467100"/>
          <p14:tracePt t="21846" x="6132513" y="3459163"/>
          <p14:tracePt t="21864" x="5930900" y="3375025"/>
          <p14:tracePt t="21864" x="5922963" y="3375025"/>
          <p14:tracePt t="21876" x="5807075" y="3359150"/>
          <p14:tracePt t="21876" x="5792788" y="3359150"/>
          <p14:tracePt t="21894" x="5707063" y="3390900"/>
          <p14:tracePt t="21912" x="5653088" y="3452813"/>
          <p14:tracePt t="21930" x="5583238" y="3498850"/>
          <p14:tracePt t="21943" x="5545138" y="3506788"/>
          <p14:tracePt t="21961" x="5514975" y="3506788"/>
          <p14:tracePt t="21961" x="5507038" y="3506788"/>
          <p14:tracePt t="21979" x="5445125" y="3482975"/>
          <p14:tracePt t="21997" x="5337175" y="3413125"/>
          <p14:tracePt t="22009" x="5297488" y="3390900"/>
          <p14:tracePt t="22027" x="5283200" y="3382963"/>
          <p14:tracePt t="22176" x="5289550" y="3382963"/>
          <p14:tracePt t="22188" x="5297488" y="3382963"/>
          <p14:tracePt t="22209" x="5305425" y="3382963"/>
          <p14:tracePt t="22218" x="5313363" y="3382963"/>
          <p14:tracePt t="22224" x="5321300" y="3382963"/>
          <p14:tracePt t="22227" x="5329238" y="3382963"/>
          <p14:tracePt t="22246" x="5421313" y="3413125"/>
          <p14:tracePt t="22246" x="5429250" y="3413125"/>
          <p14:tracePt t="22264" x="5568950" y="3413125"/>
          <p14:tracePt t="22276" x="5691188" y="3398838"/>
          <p14:tracePt t="22294" x="5854700" y="3367088"/>
          <p14:tracePt t="22312" x="5954713" y="3343275"/>
          <p14:tracePt t="22331" x="6030913" y="3336925"/>
          <p14:tracePt t="22343" x="6070600" y="3336925"/>
          <p14:tracePt t="22361" x="6140450" y="3336925"/>
          <p14:tracePt t="22379" x="6240463" y="3321050"/>
          <p14:tracePt t="22397" x="6340475" y="3297238"/>
          <p14:tracePt t="22410" x="6394450" y="3282950"/>
          <p14:tracePt t="22410" x="6402388" y="3282950"/>
          <p14:tracePt t="22428" x="6432550" y="3251200"/>
          <p14:tracePt t="22446" x="6432550" y="3235325"/>
          <p14:tracePt t="22464" x="6432550" y="3205163"/>
          <p14:tracePt t="22476" x="6418263" y="3173413"/>
          <p14:tracePt t="22494" x="6372225" y="3143250"/>
          <p14:tracePt t="22513" x="6310313" y="3105150"/>
          <p14:tracePt t="22513" x="6302375" y="3105150"/>
          <p14:tracePt t="22531" x="6186488" y="3057525"/>
          <p14:tracePt t="22543" x="6070600" y="3035300"/>
          <p14:tracePt t="22561" x="5892800" y="3019425"/>
          <p14:tracePt t="22580" x="5738813" y="3027363"/>
          <p14:tracePt t="22580" x="5722938" y="3027363"/>
          <p14:tracePt t="22598" x="5537200" y="3043238"/>
          <p14:tracePt t="22610" x="5405438" y="3065463"/>
          <p14:tracePt t="22610" x="5391150" y="3065463"/>
          <p14:tracePt t="22628" x="5097463" y="3089275"/>
          <p14:tracePt t="22646" x="4757738" y="3113088"/>
          <p14:tracePt t="22664" x="4494213" y="3127375"/>
          <p14:tracePt t="22676" x="4410075" y="3127375"/>
          <p14:tracePt t="22695" x="4340225" y="3135313"/>
          <p14:tracePt t="22695" x="4332288" y="3135313"/>
          <p14:tracePt t="22713" x="4286250" y="3151188"/>
          <p14:tracePt t="22731" x="4248150" y="3167063"/>
          <p14:tracePt t="22743" x="4216400" y="3181350"/>
          <p14:tracePt t="22761" x="4162425" y="3205163"/>
          <p14:tracePt t="22780" x="4100513" y="3221038"/>
          <p14:tracePt t="22798" x="4030663" y="3228975"/>
          <p14:tracePt t="22810" x="3984625" y="3228975"/>
          <p14:tracePt t="22828" x="3930650" y="3228975"/>
          <p14:tracePt t="22846" x="3900488" y="3228975"/>
          <p14:tracePt t="22865" x="3892550" y="3228975"/>
          <p14:tracePt t="22963" x="3892550" y="3221038"/>
          <p14:tracePt t="22965" x="3892550" y="3213100"/>
          <p14:tracePt t="22968" x="3900488" y="3205163"/>
          <p14:tracePt t="22980" x="3922713" y="3151188"/>
          <p14:tracePt t="22998" x="3976688" y="3089275"/>
          <p14:tracePt t="23010" x="4008438" y="3035300"/>
          <p14:tracePt t="23028" x="4062413" y="2949575"/>
          <p14:tracePt t="23047" x="4116388" y="2857500"/>
          <p14:tracePt t="23065" x="4124325" y="2819400"/>
          <p14:tracePt t="23065" x="4132263" y="2819400"/>
          <p14:tracePt t="23077" x="4132263" y="2811463"/>
          <p14:tracePt t="23194" x="4132263" y="2819400"/>
          <p14:tracePt t="23195" x="4124325" y="2819400"/>
          <p14:tracePt t="23198" x="4124325" y="2827338"/>
          <p14:tracePt t="23210" x="4100513" y="2873375"/>
          <p14:tracePt t="23229" x="4078288" y="2919413"/>
          <p14:tracePt t="23247" x="4070350" y="2949575"/>
          <p14:tracePt t="23265" x="4062413" y="2973388"/>
          <p14:tracePt t="23277" x="4062413" y="2997200"/>
          <p14:tracePt t="23295" x="4062413" y="3011488"/>
          <p14:tracePt t="23313" x="4062413" y="3043238"/>
          <p14:tracePt t="23332" x="4062413" y="3065463"/>
          <p14:tracePt t="23344" x="4062413" y="3081338"/>
          <p14:tracePt t="23362" x="4062413" y="3097213"/>
          <p14:tracePt t="23380" x="4062413" y="3105150"/>
          <p14:tracePt t="23398" x="4062413" y="3113088"/>
          <p14:tracePt t="23411" x="4062413" y="3119438"/>
          <p14:tracePt t="23996" x="4062413" y="3113088"/>
          <p14:tracePt t="23998" x="4062413" y="3105150"/>
          <p14:tracePt t="24000" x="4062413" y="3089275"/>
          <p14:tracePt t="24011" x="4078288" y="3043238"/>
          <p14:tracePt t="24029" x="4092575" y="2989263"/>
          <p14:tracePt t="24048" x="4116388" y="2919413"/>
          <p14:tracePt t="24066" x="4146550" y="2833688"/>
          <p14:tracePt t="24078" x="4170363" y="2787650"/>
          <p14:tracePt t="24096" x="4208463" y="2717800"/>
          <p14:tracePt t="24114" x="4240213" y="2671763"/>
          <p14:tracePt t="24133" x="4294188" y="2617788"/>
          <p14:tracePt t="24145" x="4316413" y="2587625"/>
          <p14:tracePt t="24145" x="4316413" y="2579688"/>
          <p14:tracePt t="24163" x="4364038" y="2541588"/>
          <p14:tracePt t="24181" x="4378325" y="2525713"/>
          <p14:tracePt t="24199" x="4378325" y="2517775"/>
          <p14:tracePt t="24261" x="4386263" y="2517775"/>
          <p14:tracePt t="24265" x="4386263" y="2525713"/>
          <p14:tracePt t="24268" x="4394200" y="2533650"/>
          <p14:tracePt t="24278" x="4402138" y="2563813"/>
          <p14:tracePt t="24296" x="4425950" y="2617788"/>
          <p14:tracePt t="24314" x="4425950" y="2649538"/>
          <p14:tracePt t="24333" x="4425950" y="2711450"/>
          <p14:tracePt t="24345" x="4418013" y="2757488"/>
          <p14:tracePt t="24363" x="4418013" y="2827338"/>
          <p14:tracePt t="24381" x="4432300" y="2887663"/>
          <p14:tracePt t="24399" x="4448175" y="2935288"/>
          <p14:tracePt t="24412" x="4456113" y="2965450"/>
          <p14:tracePt t="24430" x="4464050" y="2997200"/>
          <p14:tracePt t="24448" x="4471988" y="3027363"/>
          <p14:tracePt t="24466" x="4486275" y="3057525"/>
          <p14:tracePt t="24478" x="4486275" y="3081338"/>
          <p14:tracePt t="24497" x="4486275" y="3089275"/>
          <p14:tracePt t="25107" x="4486275" y="3097213"/>
          <p14:tracePt t="25112" x="4494213" y="3097213"/>
          <p14:tracePt t="25113" x="4494213" y="3105150"/>
          <p14:tracePt t="25115" x="4494213" y="3113088"/>
          <p14:tracePt t="25134" x="4502150" y="3151188"/>
          <p14:tracePt t="25146" x="4510088" y="3159125"/>
          <p14:tracePt t="25164" x="4525963" y="3167063"/>
          <p14:tracePt t="25182" x="4556125" y="3173413"/>
          <p14:tracePt t="25200" x="4579938" y="3181350"/>
          <p14:tracePt t="25212" x="4610100" y="3181350"/>
          <p14:tracePt t="25231" x="4687888" y="3181350"/>
          <p14:tracePt t="25231" x="4703763" y="3181350"/>
          <p14:tracePt t="25249" x="4833938" y="3213100"/>
          <p14:tracePt t="25267" x="5003800" y="3251200"/>
          <p14:tracePt t="25279" x="5119688" y="3267075"/>
          <p14:tracePt t="25297" x="5283200" y="3297238"/>
          <p14:tracePt t="25316" x="5413375" y="3328988"/>
          <p14:tracePt t="25316" x="5421313" y="3328988"/>
          <p14:tracePt t="25334" x="5553075" y="3343275"/>
          <p14:tracePt t="25334" x="5553075" y="3351213"/>
          <p14:tracePt t="25346" x="5629275" y="3351213"/>
          <p14:tracePt t="25364" x="5707063" y="3351213"/>
          <p14:tracePt t="25382" x="5753100" y="3351213"/>
          <p14:tracePt t="25394" x="5761038" y="3351213"/>
          <p14:tracePt t="25776" x="5753100" y="3351213"/>
          <p14:tracePt t="25788" x="5753100" y="3359150"/>
          <p14:tracePt t="26290" x="5753100" y="3351213"/>
          <p14:tracePt t="26292" x="5761038" y="3343275"/>
          <p14:tracePt t="26294" x="5761038" y="3336925"/>
          <p14:tracePt t="26298" x="5768975" y="3321050"/>
          <p14:tracePt t="26299" x="5768975" y="3313113"/>
          <p14:tracePt t="26317" x="5800725" y="3259138"/>
          <p14:tracePt t="26329" x="5807075" y="3235325"/>
          <p14:tracePt t="26354" x="5830888" y="3181350"/>
          <p14:tracePt t="26365" x="5838825" y="3151188"/>
          <p14:tracePt t="26383" x="5854700" y="3119438"/>
          <p14:tracePt t="26395" x="5861050" y="3097213"/>
          <p14:tracePt t="26414" x="5868988" y="3051175"/>
          <p14:tracePt t="26432" x="5876925" y="3003550"/>
          <p14:tracePt t="26450" x="5876925" y="2973388"/>
          <p14:tracePt t="26462" x="5876925" y="2949575"/>
          <p14:tracePt t="26480" x="5876925" y="2935288"/>
          <p14:tracePt t="26499" x="5876925" y="2911475"/>
          <p14:tracePt t="26517" x="5868988" y="2895600"/>
          <p14:tracePt t="26529" x="5868988" y="2881313"/>
          <p14:tracePt t="26547" x="5861050" y="2873375"/>
          <p14:tracePt t="26602" x="5854700" y="2873375"/>
          <p14:tracePt t="26603" x="5854700" y="2881313"/>
          <p14:tracePt t="26608" x="5854700" y="2895600"/>
          <p14:tracePt t="26614" x="5846763" y="2927350"/>
          <p14:tracePt t="26632" x="5846763" y="2973388"/>
          <p14:tracePt t="26650" x="5838825" y="3003550"/>
          <p14:tracePt t="26662" x="5838825" y="3027363"/>
          <p14:tracePt t="26681" x="5838825" y="3081338"/>
          <p14:tracePt t="26699" x="5822950" y="3127375"/>
          <p14:tracePt t="26717" x="5822950" y="3159125"/>
          <p14:tracePt t="26729" x="5822950" y="3167063"/>
          <p14:tracePt t="26835" x="5822950" y="3159125"/>
          <p14:tracePt t="26837" x="5822950" y="3151188"/>
          <p14:tracePt t="26839" x="5822950" y="3143250"/>
          <p14:tracePt t="26850" x="5822950" y="3081338"/>
          <p14:tracePt t="26863" x="5822950" y="3027363"/>
          <p14:tracePt t="26863" x="5822950" y="3019425"/>
          <p14:tracePt t="26881" x="5822950" y="2981325"/>
          <p14:tracePt t="26899" x="5815013" y="2927350"/>
          <p14:tracePt t="26917" x="5807075" y="2881313"/>
          <p14:tracePt t="26929" x="5800725" y="2849563"/>
          <p14:tracePt t="26947" x="5784850" y="2795588"/>
          <p14:tracePt t="26966" x="5768975" y="2757488"/>
          <p14:tracePt t="26984" x="5753100" y="2711450"/>
          <p14:tracePt t="26996" x="5738813" y="2687638"/>
          <p14:tracePt t="27014" x="5715000" y="2641600"/>
          <p14:tracePt t="27032" x="5668963" y="2579688"/>
          <p14:tracePt t="27051" x="5622925" y="2541588"/>
          <p14:tracePt t="27063" x="5599113" y="2525713"/>
          <p14:tracePt t="27063" x="5599113" y="2517775"/>
          <p14:tracePt t="27081" x="5583238" y="2509838"/>
          <p14:tracePt t="27149" x="5583238" y="2517775"/>
          <p14:tracePt t="27150" x="5575300" y="2517775"/>
          <p14:tracePt t="27154" x="5575300" y="2525713"/>
          <p14:tracePt t="27166" x="5561013" y="2555875"/>
          <p14:tracePt t="27184" x="5553075" y="2579688"/>
          <p14:tracePt t="27196" x="5545138" y="2595563"/>
          <p14:tracePt t="27214" x="5514975" y="2657475"/>
          <p14:tracePt t="27233" x="5499100" y="2757488"/>
          <p14:tracePt t="27233" x="5499100" y="2765425"/>
          <p14:tracePt t="27251" x="5491163" y="2881313"/>
          <p14:tracePt t="27263" x="5491163" y="2943225"/>
          <p14:tracePt t="27281" x="5491163" y="2989263"/>
          <p14:tracePt t="27300" x="5491163" y="3003550"/>
          <p14:tracePt t="27318" x="5491163" y="3011488"/>
          <p14:tracePt t="27333" x="5491163" y="3019425"/>
          <p14:tracePt t="27348" x="5491163" y="3027363"/>
          <p14:tracePt t="27366" x="5491163" y="3035300"/>
          <p14:tracePt t="27660" x="5491163" y="3043238"/>
          <p14:tracePt t="27701" x="5491163" y="3051175"/>
          <p14:tracePt t="27704" x="5491163" y="3057525"/>
          <p14:tracePt t="27709" x="5483225" y="3057525"/>
          <p14:tracePt t="27718" x="5483225" y="3065463"/>
          <p14:tracePt t="27737" x="5483225" y="3073400"/>
          <p14:tracePt t="27749" x="5483225" y="3081338"/>
          <p14:tracePt t="27767" x="5483225" y="3097213"/>
          <p14:tracePt t="27785" x="5483225" y="3105150"/>
          <p14:tracePt t="27797" x="5483225" y="3113088"/>
          <p14:tracePt t="27815" x="5483225" y="3127375"/>
          <p14:tracePt t="28043" x="5483225" y="3135313"/>
          <p14:tracePt t="28046" x="5475288" y="3135313"/>
          <p14:tracePt t="28056" x="5467350" y="3135313"/>
          <p14:tracePt t="28057" x="5467350" y="3143250"/>
          <p14:tracePt t="28070" x="5459413" y="3143250"/>
          <p14:tracePt t="28098" x="5459413" y="3151188"/>
          <p14:tracePt t="28102" x="5453063" y="3151188"/>
          <p14:tracePt t="28118" x="5453063" y="3159125"/>
          <p14:tracePt t="28130" x="5445125" y="3159125"/>
          <p14:tracePt t="28297" x="5445125" y="3151188"/>
          <p14:tracePt t="28299" x="5445125" y="3143250"/>
          <p14:tracePt t="28300" x="5445125" y="3135313"/>
          <p14:tracePt t="28319" x="5475288" y="3011488"/>
          <p14:tracePt t="28331" x="5491163" y="2965450"/>
          <p14:tracePt t="28349" x="5514975" y="2873375"/>
          <p14:tracePt t="28367" x="5545138" y="2787650"/>
          <p14:tracePt t="28385" x="5561013" y="2725738"/>
          <p14:tracePt t="28397" x="5575300" y="2687638"/>
          <p14:tracePt t="28416" x="5591175" y="2649538"/>
          <p14:tracePt t="28434" x="5622925" y="2609850"/>
          <p14:tracePt t="28452" x="5661025" y="2563813"/>
          <p14:tracePt t="28464" x="5691188" y="2533650"/>
          <p14:tracePt t="28482" x="5745163" y="2493963"/>
          <p14:tracePt t="28501" x="5830888" y="2463800"/>
          <p14:tracePt t="28501" x="5838825" y="2455863"/>
          <p14:tracePt t="28519" x="5970588" y="2432050"/>
          <p14:tracePt t="28531" x="6062663" y="2417763"/>
          <p14:tracePt t="28549" x="6186488" y="2409825"/>
          <p14:tracePt t="28567" x="6262688" y="2401888"/>
          <p14:tracePt t="28586" x="6310313" y="2401888"/>
          <p14:tracePt t="28586" x="6316663" y="2401888"/>
          <p14:tracePt t="28598" x="6348413" y="2409825"/>
          <p14:tracePt t="28598" x="6356350" y="2409825"/>
          <p14:tracePt t="28616" x="6410325" y="2439988"/>
          <p14:tracePt t="28634" x="6472238" y="2501900"/>
          <p14:tracePt t="28652" x="6502400" y="2555875"/>
          <p14:tracePt t="28664" x="6518275" y="2587625"/>
          <p14:tracePt t="28683" x="6518275" y="2695575"/>
          <p14:tracePt t="28701" x="6518275" y="2841625"/>
          <p14:tracePt t="28719" x="6526213" y="2981325"/>
          <p14:tracePt t="28731" x="6548438" y="3051175"/>
          <p14:tracePt t="28749" x="6572250" y="3097213"/>
          <p14:tracePt t="28768" x="6572250" y="3113088"/>
          <p14:tracePt t="28786" x="6580188" y="3113088"/>
          <p14:tracePt t="28865" x="6580188" y="3119438"/>
          <p14:tracePt t="28881" x="6580188" y="3127375"/>
          <p14:tracePt t="28885" x="6572250" y="3127375"/>
          <p14:tracePt t="28889" x="6572250" y="3135313"/>
          <p14:tracePt t="28902" x="6572250" y="3143250"/>
          <p14:tracePt t="30959" x="6564313" y="3143250"/>
          <p14:tracePt t="30962" x="6564313" y="3151188"/>
          <p14:tracePt t="30968" x="6556375" y="3151188"/>
          <p14:tracePt t="30977" x="6556375" y="3159125"/>
          <p14:tracePt t="31000" x="6548438" y="3159125"/>
          <p14:tracePt t="31045" x="6542088" y="3159125"/>
          <p14:tracePt t="31184" x="6542088" y="3167063"/>
          <p14:tracePt t="31185" x="6534150" y="3167063"/>
          <p14:tracePt t="31250" x="6526213" y="3167063"/>
          <p14:tracePt t="31914" x="6526213" y="3173413"/>
          <p14:tracePt t="31924" x="6518275" y="3173413"/>
          <p14:tracePt t="31930" x="6510338" y="3173413"/>
          <p14:tracePt t="31937" x="6510338" y="3181350"/>
          <p14:tracePt t="31940" x="6502400" y="3181350"/>
          <p14:tracePt t="31953" x="6494463" y="3181350"/>
          <p14:tracePt t="31971" x="6456363" y="3181350"/>
          <p14:tracePt t="31989" x="6426200" y="3181350"/>
          <p14:tracePt t="32001" x="6410325" y="3181350"/>
          <p14:tracePt t="32019" x="6402388" y="3181350"/>
          <p14:tracePt t="32037" x="6386513" y="3181350"/>
          <p14:tracePt t="34918" x="6378575" y="3181350"/>
          <p14:tracePt t="34920" x="6372225" y="3173413"/>
          <p14:tracePt t="34925" x="6324600" y="3151188"/>
          <p14:tracePt t="34937" x="6162675" y="3035300"/>
          <p14:tracePt t="34956" x="5930900" y="2943225"/>
          <p14:tracePt t="34974" x="5830888" y="2935288"/>
          <p14:tracePt t="34986" x="5800725" y="2943225"/>
          <p14:tracePt t="35004" x="5768975" y="2957513"/>
          <p14:tracePt t="35022" x="5730875" y="2997200"/>
          <p14:tracePt t="35041" x="5707063" y="3019425"/>
          <p14:tracePt t="35053" x="5707063" y="3027363"/>
          <p14:tracePt t="35071" x="5699125" y="3043238"/>
          <p14:tracePt t="35089" x="5691188" y="3051175"/>
          <p14:tracePt t="35107" x="5668963" y="3081338"/>
          <p14:tracePt t="35119" x="5661025" y="3105150"/>
          <p14:tracePt t="35138" x="5645150" y="3119438"/>
          <p14:tracePt t="35172" x="5645150" y="3127375"/>
          <p14:tracePt t="35178" x="5637213" y="3127375"/>
          <p14:tracePt t="35186" x="5637213" y="3135313"/>
          <p14:tracePt t="35204" x="5622925" y="3151188"/>
          <p14:tracePt t="35244" x="5614988" y="3151188"/>
          <p14:tracePt t="37229" x="5607050" y="3151188"/>
          <p14:tracePt t="37234" x="5599113" y="3151188"/>
          <p14:tracePt t="37237" x="5591175" y="3151188"/>
          <p14:tracePt t="37243" x="5568950" y="3151188"/>
          <p14:tracePt t="37255" x="5507038" y="3151188"/>
          <p14:tracePt t="37273" x="5467350" y="3143250"/>
          <p14:tracePt t="37403" x="5459413" y="3143250"/>
          <p14:tracePt t="37443" x="5453063" y="3143250"/>
          <p14:tracePt t="37821" x="5445125" y="3143250"/>
          <p14:tracePt t="37832" x="5445125" y="3151188"/>
          <p14:tracePt t="37845" x="5437188" y="3151188"/>
          <p14:tracePt t="37974" x="5445125" y="3151188"/>
          <p14:tracePt t="37980" x="5453063" y="3151188"/>
          <p14:tracePt t="37982" x="5453063" y="3143250"/>
          <p14:tracePt t="37989" x="5467350" y="3127375"/>
          <p14:tracePt t="38007" x="5499100" y="3097213"/>
          <p14:tracePt t="38025" x="5521325" y="3065463"/>
          <p14:tracePt t="38044" x="5545138" y="3051175"/>
          <p14:tracePt t="38056" x="5553075" y="3035300"/>
          <p14:tracePt t="38074" x="5561013" y="3027363"/>
          <p14:tracePt t="38092" x="5575300" y="3011488"/>
          <p14:tracePt t="38110" x="5583238" y="2989263"/>
          <p14:tracePt t="38123" x="5591175" y="2973388"/>
          <p14:tracePt t="38141" x="5614988" y="2943225"/>
          <p14:tracePt t="38159" x="5614988" y="2919413"/>
          <p14:tracePt t="38177" x="5614988" y="2895600"/>
          <p14:tracePt t="38189" x="5622925" y="2887663"/>
          <p14:tracePt t="38207" x="5622925" y="2881313"/>
          <p14:tracePt t="38226" x="5622925" y="2873375"/>
          <p14:tracePt t="38244" x="5622925" y="2857500"/>
          <p14:tracePt t="38256" x="5614988" y="2849563"/>
          <p14:tracePt t="38274" x="5614988" y="2841625"/>
          <p14:tracePt t="38292" x="5599113" y="2827338"/>
          <p14:tracePt t="38311" x="5583238" y="2803525"/>
          <p14:tracePt t="38323" x="5575300" y="2795588"/>
          <p14:tracePt t="38341" x="5568950" y="2779713"/>
          <p14:tracePt t="38359" x="5561013" y="2779713"/>
          <p14:tracePt t="38377" x="5537200" y="2779713"/>
          <p14:tracePt t="38390" x="5521325" y="2771775"/>
          <p14:tracePt t="38408" x="5483225" y="2765425"/>
          <p14:tracePt t="38427" x="5459413" y="2765425"/>
          <p14:tracePt t="38444" x="5445125" y="2765425"/>
          <p14:tracePt t="38456" x="5437188" y="2765425"/>
          <p14:tracePt t="38474" x="5429250" y="2765425"/>
          <p14:tracePt t="38493" x="5413375" y="2765425"/>
          <p14:tracePt t="38511" x="5391150" y="2765425"/>
          <p14:tracePt t="38523" x="5383213" y="2765425"/>
          <p14:tracePt t="38541" x="5367338" y="2765425"/>
          <p14:tracePt t="38563" x="5359400" y="2765425"/>
          <p14:tracePt t="38578" x="5359400" y="2771775"/>
          <p14:tracePt t="38597" x="5359400" y="2779713"/>
          <p14:tracePt t="38608" x="5351463" y="2787650"/>
          <p14:tracePt t="38626" x="5337175" y="2803525"/>
          <p14:tracePt t="38644" x="5329238" y="2827338"/>
          <p14:tracePt t="38656" x="5329238" y="2841625"/>
          <p14:tracePt t="38675" x="5313363" y="2865438"/>
          <p14:tracePt t="38693" x="5305425" y="2895600"/>
          <p14:tracePt t="38711" x="5297488" y="2927350"/>
          <p14:tracePt t="38723" x="5283200" y="2943225"/>
          <p14:tracePt t="38741" x="5283200" y="2981325"/>
          <p14:tracePt t="38760" x="5275263" y="3003550"/>
          <p14:tracePt t="38778" x="5275263" y="3027363"/>
          <p14:tracePt t="38790" x="5267325" y="3043238"/>
          <p14:tracePt t="38808" x="5267325" y="3057525"/>
          <p14:tracePt t="38826" x="5267325" y="3081338"/>
          <p14:tracePt t="38844" x="5259388" y="3105150"/>
          <p14:tracePt t="38857" x="5259388" y="3119438"/>
          <p14:tracePt t="38857" x="5259388" y="3127375"/>
          <p14:tracePt t="38875" x="5259388" y="3151188"/>
          <p14:tracePt t="38893" x="5259388" y="3167063"/>
          <p14:tracePt t="38911" x="5259388" y="3173413"/>
          <p14:tracePt t="38923" x="5259388" y="3181350"/>
          <p14:tracePt t="38949" x="5259388" y="3189288"/>
          <p14:tracePt t="38960" x="5267325" y="3197225"/>
          <p14:tracePt t="38978" x="5305425" y="3221038"/>
          <p14:tracePt t="38990" x="5329238" y="3235325"/>
          <p14:tracePt t="39008" x="5367338" y="3251200"/>
          <p14:tracePt t="39026" x="5405438" y="3251200"/>
          <p14:tracePt t="39045" x="5445125" y="3251200"/>
          <p14:tracePt t="39057" x="5459413" y="3251200"/>
          <p14:tracePt t="39057" x="5467350" y="3251200"/>
          <p14:tracePt t="39075" x="5514975" y="3243263"/>
          <p14:tracePt t="39093" x="5545138" y="3221038"/>
          <p14:tracePt t="39111" x="5575300" y="3205163"/>
          <p14:tracePt t="39124" x="5599113" y="3189288"/>
          <p14:tracePt t="39142" x="5622925" y="3151188"/>
          <p14:tracePt t="39160" x="5629275" y="3113088"/>
          <p14:tracePt t="39178" x="5629275" y="3065463"/>
          <p14:tracePt t="39190" x="5629275" y="3027363"/>
          <p14:tracePt t="39209" x="5629275" y="2997200"/>
          <p14:tracePt t="39209" x="5629275" y="2989263"/>
          <p14:tracePt t="39227" x="5622925" y="2957513"/>
          <p14:tracePt t="39227" x="5622925" y="2949575"/>
          <p14:tracePt t="39245" x="5622925" y="2911475"/>
          <p14:tracePt t="39257" x="5622925" y="2895600"/>
          <p14:tracePt t="39275" x="5607050" y="2865438"/>
          <p14:tracePt t="39293" x="5583238" y="2833688"/>
          <p14:tracePt t="39312" x="5553075" y="2803525"/>
          <p14:tracePt t="39312" x="5545138" y="2803525"/>
          <p14:tracePt t="39324" x="5521325" y="2787650"/>
          <p14:tracePt t="39342" x="5483225" y="2765425"/>
          <p14:tracePt t="39360" x="5453063" y="2749550"/>
          <p14:tracePt t="39378" x="5399088" y="2749550"/>
          <p14:tracePt t="39390" x="5343525" y="2749550"/>
          <p14:tracePt t="39409" x="5251450" y="2757488"/>
          <p14:tracePt t="39427" x="5173663" y="2779713"/>
          <p14:tracePt t="39445" x="5151438" y="2795588"/>
          <p14:tracePt t="39457" x="5135563" y="2803525"/>
          <p14:tracePt t="39475" x="5119688" y="2827338"/>
          <p14:tracePt t="39494" x="5119688" y="2857500"/>
          <p14:tracePt t="39494" x="5113338" y="2857500"/>
          <p14:tracePt t="39512" x="5113338" y="2881313"/>
          <p14:tracePt t="39524" x="5105400" y="2895600"/>
          <p14:tracePt t="39542" x="5105400" y="2903538"/>
          <p14:tracePt t="39591" x="5105400" y="2911475"/>
          <p14:tracePt t="39607" x="5113338" y="2911475"/>
          <p14:tracePt t="39610" x="5113338" y="2919413"/>
          <p14:tracePt t="39644" x="5113338" y="2927350"/>
          <p14:tracePt t="39673" x="5113338" y="2935288"/>
          <p14:tracePt t="39705" x="5113338" y="2943225"/>
          <p14:tracePt t="39732" x="5113338" y="2949575"/>
          <p14:tracePt t="39848" x="5119688" y="2949575"/>
          <p14:tracePt t="39852" x="5119688" y="2957513"/>
          <p14:tracePt t="39859" x="5127625" y="2957513"/>
          <p14:tracePt t="39860" x="5127625" y="2965450"/>
          <p14:tracePt t="39876" x="5151438" y="2981325"/>
          <p14:tracePt t="39894" x="5173663" y="3011488"/>
          <p14:tracePt t="39912" x="5189538" y="3027363"/>
          <p14:tracePt t="39925" x="5197475" y="3043238"/>
          <p14:tracePt t="39943" x="5213350" y="3057525"/>
          <p14:tracePt t="39961" x="5221288" y="3065463"/>
          <p14:tracePt t="39979" x="5229225" y="3073400"/>
          <p14:tracePt t="39991" x="5235575" y="3081338"/>
          <p14:tracePt t="40009" x="5251450" y="3097213"/>
          <p14:tracePt t="40027" x="5259388" y="3113088"/>
          <p14:tracePt t="40046" x="5267325" y="3119438"/>
          <p14:tracePt t="40058" x="5267325" y="3127375"/>
          <p14:tracePt t="40076" x="5275263" y="3127375"/>
          <p14:tracePt t="40095" x="5275263" y="3135313"/>
          <p14:tracePt t="40116" x="5275263" y="3143250"/>
          <p14:tracePt t="40124" x="5283200" y="3143250"/>
          <p14:tracePt t="40149" x="5289550" y="3143250"/>
          <p14:tracePt t="40161" x="5305425" y="3143250"/>
          <p14:tracePt t="40179" x="5329238" y="3143250"/>
          <p14:tracePt t="40191" x="5343525" y="3143250"/>
          <p14:tracePt t="40209" x="5367338" y="3135313"/>
          <p14:tracePt t="40228" x="5391150" y="3105150"/>
          <p14:tracePt t="40228" x="5391150" y="3097213"/>
          <p14:tracePt t="40246" x="5421313" y="3043238"/>
          <p14:tracePt t="40258" x="5445125" y="2997200"/>
          <p14:tracePt t="40276" x="5475288" y="2927350"/>
          <p14:tracePt t="40294" x="5514975" y="2865438"/>
          <p14:tracePt t="40313" x="5537200" y="2803525"/>
          <p14:tracePt t="40325" x="5545138" y="2779713"/>
          <p14:tracePt t="40343" x="5561013" y="2749550"/>
          <p14:tracePt t="40361" x="5561013" y="2741613"/>
          <p14:tracePt t="40467" x="5561013" y="2749550"/>
          <p14:tracePt t="40469" x="5561013" y="2757488"/>
          <p14:tracePt t="40471" x="5561013" y="2765425"/>
          <p14:tracePt t="40476" x="5568950" y="2787650"/>
          <p14:tracePt t="40495" x="5568950" y="2865438"/>
          <p14:tracePt t="40513" x="5568950" y="2911475"/>
          <p14:tracePt t="40525" x="5568950" y="2949575"/>
          <p14:tracePt t="40543" x="5561013" y="2989263"/>
          <p14:tracePt t="40561" x="5553075" y="3019425"/>
          <p14:tracePt t="40580" x="5553075" y="3043238"/>
          <p14:tracePt t="40592" x="5553075" y="3051175"/>
          <p14:tracePt t="40729" x="5545138" y="3051175"/>
          <p14:tracePt t="40733" x="5545138" y="3057525"/>
          <p14:tracePt t="40743" x="5537200" y="3057525"/>
          <p14:tracePt t="40761" x="5529263" y="3057525"/>
          <p14:tracePt t="40822" x="5521325" y="3057525"/>
          <p14:tracePt t="40828" x="5521325" y="3051175"/>
          <p14:tracePt t="40831" x="5521325" y="3043238"/>
          <p14:tracePt t="40834" x="5521325" y="3035300"/>
          <p14:tracePt t="40847" x="5514975" y="2989263"/>
          <p14:tracePt t="40859" x="5514975" y="2965450"/>
          <p14:tracePt t="40877" x="5514975" y="2935288"/>
          <p14:tracePt t="40895" x="5514975" y="2911475"/>
          <p14:tracePt t="40913" x="5514975" y="2887663"/>
          <p14:tracePt t="40926" x="5514975" y="2865438"/>
          <p14:tracePt t="40926" x="5514975" y="2857500"/>
          <p14:tracePt t="40944" x="5529263" y="2827338"/>
          <p14:tracePt t="40944" x="5529263" y="2819400"/>
          <p14:tracePt t="40962" x="5537200" y="2787650"/>
          <p14:tracePt t="40980" x="5545138" y="2765425"/>
          <p14:tracePt t="40992" x="5545138" y="2749550"/>
          <p14:tracePt t="41010" x="5561013" y="2733675"/>
          <p14:tracePt t="41028" x="5561013" y="2725738"/>
          <p14:tracePt t="41047" x="5575300" y="2711450"/>
          <p14:tracePt t="41059" x="5591175" y="2703513"/>
          <p14:tracePt t="41077" x="5607050" y="2695575"/>
          <p14:tracePt t="41095" x="5622925" y="2679700"/>
          <p14:tracePt t="41113" x="5637213" y="2671763"/>
          <p14:tracePt t="41126" x="5661025" y="2663825"/>
          <p14:tracePt t="41144" x="5699125" y="2663825"/>
          <p14:tracePt t="41162" x="5738813" y="2663825"/>
          <p14:tracePt t="41180" x="5761038" y="2663825"/>
          <p14:tracePt t="41193" x="5768975" y="2657475"/>
          <p14:tracePt t="41211" x="5776913" y="2649538"/>
          <p14:tracePt t="41229" x="5784850" y="2649538"/>
          <p14:tracePt t="41283" x="5784850" y="2657475"/>
          <p14:tracePt t="41286" x="5784850" y="2663825"/>
          <p14:tracePt t="41289" x="5784850" y="2671763"/>
          <p14:tracePt t="41295" x="5792788" y="2687638"/>
          <p14:tracePt t="41314" x="5792788" y="2733675"/>
          <p14:tracePt t="41314" x="5792788" y="2741613"/>
          <p14:tracePt t="41326" x="5792788" y="2765425"/>
          <p14:tracePt t="41344" x="5800725" y="2787650"/>
          <p14:tracePt t="41362" x="5800725" y="2819400"/>
          <p14:tracePt t="41380" x="5800725" y="2849563"/>
          <p14:tracePt t="41392" x="5800725" y="2873375"/>
          <p14:tracePt t="41411" x="5800725" y="2895600"/>
          <p14:tracePt t="41411" x="5800725" y="2903538"/>
          <p14:tracePt t="41429" x="5815013" y="2943225"/>
          <p14:tracePt t="41447" x="5815013" y="2965450"/>
          <p14:tracePt t="41459" x="5822950" y="2989263"/>
          <p14:tracePt t="41477" x="5822950" y="3019425"/>
          <p14:tracePt t="41496" x="5830888" y="3051175"/>
          <p14:tracePt t="41514" x="5838825" y="3073400"/>
          <p14:tracePt t="41526" x="5838825" y="3081338"/>
          <p14:tracePt t="41544" x="5838825" y="3097213"/>
          <p14:tracePt t="41562" x="5838825" y="3113088"/>
          <p14:tracePt t="41581" x="5838825" y="3135313"/>
          <p14:tracePt t="41593" x="5838825" y="3151188"/>
          <p14:tracePt t="41611" x="5830888" y="3167063"/>
          <p14:tracePt t="41646" x="5830888" y="3173413"/>
          <p14:tracePt t="41655" x="5822950" y="3173413"/>
          <p14:tracePt t="41668" x="5815013" y="3173413"/>
          <p14:tracePt t="41678" x="5800725" y="3173413"/>
          <p14:tracePt t="41696" x="5745163" y="3173413"/>
          <p14:tracePt t="41714" x="5684838" y="3173413"/>
          <p14:tracePt t="41726" x="5661025" y="3159125"/>
          <p14:tracePt t="41744" x="5645150" y="3159125"/>
          <p14:tracePt t="41763" x="5637213" y="3151188"/>
          <p14:tracePt t="41781" x="5637213" y="3143250"/>
          <p14:tracePt t="41793" x="5637213" y="3089275"/>
          <p14:tracePt t="41811" x="5645150" y="2973388"/>
          <p14:tracePt t="41829" x="5653088" y="2903538"/>
          <p14:tracePt t="41848" x="5661025" y="2865438"/>
          <p14:tracePt t="41848" x="5668963" y="2857500"/>
          <p14:tracePt t="41860" x="5668963" y="2841625"/>
          <p14:tracePt t="41878" x="5684838" y="2827338"/>
          <p14:tracePt t="41896" x="5707063" y="2811463"/>
          <p14:tracePt t="41914" x="5745163" y="2803525"/>
          <p14:tracePt t="41926" x="5768975" y="2803525"/>
          <p14:tracePt t="41945" x="5792788" y="2803525"/>
          <p14:tracePt t="42095" x="5792788" y="2811463"/>
          <p14:tracePt t="42106" x="5792788" y="2819400"/>
          <p14:tracePt t="42123" x="5792788" y="2827338"/>
          <p14:tracePt t="42518" x="5792788" y="2819400"/>
          <p14:tracePt t="43110" x="5792788" y="2811463"/>
          <p14:tracePt t="43112" x="5800725" y="2811463"/>
          <p14:tracePt t="43115" x="5807075" y="2803525"/>
          <p14:tracePt t="43116" x="5815013" y="2803525"/>
          <p14:tracePt t="43128" x="5854700" y="2771775"/>
          <p14:tracePt t="43146" x="5900738" y="2741613"/>
          <p14:tracePt t="43164" x="5930900" y="2717800"/>
          <p14:tracePt t="43176" x="5946775" y="2711450"/>
          <p14:tracePt t="43250" x="5946775" y="2717800"/>
          <p14:tracePt t="43252" x="5946775" y="2725738"/>
          <p14:tracePt t="43255" x="5954713" y="2741613"/>
          <p14:tracePt t="43256" x="5954713" y="2749550"/>
          <p14:tracePt t="43261" x="5954713" y="2771775"/>
          <p14:tracePt t="43279" x="5962650" y="2827338"/>
          <p14:tracePt t="43297" x="5970588" y="2849563"/>
          <p14:tracePt t="43310" x="5970588" y="2857500"/>
          <p14:tracePt t="43328" x="5970588" y="2865438"/>
          <p14:tracePt t="43346" x="5970588" y="2881313"/>
          <p14:tracePt t="43364" x="5970588" y="2887663"/>
          <p14:tracePt t="43381" x="5962650" y="2887663"/>
          <p14:tracePt t="43395" x="5962650" y="2895600"/>
          <p14:tracePt t="43466" x="5954713" y="2895600"/>
          <p14:tracePt t="43479" x="5954713" y="2903538"/>
          <p14:tracePt t="43490" x="5946775" y="2903538"/>
          <p14:tracePt t="43612" x="5946775" y="2895600"/>
          <p14:tracePt t="43615" x="5946775" y="2887663"/>
          <p14:tracePt t="43619" x="5946775" y="2873375"/>
          <p14:tracePt t="43631" x="5962650" y="2849563"/>
          <p14:tracePt t="43643" x="5962650" y="2841625"/>
          <p14:tracePt t="43662" x="5962650" y="2833688"/>
          <p14:tracePt t="43680" x="5970588" y="2811463"/>
          <p14:tracePt t="43698" x="5976938" y="2795588"/>
          <p14:tracePt t="43710" x="5984875" y="2779713"/>
          <p14:tracePt t="43728" x="5992813" y="2765425"/>
          <p14:tracePt t="43746" x="5992813" y="2757488"/>
          <p14:tracePt t="43765" x="6000750" y="2749550"/>
          <p14:tracePt t="43804" x="6008688" y="2749550"/>
          <p14:tracePt t="43817" x="6016625" y="2749550"/>
          <p14:tracePt t="43826" x="6024563" y="2749550"/>
          <p14:tracePt t="43832" x="6024563" y="2741613"/>
          <p14:tracePt t="43843" x="6030913" y="2741613"/>
          <p14:tracePt t="43862" x="6046788" y="2741613"/>
          <p14:tracePt t="43880" x="6054725" y="2733675"/>
          <p14:tracePt t="43898" x="6078538" y="2725738"/>
          <p14:tracePt t="43910" x="6086475" y="2717800"/>
          <p14:tracePt t="43928" x="6108700" y="2711450"/>
          <p14:tracePt t="43947" x="6116638" y="2711450"/>
          <p14:tracePt t="43965" x="6132513" y="2711450"/>
          <p14:tracePt t="43977" x="6140450" y="2703513"/>
          <p14:tracePt t="43995" x="6154738" y="2703513"/>
          <p14:tracePt t="44013" x="6178550" y="2695575"/>
          <p14:tracePt t="44032" x="6194425" y="2687638"/>
          <p14:tracePt t="44032" x="6200775" y="2687638"/>
          <p14:tracePt t="44044" x="6208713" y="2687638"/>
          <p14:tracePt t="44237" x="6208713" y="2695575"/>
          <p14:tracePt t="44239" x="6208713" y="2703513"/>
          <p14:tracePt t="44244" x="6208713" y="2725738"/>
          <p14:tracePt t="44250" x="6208713" y="2757488"/>
          <p14:tracePt t="44262" x="6186488" y="2795588"/>
          <p14:tracePt t="44280" x="6186488" y="2803525"/>
          <p14:tracePt t="44311" x="6178550" y="2803525"/>
          <p14:tracePt t="44370" x="6178550" y="2811463"/>
          <p14:tracePt t="44373" x="6170613" y="2811463"/>
          <p14:tracePt t="44377" x="6162675" y="2811463"/>
          <p14:tracePt t="44383" x="6154738" y="2811463"/>
          <p14:tracePt t="44396" x="6132513" y="2827338"/>
          <p14:tracePt t="44396" x="6132513" y="2833688"/>
          <p14:tracePt t="44414" x="6092825" y="2849563"/>
          <p14:tracePt t="44432" x="6070600" y="2857500"/>
          <p14:tracePt t="44444" x="6062663" y="2857500"/>
          <p14:tracePt t="44466" x="6062663" y="2865438"/>
          <p14:tracePt t="44480" x="6062663" y="2873375"/>
          <p14:tracePt t="44499" x="6038850" y="2903538"/>
          <p14:tracePt t="44499" x="6030913" y="2903538"/>
          <p14:tracePt t="44511" x="6024563" y="2927350"/>
          <p14:tracePt t="44529" x="6008688" y="2949575"/>
          <p14:tracePt t="44547" x="6000750" y="2981325"/>
          <p14:tracePt t="44565" x="6000750" y="3011488"/>
          <p14:tracePt t="44578" x="6008688" y="3043238"/>
          <p14:tracePt t="44596" x="6024563" y="3081338"/>
          <p14:tracePt t="44614" x="6046788" y="3113088"/>
          <p14:tracePt t="44632" x="6070600" y="3135313"/>
          <p14:tracePt t="44644" x="6086475" y="3159125"/>
          <p14:tracePt t="44663" x="6124575" y="3181350"/>
          <p14:tracePt t="44681" x="6154738" y="3205163"/>
          <p14:tracePt t="44699" x="6170613" y="3213100"/>
          <p14:tracePt t="44711" x="6178550" y="3221038"/>
          <p14:tracePt t="44732" x="6186488" y="3221038"/>
          <p14:tracePt t="44747" x="6200775" y="3213100"/>
          <p14:tracePt t="44766" x="6232525" y="3189288"/>
          <p14:tracePt t="44766" x="6232525" y="3181350"/>
          <p14:tracePt t="44778" x="6248400" y="3167063"/>
          <p14:tracePt t="44796" x="6270625" y="3127375"/>
          <p14:tracePt t="44814" x="6286500" y="3073400"/>
          <p14:tracePt t="44833" x="6294438" y="3003550"/>
          <p14:tracePt t="44844" x="6294438" y="2965450"/>
          <p14:tracePt t="44863" x="6294438" y="2919413"/>
          <p14:tracePt t="44881" x="6294438" y="2887663"/>
          <p14:tracePt t="44899" x="6294438" y="2881313"/>
          <p14:tracePt t="45335" x="6286500" y="2881313"/>
          <p14:tracePt t="45337" x="6286500" y="2887663"/>
          <p14:tracePt t="45342" x="6286500" y="2903538"/>
          <p14:tracePt t="45348" x="6278563" y="2935288"/>
          <p14:tracePt t="45366" x="6270625" y="2973388"/>
          <p14:tracePt t="45379" x="6270625" y="2989263"/>
          <p14:tracePt t="45397" x="6270625" y="3003550"/>
          <p14:tracePt t="45521" x="6278563" y="3003550"/>
          <p14:tracePt t="45534" x="6286500" y="3003550"/>
          <p14:tracePt t="45901" x="6286500" y="2997200"/>
          <p14:tracePt t="45908" x="6286500" y="2989263"/>
          <p14:tracePt t="45911" x="6286500" y="2981325"/>
          <p14:tracePt t="45913" x="6294438" y="2981325"/>
          <p14:tracePt t="45930" x="6332538" y="2919413"/>
          <p14:tracePt t="45949" x="6378575" y="2849563"/>
          <p14:tracePt t="45967" x="6432550" y="2779713"/>
          <p14:tracePt t="45979" x="6456363" y="2749550"/>
          <p14:tracePt t="45997" x="6472238" y="2725738"/>
          <p14:tracePt t="46015" x="6494463" y="2711450"/>
          <p14:tracePt t="46034" x="6518275" y="2695575"/>
          <p14:tracePt t="46046" x="6534150" y="2687638"/>
          <p14:tracePt t="46064" x="6548438" y="2679700"/>
          <p14:tracePt t="46110" x="6556375" y="2679700"/>
          <p14:tracePt t="46118" x="6564313" y="2679700"/>
          <p14:tracePt t="46121" x="6564313" y="2687638"/>
          <p14:tracePt t="46131" x="6580188" y="2711450"/>
          <p14:tracePt t="46149" x="6602413" y="2749550"/>
          <p14:tracePt t="46167" x="6610350" y="2771775"/>
          <p14:tracePt t="46179" x="6610350" y="2795588"/>
          <p14:tracePt t="46197" x="6610350" y="2833688"/>
          <p14:tracePt t="46216" x="6610350" y="2887663"/>
          <p14:tracePt t="46234" x="6610350" y="2943225"/>
          <p14:tracePt t="46246" x="6602413" y="2973388"/>
          <p14:tracePt t="46264" x="6602413" y="3011488"/>
          <p14:tracePt t="46282" x="6602413" y="3035300"/>
          <p14:tracePt t="46301" x="6596063" y="3051175"/>
          <p14:tracePt t="46313" x="6596063" y="3057525"/>
          <p14:tracePt t="46355" x="6596063" y="3065463"/>
          <p14:tracePt t="46363" x="6596063" y="3073400"/>
          <p14:tracePt t="46370" x="6588125" y="3073400"/>
          <p14:tracePt t="46379" x="6588125" y="3089275"/>
          <p14:tracePt t="46398" x="6580188" y="3113088"/>
          <p14:tracePt t="46398" x="6572250" y="3113088"/>
          <p14:tracePt t="46416" x="6572250" y="3135313"/>
          <p14:tracePt t="46435" x="6572250" y="3143250"/>
          <p14:tracePt t="46522" x="6572250" y="3151188"/>
          <p14:tracePt t="46529" x="6572250" y="3159125"/>
          <p14:tracePt t="46531" x="6572250" y="3167063"/>
          <p14:tracePt t="46535" x="6572250" y="3173413"/>
          <p14:tracePt t="46549" x="6572250" y="3197225"/>
          <p14:tracePt t="46568" x="6572250" y="3213100"/>
          <p14:tracePt t="46702" x="6572250" y="3205163"/>
          <p14:tracePt t="46705" x="6572250" y="3197225"/>
          <p14:tracePt t="46707" x="6572250" y="3189288"/>
          <p14:tracePt t="46713" x="6572250" y="3181350"/>
          <p14:tracePt t="46731" x="6564313" y="3159125"/>
          <p14:tracePt t="46749" x="6564313" y="3151188"/>
          <p14:tracePt t="46768" x="6564313" y="3143250"/>
          <p14:tracePt t="47955" x="6572250" y="3143250"/>
          <p14:tracePt t="47958" x="6580188" y="3143250"/>
          <p14:tracePt t="47966" x="6588125" y="3143250"/>
          <p14:tracePt t="48109" x="6588125" y="3151188"/>
          <p14:tracePt t="48120" x="6588125" y="3159125"/>
          <p14:tracePt t="48123" x="6580188" y="3167063"/>
          <p14:tracePt t="48127" x="6572250" y="3167063"/>
          <p14:tracePt t="48133" x="6572250" y="3173413"/>
          <p14:tracePt t="48133" x="6564313" y="3173413"/>
          <p14:tracePt t="48288" x="6564313" y="3181350"/>
          <p14:tracePt t="48293" x="6556375" y="3181350"/>
          <p14:tracePt t="48297" x="6548438" y="3189288"/>
          <p14:tracePt t="48303" x="6542088" y="3197225"/>
          <p14:tracePt t="48303" x="6534150" y="3197225"/>
          <p14:tracePt t="48315" x="6518275" y="3205163"/>
          <p14:tracePt t="48315" x="6510338" y="3213100"/>
          <p14:tracePt t="48333" x="6494463" y="3228975"/>
          <p14:tracePt t="48351" x="6480175" y="3228975"/>
          <p14:tracePt t="48369" x="6486525" y="3167063"/>
          <p14:tracePt t="48381" x="6642100" y="3143250"/>
          <p14:tracePt t="48400" x="7035800" y="3205163"/>
          <p14:tracePt t="48868" x="7027863" y="3205163"/>
          <p14:tracePt t="48871" x="6997700" y="3205163"/>
          <p14:tracePt t="48873" x="6981825" y="3205163"/>
          <p14:tracePt t="48885" x="6834188" y="3189288"/>
          <p14:tracePt t="48903" x="6642100" y="3159125"/>
          <p14:tracePt t="48915" x="6526213" y="3143250"/>
          <p14:tracePt t="48934" x="6332538" y="3113088"/>
          <p14:tracePt t="48934" x="6316663" y="3113088"/>
          <p14:tracePt t="48952" x="6038850" y="3081338"/>
          <p14:tracePt t="48970" x="5707063" y="3043238"/>
          <p14:tracePt t="48982" x="5459413" y="3027363"/>
          <p14:tracePt t="49000" x="5073650" y="3019425"/>
          <p14:tracePt t="49019" x="4741863" y="3019425"/>
          <p14:tracePt t="49019" x="4725988" y="3019425"/>
          <p14:tracePt t="49037" x="4471988" y="3019425"/>
          <p14:tracePt t="49037" x="4456113" y="3019425"/>
          <p14:tracePt t="49049" x="4310063" y="3035300"/>
          <p14:tracePt t="49067" x="4100513" y="3073400"/>
          <p14:tracePt t="49085" x="3860800" y="3119438"/>
          <p14:tracePt t="49103" x="3506788" y="3159125"/>
          <p14:tracePt t="49116" x="3267075" y="3167063"/>
          <p14:tracePt t="49116" x="3251200" y="3167063"/>
          <p14:tracePt t="49134" x="2973388" y="3181350"/>
          <p14:tracePt t="49152" x="2819400" y="3189288"/>
          <p14:tracePt t="49170" x="2717800" y="3205163"/>
          <p14:tracePt t="49182" x="2663825" y="3213100"/>
          <p14:tracePt t="49201" x="2547938" y="3228975"/>
          <p14:tracePt t="49201" x="2541588" y="3235325"/>
          <p14:tracePt t="49219" x="2324100" y="3251200"/>
          <p14:tracePt t="49219" x="2301875" y="3259138"/>
          <p14:tracePt t="49237" x="1984375" y="3297238"/>
          <p14:tracePt t="49249" x="1800225" y="3321050"/>
          <p14:tracePt t="49267" x="1706563" y="3328988"/>
          <p14:tracePt t="49286" x="1668463" y="3343275"/>
          <p14:tracePt t="49304" x="1628775" y="3359150"/>
          <p14:tracePt t="49316" x="1614488" y="3382963"/>
          <p14:tracePt t="49334" x="1582738" y="3421063"/>
          <p14:tracePt t="49352" x="1568450" y="3452813"/>
          <p14:tracePt t="49370" x="1552575" y="3475038"/>
          <p14:tracePt t="49382" x="1528763" y="3490913"/>
          <p14:tracePt t="49401" x="1498600" y="3529013"/>
          <p14:tracePt t="49401" x="1490663" y="3536950"/>
          <p14:tracePt t="49419" x="1458913" y="3582988"/>
          <p14:tracePt t="49437" x="1428750" y="3644900"/>
          <p14:tracePt t="49449" x="1420813" y="3684588"/>
          <p14:tracePt t="49467" x="1404938" y="3714750"/>
          <p14:tracePt t="49486" x="1390650" y="3744913"/>
          <p14:tracePt t="49504" x="1374775" y="3776663"/>
          <p14:tracePt t="49516" x="1358900" y="3792538"/>
          <p14:tracePt t="49534" x="1336675" y="3806825"/>
          <p14:tracePt t="49552" x="1328738" y="3830638"/>
          <p14:tracePt t="49571" x="1312863" y="3838575"/>
          <p14:tracePt t="49571" x="1304925" y="3838575"/>
          <p14:tracePt t="49583" x="1296988" y="3854450"/>
          <p14:tracePt t="49601" x="1282700" y="3868738"/>
          <p14:tracePt t="49619" x="1258888" y="3884613"/>
          <p14:tracePt t="49637" x="1235075" y="3900488"/>
          <p14:tracePt t="49649" x="1212850" y="3908425"/>
          <p14:tracePt t="49668" x="1189038" y="3922713"/>
          <p14:tracePt t="49686" x="1173163" y="3938588"/>
          <p14:tracePt t="49704" x="1158875" y="3954463"/>
          <p14:tracePt t="49716" x="1143000" y="3970338"/>
          <p14:tracePt t="49734" x="1135063" y="4000500"/>
          <p14:tracePt t="49753" x="1104900" y="4030663"/>
          <p14:tracePt t="49771" x="1073150" y="4092575"/>
          <p14:tracePt t="49783" x="1050925" y="4132263"/>
          <p14:tracePt t="49801" x="1011238" y="4194175"/>
          <p14:tracePt t="49819" x="989013" y="4248150"/>
          <p14:tracePt t="49838" x="957263" y="4302125"/>
          <p14:tracePt t="49850" x="935038" y="4340225"/>
          <p14:tracePt t="49868" x="903288" y="4394200"/>
          <p14:tracePt t="49886" x="873125" y="4456113"/>
          <p14:tracePt t="49904" x="857250" y="4518025"/>
          <p14:tracePt t="49916" x="857250" y="4556125"/>
          <p14:tracePt t="49935" x="857250" y="4618038"/>
          <p14:tracePt t="49953" x="857250" y="4679950"/>
          <p14:tracePt t="49971" x="857250" y="4741863"/>
          <p14:tracePt t="49983" x="857250" y="4795838"/>
          <p14:tracePt t="50001" x="857250" y="4857750"/>
          <p14:tracePt t="50020" x="857250" y="4927600"/>
          <p14:tracePt t="50038" x="857250" y="4973638"/>
          <p14:tracePt t="50050" x="857250" y="5003800"/>
          <p14:tracePt t="50068" x="857250" y="5051425"/>
          <p14:tracePt t="50086" x="865188" y="5097463"/>
          <p14:tracePt t="50104" x="873125" y="5151438"/>
          <p14:tracePt t="50117" x="887413" y="5189538"/>
          <p14:tracePt t="50135" x="903288" y="5251450"/>
          <p14:tracePt t="50153" x="919163" y="5289550"/>
          <p14:tracePt t="50171" x="942975" y="5329238"/>
          <p14:tracePt t="50183" x="949325" y="5343525"/>
          <p14:tracePt t="50202" x="957263" y="5367338"/>
          <p14:tracePt t="50202" x="957263" y="5375275"/>
          <p14:tracePt t="50220" x="965200" y="5399088"/>
          <p14:tracePt t="50238" x="981075" y="5429250"/>
          <p14:tracePt t="50250" x="989013" y="5445125"/>
          <p14:tracePt t="50268" x="1011238" y="5467350"/>
          <p14:tracePt t="50287" x="1035050" y="5491163"/>
          <p14:tracePt t="50305" x="1042988" y="5507038"/>
          <p14:tracePt t="50317" x="1050925" y="5507038"/>
          <p14:tracePt t="50335" x="1073150" y="5521325"/>
          <p14:tracePt t="50353" x="1096963" y="5529263"/>
          <p14:tracePt t="50371" x="1119188" y="5537200"/>
          <p14:tracePt t="50383" x="1143000" y="5545138"/>
          <p14:tracePt t="50402" x="1158875" y="5553075"/>
          <p14:tracePt t="50420" x="1166813" y="5553075"/>
          <p14:tracePt t="50438" x="1189038" y="5553075"/>
          <p14:tracePt t="50450" x="1204913" y="5553075"/>
          <p14:tracePt t="50468" x="1235075" y="5553075"/>
          <p14:tracePt t="50487" x="1258888" y="5553075"/>
          <p14:tracePt t="50487" x="1266825" y="5553075"/>
          <p14:tracePt t="50505" x="1289050" y="5553075"/>
          <p14:tracePt t="50517" x="1304925" y="5553075"/>
          <p14:tracePt t="50536" x="1328738" y="5545138"/>
          <p14:tracePt t="50553" x="1343025" y="5537200"/>
          <p14:tracePt t="50572" x="1366838" y="5521325"/>
          <p14:tracePt t="50584" x="1382713" y="5514975"/>
          <p14:tracePt t="50602" x="1404938" y="5499100"/>
          <p14:tracePt t="50620" x="1420813" y="5491163"/>
          <p14:tracePt t="50638" x="1428750" y="5483225"/>
          <p14:tracePt t="50651" x="1428750" y="5475288"/>
          <p14:tracePt t="50669" x="1436688" y="5475288"/>
          <p14:tracePt t="50695" x="1444625" y="5475288"/>
          <p14:tracePt t="50705" x="1444625" y="5467350"/>
          <p14:tracePt t="50717" x="1452563" y="5459413"/>
          <p14:tracePt t="50735" x="1458913" y="5429250"/>
          <p14:tracePt t="50753" x="1482725" y="5399088"/>
          <p14:tracePt t="50772" x="1482725" y="5383213"/>
          <p14:tracePt t="50784" x="1490663" y="5375275"/>
          <p14:tracePt t="50802" x="1490663" y="5367338"/>
          <p14:tracePt t="50820" x="1498600" y="5359400"/>
          <p14:tracePt t="50838" x="1498600" y="5351463"/>
          <p14:tracePt t="50851" x="1498600" y="5343525"/>
          <p14:tracePt t="50851" x="1506538" y="5343525"/>
          <p14:tracePt t="50869" x="1506538" y="5337175"/>
          <p14:tracePt t="50887" x="1514475" y="5329238"/>
          <p14:tracePt t="50905" x="1514475" y="5313363"/>
          <p14:tracePt t="50917" x="1520825" y="5305425"/>
          <p14:tracePt t="50936" x="1520825" y="5289550"/>
          <p14:tracePt t="50954" x="1520825" y="5267325"/>
          <p14:tracePt t="50966" x="1528763" y="5251450"/>
          <p14:tracePt t="50984" x="1528763" y="5235575"/>
          <p14:tracePt t="51002" x="1536700" y="5221288"/>
          <p14:tracePt t="51021" x="1536700" y="5213350"/>
          <p14:tracePt t="51033" x="1536700" y="5197475"/>
          <p14:tracePt t="51051" x="1536700" y="5173663"/>
          <p14:tracePt t="51069" x="1544638" y="5159375"/>
          <p14:tracePt t="51090" x="1544638" y="5151438"/>
          <p14:tracePt t="51121" x="1544638" y="5143500"/>
          <p14:tracePt t="51140" x="1544638" y="5135563"/>
          <p14:tracePt t="51145" x="1544638" y="5127625"/>
          <p14:tracePt t="51156" x="1544638" y="5119688"/>
          <p14:tracePt t="51172" x="1544638" y="5105400"/>
          <p14:tracePt t="51184" x="1544638" y="5089525"/>
          <p14:tracePt t="51203" x="1544638" y="5081588"/>
          <p14:tracePt t="51221" x="1544638" y="5073650"/>
          <p14:tracePt t="51233" x="1544638" y="5065713"/>
          <p14:tracePt t="51252" x="1552575" y="5065713"/>
          <p14:tracePt t="51269" x="1552575" y="5057775"/>
          <p14:tracePt t="51288" x="1552575" y="5043488"/>
          <p14:tracePt t="51300" x="1560513" y="5027613"/>
          <p14:tracePt t="51318" x="1568450" y="4997450"/>
          <p14:tracePt t="51336" x="1568450" y="4981575"/>
          <p14:tracePt t="51354" x="1582738" y="4973638"/>
          <p14:tracePt t="51383" x="1582738" y="4965700"/>
          <p14:tracePt t="51385" x="1590675" y="4965700"/>
          <p14:tracePt t="51403" x="1598613" y="4965700"/>
          <p14:tracePt t="51421" x="1614488" y="4957763"/>
          <p14:tracePt t="51433" x="1628775" y="4949825"/>
          <p14:tracePt t="51451" x="1652588" y="4943475"/>
          <p14:tracePt t="51469" x="1690688" y="4935538"/>
          <p14:tracePt t="51488" x="1738313" y="4919663"/>
          <p14:tracePt t="51500" x="1768475" y="4887913"/>
          <p14:tracePt t="51518" x="1846263" y="4841875"/>
          <p14:tracePt t="51536" x="1922463" y="4765675"/>
          <p14:tracePt t="51554" x="2000250" y="4664075"/>
          <p14:tracePt t="51567" x="2030413" y="4556125"/>
          <p14:tracePt t="51567" x="2030413" y="4548188"/>
          <p14:tracePt t="51585" x="2054225" y="4371975"/>
          <p14:tracePt t="51585" x="2054225" y="4356100"/>
          <p14:tracePt t="51603" x="2038350" y="4146550"/>
          <p14:tracePt t="51621" x="1954213" y="3946525"/>
          <p14:tracePt t="51633" x="1876425" y="3822700"/>
          <p14:tracePt t="51651" x="1744663" y="3676650"/>
          <p14:tracePt t="51670" x="1614488" y="3552825"/>
          <p14:tracePt t="51670" x="1606550" y="3552825"/>
          <p14:tracePt t="51688" x="1444625" y="3452813"/>
          <p14:tracePt t="51700" x="1343025" y="3405188"/>
          <p14:tracePt t="51718" x="1173163" y="3343275"/>
          <p14:tracePt t="51736" x="1035050" y="3297238"/>
          <p14:tracePt t="51755" x="942975" y="3267075"/>
          <p14:tracePt t="51755" x="935038" y="3267075"/>
          <p14:tracePt t="51767" x="903288" y="3259138"/>
          <p14:tracePt t="51785" x="873125" y="3259138"/>
          <p14:tracePt t="51803" x="849313" y="3259138"/>
          <p14:tracePt t="51821" x="811213" y="3282950"/>
          <p14:tracePt t="51834" x="771525" y="3336925"/>
          <p14:tracePt t="51852" x="725488" y="3429000"/>
          <p14:tracePt t="51852" x="717550" y="3436938"/>
          <p14:tracePt t="51870" x="671513" y="3568700"/>
          <p14:tracePt t="51888" x="625475" y="3738563"/>
          <p14:tracePt t="51900" x="617538" y="3846513"/>
          <p14:tracePt t="51918" x="609600" y="4008438"/>
          <p14:tracePt t="51937" x="625475" y="4178300"/>
          <p14:tracePt t="51937" x="625475" y="4186238"/>
          <p14:tracePt t="51955" x="649288" y="4332288"/>
          <p14:tracePt t="51967" x="671513" y="4440238"/>
          <p14:tracePt t="51985" x="703263" y="4595813"/>
          <p14:tracePt t="52003" x="741363" y="4749800"/>
          <p14:tracePt t="52022" x="787400" y="4911725"/>
          <p14:tracePt t="52034" x="819150" y="5011738"/>
          <p14:tracePt t="52052" x="865188" y="5105400"/>
          <p14:tracePt t="52070" x="911225" y="5159375"/>
          <p14:tracePt t="52088" x="942975" y="5181600"/>
          <p14:tracePt t="52100" x="957263" y="5189538"/>
          <p14:tracePt t="52119" x="981075" y="5205413"/>
          <p14:tracePt t="52137" x="1019175" y="5221288"/>
          <p14:tracePt t="52155" x="1096963" y="5243513"/>
          <p14:tracePt t="52167" x="1158875" y="5259388"/>
          <p14:tracePt t="52185" x="1282700" y="5267325"/>
          <p14:tracePt t="52204" x="1420813" y="5251450"/>
          <p14:tracePt t="52204" x="1436688" y="5243513"/>
          <p14:tracePt t="52222" x="1536700" y="5205413"/>
          <p14:tracePt t="52234" x="1598613" y="5189538"/>
          <p14:tracePt t="52252" x="1668463" y="5167313"/>
          <p14:tracePt t="52270" x="1730375" y="5151438"/>
          <p14:tracePt t="52288" x="1776413" y="5127625"/>
          <p14:tracePt t="52301" x="1800225" y="5113338"/>
          <p14:tracePt t="52301" x="1800225" y="5105400"/>
          <p14:tracePt t="52319" x="1838325" y="5057775"/>
          <p14:tracePt t="52337" x="1876425" y="4989513"/>
          <p14:tracePt t="52355" x="1914525" y="4919663"/>
          <p14:tracePt t="52367" x="1938338" y="4865688"/>
          <p14:tracePt t="52386" x="1970088" y="4779963"/>
          <p14:tracePt t="52386" x="1970088" y="4772025"/>
          <p14:tracePt t="52404" x="1992313" y="4679950"/>
          <p14:tracePt t="52422" x="1992313" y="4564063"/>
          <p14:tracePt t="52434" x="1992313" y="4486275"/>
          <p14:tracePt t="52452" x="1992313" y="4394200"/>
          <p14:tracePt t="52470" x="1976438" y="4294188"/>
          <p14:tracePt t="52489" x="1954213" y="4200525"/>
          <p14:tracePt t="52489" x="1954213" y="4186238"/>
          <p14:tracePt t="52501" x="1930400" y="4108450"/>
          <p14:tracePt t="52519" x="1884363" y="3976688"/>
          <p14:tracePt t="52537" x="1830388" y="3860800"/>
          <p14:tracePt t="52556" x="1784350" y="3784600"/>
          <p14:tracePt t="52568" x="1768475" y="3768725"/>
          <p14:tracePt t="52586" x="1744663" y="3738563"/>
          <p14:tracePt t="52604" x="1730375" y="3722688"/>
          <p14:tracePt t="52622" x="1714500" y="3714750"/>
          <p14:tracePt t="52634" x="1714500" y="3706813"/>
          <p14:tracePt t="52668" x="1706563" y="3706813"/>
          <p14:tracePt t="52674" x="1698625" y="3706813"/>
          <p14:tracePt t="52689" x="1684338" y="3706813"/>
          <p14:tracePt t="52701" x="1652588" y="3706813"/>
          <p14:tracePt t="52719" x="1590675" y="3722688"/>
          <p14:tracePt t="52738" x="1514475" y="3760788"/>
          <p14:tracePt t="52756" x="1428750" y="3814763"/>
          <p14:tracePt t="52756" x="1420813" y="3822700"/>
          <p14:tracePt t="52768" x="1343025" y="3868738"/>
          <p14:tracePt t="52768" x="1328738" y="3876675"/>
          <p14:tracePt t="52786" x="1189038" y="3954463"/>
          <p14:tracePt t="52804" x="1057275" y="4038600"/>
          <p14:tracePt t="52822" x="957263" y="4108450"/>
          <p14:tracePt t="52835" x="903288" y="4162425"/>
          <p14:tracePt t="52853" x="849313" y="4216400"/>
          <p14:tracePt t="52871" x="803275" y="4256088"/>
          <p14:tracePt t="52889" x="771525" y="4286250"/>
          <p14:tracePt t="52901" x="765175" y="4310063"/>
          <p14:tracePt t="52919" x="757238" y="4324350"/>
          <p14:tracePt t="52938" x="749300" y="4348163"/>
          <p14:tracePt t="52938" x="741363" y="4348163"/>
          <p14:tracePt t="52956" x="741363" y="4378325"/>
          <p14:tracePt t="52968" x="741363" y="4394200"/>
          <p14:tracePt t="52986" x="733425" y="4425950"/>
          <p14:tracePt t="53004" x="733425" y="4448175"/>
          <p14:tracePt t="53023" x="733425" y="4456113"/>
          <p14:tracePt t="53035" x="733425" y="4471988"/>
          <p14:tracePt t="53290" x="733425" y="4479925"/>
          <p14:tracePt t="53299" x="733425" y="4486275"/>
          <p14:tracePt t="53304" x="733425" y="4494213"/>
          <p14:tracePt t="53306" x="733425" y="4502150"/>
          <p14:tracePt t="53320" x="749300" y="4525963"/>
          <p14:tracePt t="53338" x="757238" y="4541838"/>
          <p14:tracePt t="53356" x="765175" y="4548188"/>
          <p14:tracePt t="53368" x="779463" y="4564063"/>
          <p14:tracePt t="53387" x="795338" y="4579938"/>
          <p14:tracePt t="53405" x="819150" y="4587875"/>
          <p14:tracePt t="53427" x="833438" y="4602163"/>
          <p14:tracePt t="53440" x="841375" y="4602163"/>
          <p14:tracePt t="53484" x="841375" y="4610100"/>
          <p14:tracePt t="53498" x="849313" y="4610100"/>
          <p14:tracePt t="53508" x="849313" y="4618038"/>
          <p14:tracePt t="53880" x="857250" y="4618038"/>
          <p14:tracePt t="53887" x="857250" y="4625975"/>
          <p14:tracePt t="53889" x="865188" y="4625975"/>
          <p14:tracePt t="53890" x="865188" y="4633913"/>
          <p14:tracePt t="53902" x="895350" y="4649788"/>
          <p14:tracePt t="53920" x="935038" y="4672013"/>
          <p14:tracePt t="53939" x="973138" y="4695825"/>
          <p14:tracePt t="53957" x="1011238" y="4718050"/>
          <p14:tracePt t="53969" x="1035050" y="4733925"/>
          <p14:tracePt t="53987" x="1050925" y="4741863"/>
          <p14:tracePt t="54005" x="1065213" y="4757738"/>
          <p14:tracePt t="55692" x="1065213" y="4765675"/>
          <p14:tracePt t="55697" x="1065213" y="4772025"/>
          <p14:tracePt t="55702" x="1065213" y="4779963"/>
          <p14:tracePt t="55704" x="1065213" y="4787900"/>
          <p14:tracePt t="55722" x="1073150" y="4795838"/>
          <p14:tracePt t="55741" x="1073150" y="4803775"/>
          <p14:tracePt t="55762" x="1073150" y="4811713"/>
          <p14:tracePt t="55771" x="1081088" y="4819650"/>
          <p14:tracePt t="55789" x="1081088" y="4827588"/>
          <p14:tracePt t="55807" x="1081088" y="4833938"/>
          <p14:tracePt t="55833" x="1089025" y="4833938"/>
          <p14:tracePt t="55844" x="1089025" y="4841875"/>
          <p14:tracePt t="55859" x="1096963" y="4841875"/>
          <p14:tracePt t="55874" x="1096963" y="4857750"/>
          <p14:tracePt t="55892" x="1112838" y="4865688"/>
          <p14:tracePt t="55904" x="1127125" y="4881563"/>
          <p14:tracePt t="55923" x="1135063" y="4895850"/>
          <p14:tracePt t="55941" x="1143000" y="4895850"/>
          <p14:tracePt t="55959" x="1143000" y="4903788"/>
          <p14:tracePt t="55971" x="1143000" y="4911725"/>
          <p14:tracePt t="55989" x="1158875" y="4935538"/>
          <p14:tracePt t="56060" x="1166813" y="4935538"/>
          <p14:tracePt t="56068" x="1173163" y="4935538"/>
          <p14:tracePt t="56069" x="1173163" y="4927600"/>
          <p14:tracePt t="56074" x="1196975" y="4911725"/>
          <p14:tracePt t="56092" x="1250950" y="4881563"/>
          <p14:tracePt t="58287" x="1258888" y="4881563"/>
          <p14:tracePt t="58291" x="1266825" y="4881563"/>
          <p14:tracePt t="58295" x="1274763" y="4873625"/>
          <p14:tracePt t="58295" x="1282700" y="4873625"/>
          <p14:tracePt t="58307" x="1320800" y="4865688"/>
          <p14:tracePt t="58325" x="1350963" y="4849813"/>
          <p14:tracePt t="58343" x="1358900" y="4841875"/>
          <p14:tracePt t="58386" x="1358900" y="4849813"/>
          <p14:tracePt t="58387" x="1350963" y="4849813"/>
          <p14:tracePt t="58392" x="1350963" y="4857750"/>
          <p14:tracePt t="58410" x="1304925" y="4857750"/>
          <p14:tracePt t="58428" x="1343025" y="4857750"/>
          <p14:tracePt t="58440" x="1382713" y="4811713"/>
          <p14:tracePt t="58458" x="1382713" y="4803775"/>
          <p14:tracePt t="58477" x="1374775" y="4795838"/>
          <p14:tracePt t="58520" x="1382713" y="4795838"/>
          <p14:tracePt t="58521" x="1374775" y="4795838"/>
          <p14:tracePt t="58525" x="1366838" y="4795838"/>
          <p14:tracePt t="58603" x="1358900" y="4795838"/>
          <p14:tracePt t="58604" x="1366838" y="4787900"/>
          <p14:tracePt t="58610" x="1366838" y="4795838"/>
          <p14:tracePt t="58616" x="1374775" y="4803775"/>
          <p14:tracePt t="58628" x="1428750" y="4819650"/>
          <p14:tracePt t="58693" x="1420813" y="4819650"/>
          <p14:tracePt t="58696" x="1412875" y="4819650"/>
          <p14:tracePt t="58698" x="1404938" y="4819650"/>
          <p14:tracePt t="58707" x="1374775" y="4819650"/>
          <p14:tracePt t="58725" x="1336675" y="4795838"/>
          <p14:tracePt t="58744" x="1320800" y="4772025"/>
          <p14:tracePt t="58762" x="1312863" y="4741863"/>
          <p14:tracePt t="58774" x="1296988" y="4711700"/>
          <p14:tracePt t="58792" x="1304925" y="4703763"/>
          <p14:tracePt t="58810" x="1320800" y="4695825"/>
          <p14:tracePt t="59039" x="1320800" y="4687888"/>
          <p14:tracePt t="59080" x="1328738" y="4687888"/>
          <p14:tracePt t="59082" x="1328738" y="4679950"/>
          <p14:tracePt t="59088" x="1328738" y="4672013"/>
          <p14:tracePt t="59095" x="1336675" y="4657725"/>
          <p14:tracePt t="59108" x="1336675" y="4625975"/>
          <p14:tracePt t="59126" x="1336675" y="4610100"/>
          <p14:tracePt t="59144" x="1336675" y="4602163"/>
          <p14:tracePt t="59315" x="1336675" y="4595813"/>
          <p14:tracePt t="59320" x="1343025" y="4595813"/>
          <p14:tracePt t="59324" x="1343025" y="4587875"/>
          <p14:tracePt t="59327" x="1343025" y="4579938"/>
          <p14:tracePt t="59344" x="1350963" y="4572000"/>
          <p14:tracePt t="59362" x="1350963" y="4564063"/>
          <p14:tracePt t="60082" x="1350963" y="4556125"/>
          <p14:tracePt t="60084" x="1350963" y="4548188"/>
          <p14:tracePt t="60088" x="1350963" y="4541838"/>
          <p14:tracePt t="60092" x="1350963" y="4533900"/>
          <p14:tracePt t="60109" x="1336675" y="4510088"/>
          <p14:tracePt t="60127" x="1328738" y="4510088"/>
          <p14:tracePt t="60325" x="1328738" y="4502150"/>
          <p14:tracePt t="60330" x="1328738" y="4494213"/>
          <p14:tracePt t="60332" x="1328738" y="4486275"/>
          <p14:tracePt t="60345" x="1328738" y="4456113"/>
          <p14:tracePt t="60357" x="1328738" y="4440238"/>
          <p14:tracePt t="60375" x="1328738" y="4418013"/>
          <p14:tracePt t="60394" x="1320800" y="4386263"/>
          <p14:tracePt t="60412" x="1312863" y="4371975"/>
          <p14:tracePt t="60429" x="1312863" y="4364038"/>
          <p14:tracePt t="60628" x="1320800" y="4364038"/>
          <p14:tracePt t="60630" x="1328738" y="4364038"/>
          <p14:tracePt t="60631" x="1336675" y="4364038"/>
          <p14:tracePt t="60642" x="1390650" y="4364038"/>
          <p14:tracePt t="60661" x="1458913" y="4364038"/>
          <p14:tracePt t="60679" x="1498600" y="4356100"/>
          <p14:tracePt t="60691" x="1520825" y="4356100"/>
          <p14:tracePt t="60709" x="1560513" y="4348163"/>
          <p14:tracePt t="60727" x="1622425" y="4348163"/>
          <p14:tracePt t="60746" x="1684338" y="4348163"/>
          <p14:tracePt t="60758" x="1730375" y="4356100"/>
          <p14:tracePt t="60776" x="1768475" y="4371975"/>
          <p14:tracePt t="60794" x="1776413" y="4371975"/>
          <p14:tracePt t="60819" x="1784350" y="4371975"/>
          <p14:tracePt t="60851" x="1792288" y="4371975"/>
          <p14:tracePt t="61173" x="1800225" y="4371975"/>
          <p14:tracePt t="61186" x="1806575" y="4371975"/>
          <p14:tracePt t="61193" x="1814513" y="4371975"/>
          <p14:tracePt t="61199" x="1822450" y="4371975"/>
          <p14:tracePt t="61213" x="1830388" y="4364038"/>
          <p14:tracePt t="61225" x="1838325" y="4364038"/>
          <p14:tracePt t="61243" x="1846263" y="4356100"/>
          <p14:tracePt t="61261" x="1854200" y="4348163"/>
          <p14:tracePt t="61279" x="1868488" y="4340225"/>
          <p14:tracePt t="61292" x="1876425" y="4332288"/>
          <p14:tracePt t="61310" x="1876425" y="4324350"/>
          <p14:tracePt t="61328" x="1884363" y="4316413"/>
          <p14:tracePt t="61346" x="1892300" y="4310063"/>
          <p14:tracePt t="61358" x="1892300" y="4302125"/>
          <p14:tracePt t="61377" x="1900238" y="4286250"/>
          <p14:tracePt t="61395" x="1900238" y="4278313"/>
          <p14:tracePt t="61413" x="1900238" y="4270375"/>
          <p14:tracePt t="61426" x="1900238" y="4262438"/>
          <p14:tracePt t="61443" x="1908175" y="4256088"/>
          <p14:tracePt t="61461" x="1908175" y="4248150"/>
          <p14:tracePt t="61480" x="1922463" y="4232275"/>
          <p14:tracePt t="61480" x="1922463" y="4224338"/>
          <p14:tracePt t="61492" x="1922463" y="4216400"/>
          <p14:tracePt t="61510" x="1930400" y="4200525"/>
          <p14:tracePt t="61528" x="1930400" y="4186238"/>
          <p14:tracePt t="62049" x="1930400" y="4194175"/>
          <p14:tracePt t="62052" x="1930400" y="4200525"/>
          <p14:tracePt t="62056" x="1922463" y="4216400"/>
          <p14:tracePt t="62062" x="1914525" y="4240213"/>
          <p14:tracePt t="62080" x="1900238" y="4286250"/>
          <p14:tracePt t="62092" x="1900238" y="4310063"/>
          <p14:tracePt t="62111" x="1900238" y="4348163"/>
          <p14:tracePt t="62129" x="1892300" y="4394200"/>
          <p14:tracePt t="62147" x="1884363" y="4432300"/>
          <p14:tracePt t="62159" x="1884363" y="4456113"/>
          <p14:tracePt t="62178" x="1876425" y="4486275"/>
          <p14:tracePt t="62178" x="1876425" y="4494213"/>
          <p14:tracePt t="62196" x="1868488" y="4510088"/>
          <p14:tracePt t="62214" x="1868488" y="4533900"/>
          <p14:tracePt t="62226" x="1860550" y="4533900"/>
          <p14:tracePt t="62244" x="1854200" y="4548188"/>
          <p14:tracePt t="62262" x="1854200" y="4564063"/>
          <p14:tracePt t="62280" x="1854200" y="4572000"/>
          <p14:tracePt t="62293" x="1854200" y="4587875"/>
          <p14:tracePt t="62311" x="1854200" y="4595813"/>
          <p14:tracePt t="62329" x="1854200" y="4610100"/>
          <p14:tracePt t="62347" x="1846263" y="4625975"/>
          <p14:tracePt t="62359" x="1846263" y="4641850"/>
          <p14:tracePt t="62378" x="1846263" y="4664075"/>
          <p14:tracePt t="62396" x="1838325" y="4679950"/>
          <p14:tracePt t="62415" x="1838325" y="4695825"/>
          <p14:tracePt t="62429" x="1838325" y="4711700"/>
          <p14:tracePt t="62444" x="1838325" y="4725988"/>
          <p14:tracePt t="62462" x="1830388" y="4749800"/>
          <p14:tracePt t="62481" x="1822450" y="4779963"/>
          <p14:tracePt t="62493" x="1822450" y="4803775"/>
          <p14:tracePt t="62511" x="1822450" y="4827588"/>
          <p14:tracePt t="62529" x="1822450" y="4841875"/>
          <p14:tracePt t="62547" x="1822450" y="4849813"/>
          <p14:tracePt t="62560" x="1822450" y="4857750"/>
          <p14:tracePt t="62578" x="1822450" y="4873625"/>
          <p14:tracePt t="62596" x="1814513" y="4903788"/>
          <p14:tracePt t="62614" x="1806575" y="4935538"/>
          <p14:tracePt t="62626" x="1806575" y="4957763"/>
          <p14:tracePt t="62644" x="1800225" y="4997450"/>
          <p14:tracePt t="62669" x="1800225" y="5051425"/>
          <p14:tracePt t="62681" x="1800225" y="5073650"/>
          <p14:tracePt t="62693" x="1800225" y="5081588"/>
          <p14:tracePt t="62711" x="1800225" y="5097463"/>
          <p14:tracePt t="62729" x="1800225" y="5113338"/>
          <p14:tracePt t="62748" x="1800225" y="5127625"/>
          <p14:tracePt t="62760" x="1806575" y="5143500"/>
          <p14:tracePt t="62778" x="1814513" y="5159375"/>
          <p14:tracePt t="62796" x="1830388" y="5173663"/>
          <p14:tracePt t="62814" x="1846263" y="5197475"/>
          <p14:tracePt t="62826" x="1854200" y="5205413"/>
          <p14:tracePt t="62845" x="1868488" y="5221288"/>
          <p14:tracePt t="62863" x="1876425" y="5235575"/>
          <p14:tracePt t="62881" x="1884363" y="5235575"/>
          <p14:tracePt t="62893" x="1884363" y="5243513"/>
          <p14:tracePt t="63012" x="1884363" y="5251450"/>
          <p14:tracePt t="63064" x="1892300" y="5251450"/>
          <p14:tracePt t="63068" x="1892300" y="5259388"/>
          <p14:tracePt t="63087" x="1900238" y="5259388"/>
          <p14:tracePt t="63089" x="1900238" y="5267325"/>
          <p14:tracePt t="63110" x="1900238" y="5275263"/>
          <p14:tracePt t="63114" x="1908175" y="5275263"/>
          <p14:tracePt t="63428" x="1908175" y="5267325"/>
          <p14:tracePt t="63431" x="1908175" y="5259388"/>
          <p14:tracePt t="63433" x="1908175" y="5251450"/>
          <p14:tracePt t="63445" x="1922463" y="5213350"/>
          <p14:tracePt t="63464" x="1922463" y="5181600"/>
          <p14:tracePt t="63482" x="1922463" y="5151438"/>
          <p14:tracePt t="63494" x="1930400" y="5119688"/>
          <p14:tracePt t="63512" x="1930400" y="5089525"/>
          <p14:tracePt t="63530" x="1938338" y="5057775"/>
          <p14:tracePt t="63548" x="1938338" y="5043488"/>
          <p14:tracePt t="63561" x="1946275" y="5035550"/>
          <p14:tracePt t="63579" x="1954213" y="5027613"/>
          <p14:tracePt t="63597" x="1954213" y="5011738"/>
          <p14:tracePt t="63615" x="1962150" y="4997450"/>
          <p14:tracePt t="63627" x="1962150" y="4989513"/>
          <p14:tracePt t="63646" x="1970088" y="4973638"/>
          <p14:tracePt t="63664" x="1970088" y="4957763"/>
          <p14:tracePt t="63682" x="1970088" y="4949825"/>
          <p14:tracePt t="63711" x="1970088" y="4943475"/>
          <p14:tracePt t="63840" x="1976438" y="4943475"/>
          <p14:tracePt t="63842" x="1976438" y="4935538"/>
          <p14:tracePt t="63846" x="1976438" y="4927600"/>
          <p14:tracePt t="63852" x="1976438" y="4919663"/>
          <p14:tracePt t="63864" x="1984375" y="4895850"/>
          <p14:tracePt t="63882" x="1984375" y="4873625"/>
          <p14:tracePt t="63894" x="1984375" y="4865688"/>
          <p14:tracePt t="65299" x="1976438" y="4865688"/>
          <p14:tracePt t="65305" x="1970088" y="4865688"/>
          <p14:tracePt t="65310" x="1962150" y="4865688"/>
          <p14:tracePt t="65316" x="1954213" y="4873625"/>
          <p14:tracePt t="65332" x="1938338" y="4873625"/>
          <p14:tracePt t="65350" x="1908175" y="4873625"/>
          <p14:tracePt t="65363" x="1900238" y="4881563"/>
          <p14:tracePt t="65363" x="1892300" y="4881563"/>
          <p14:tracePt t="65381" x="1868488" y="4881563"/>
          <p14:tracePt t="65399" x="1846263" y="4887913"/>
          <p14:tracePt t="65417" x="1814513" y="4903788"/>
          <p14:tracePt t="65429" x="1792288" y="4911725"/>
          <p14:tracePt t="65447" x="1760538" y="4919663"/>
          <p14:tracePt t="65465" x="1714500" y="4943475"/>
          <p14:tracePt t="65484" x="1690688" y="4949825"/>
          <p14:tracePt t="65496" x="1676400" y="4957763"/>
          <p14:tracePt t="65514" x="1652588" y="4965700"/>
          <p14:tracePt t="65532" x="1636713" y="4973638"/>
          <p14:tracePt t="65551" x="1614488" y="4981575"/>
          <p14:tracePt t="65563" x="1606550" y="4981575"/>
          <p14:tracePt t="65581" x="1590675" y="4989513"/>
          <p14:tracePt t="65599" x="1568450" y="4989513"/>
          <p14:tracePt t="65617" x="1552575" y="5003800"/>
          <p14:tracePt t="65630" x="1536700" y="5003800"/>
          <p14:tracePt t="65648" x="1514475" y="5011738"/>
          <p14:tracePt t="65666" x="1490663" y="5019675"/>
          <p14:tracePt t="65684" x="1466850" y="5019675"/>
          <p14:tracePt t="65696" x="1458913" y="5027613"/>
          <p14:tracePt t="65714" x="1444625" y="5027613"/>
          <p14:tracePt t="65732" x="1436688" y="5027613"/>
          <p14:tracePt t="65751" x="1428750" y="5027613"/>
          <p14:tracePt t="66028" x="1428750" y="5019675"/>
          <p14:tracePt t="66031" x="1428750" y="5011738"/>
          <p14:tracePt t="66036" x="1428750" y="4997450"/>
          <p14:tracePt t="66048" x="1428750" y="4973638"/>
          <p14:tracePt t="66066" x="1436688" y="4949825"/>
          <p14:tracePt t="66084" x="1436688" y="4943475"/>
          <p14:tracePt t="66097" x="1436688" y="4935538"/>
          <p14:tracePt t="66115" x="1436688" y="4927600"/>
          <p14:tracePt t="66389" x="1428750" y="4927600"/>
          <p14:tracePt t="66392" x="1420813" y="4927600"/>
          <p14:tracePt t="66395" x="1412875" y="4927600"/>
          <p14:tracePt t="66400" x="1404938" y="4927600"/>
          <p14:tracePt t="66418" x="1366838" y="4919663"/>
          <p14:tracePt t="66430" x="1358900" y="4919663"/>
          <p14:tracePt t="66448" x="1343025" y="4919663"/>
          <p14:tracePt t="66467" x="1336675" y="4911725"/>
          <p14:tracePt t="66485" x="1304925" y="4895850"/>
          <p14:tracePt t="66497" x="1282700" y="4873625"/>
          <p14:tracePt t="66515" x="1258888" y="4833938"/>
          <p14:tracePt t="66533" x="1228725" y="4787900"/>
          <p14:tracePt t="66534" x="1228725" y="4779963"/>
          <p14:tracePt t="66551" x="1204913" y="4741863"/>
          <p14:tracePt t="66564" x="1196975" y="4711700"/>
          <p14:tracePt t="66582" x="1181100" y="4672013"/>
          <p14:tracePt t="66600" x="1173163" y="4625975"/>
          <p14:tracePt t="66618" x="1158875" y="4572000"/>
          <p14:tracePt t="66630" x="1150938" y="4533900"/>
          <p14:tracePt t="66649" x="1143000" y="4479925"/>
          <p14:tracePt t="66667" x="1143000" y="4432300"/>
          <p14:tracePt t="66685" x="1135063" y="4402138"/>
          <p14:tracePt t="66697" x="1135063" y="4386263"/>
          <p14:tracePt t="66715" x="1135063" y="4364038"/>
          <p14:tracePt t="66733" x="1119188" y="4340225"/>
          <p14:tracePt t="66752" x="1119188" y="4324350"/>
          <p14:tracePt t="66752" x="1119188" y="4316413"/>
          <p14:tracePt t="66764" x="1112838" y="4310063"/>
          <p14:tracePt t="66784" x="1112838" y="4302125"/>
          <p14:tracePt t="66800" x="1104900" y="4302125"/>
          <p14:tracePt t="67267" x="1104900" y="4294188"/>
          <p14:tracePt t="67277" x="1104900" y="4286250"/>
          <p14:tracePt t="67283" x="1104900" y="4278313"/>
          <p14:tracePt t="67291" x="1104900" y="4270375"/>
          <p14:tracePt t="67298" x="1104900" y="4262438"/>
          <p14:tracePt t="67321" x="1104900" y="4256088"/>
          <p14:tracePt t="67343" x="1104900" y="4248150"/>
          <p14:tracePt t="67578" x="1112838" y="4248150"/>
          <p14:tracePt t="67579" x="1112838" y="4240213"/>
          <p14:tracePt t="67583" x="1135063" y="4232275"/>
          <p14:tracePt t="67601" x="1250950" y="4224338"/>
          <p14:tracePt t="67619" x="1358900" y="4224338"/>
          <p14:tracePt t="67631" x="1412875" y="4216400"/>
          <p14:tracePt t="67650" x="1452563" y="4216400"/>
          <p14:tracePt t="67668" x="1474788" y="4200525"/>
          <p14:tracePt t="67686" x="1490663" y="4200525"/>
          <p14:tracePt t="67698" x="1498600" y="4194175"/>
          <p14:tracePt t="67716" x="1506538" y="4194175"/>
          <p14:tracePt t="67735" x="1514475" y="4194175"/>
          <p14:tracePt t="68021" x="1514475" y="4186238"/>
          <p14:tracePt t="68041" x="1506538" y="4186238"/>
          <p14:tracePt t="68044" x="1498600" y="4186238"/>
          <p14:tracePt t="68047" x="1490663" y="4186238"/>
          <p14:tracePt t="68050" x="1482725" y="4186238"/>
          <p14:tracePt t="68068" x="1420813" y="4178300"/>
          <p14:tracePt t="68086" x="1343025" y="4170363"/>
          <p14:tracePt t="68099" x="1282700" y="4162425"/>
          <p14:tracePt t="68117" x="1235075" y="4162425"/>
          <p14:tracePt t="68135" x="1204913" y="4162425"/>
          <p14:tracePt t="68153" x="1189038" y="4162425"/>
          <p14:tracePt t="68165" x="1181100" y="4162425"/>
          <p14:tracePt t="68183" x="1166813" y="4162425"/>
          <p14:tracePt t="68202" x="1166813" y="4170363"/>
          <p14:tracePt t="68356" x="1173163" y="4170363"/>
          <p14:tracePt t="68979" x="1173163" y="4178300"/>
          <p14:tracePt t="68981" x="1166813" y="4178300"/>
          <p14:tracePt t="68995" x="1158875" y="4178300"/>
          <p14:tracePt t="68999" x="1158875" y="4186238"/>
          <p14:tracePt t="69004" x="1150938" y="4186238"/>
          <p14:tracePt t="69015" x="1135063" y="4194175"/>
          <p14:tracePt t="69033" x="1112838" y="4208463"/>
          <p14:tracePt t="69051" x="1089025" y="4224338"/>
          <p14:tracePt t="69069" x="1073150" y="4240213"/>
          <p14:tracePt t="69081" x="1057275" y="4248150"/>
          <p14:tracePt t="69099" x="1042988" y="4270375"/>
          <p14:tracePt t="69118" x="1035050" y="4286250"/>
          <p14:tracePt t="69136" x="1027113" y="4310063"/>
          <p14:tracePt t="69148" x="1019175" y="4316413"/>
          <p14:tracePt t="69166" x="1011238" y="4348163"/>
          <p14:tracePt t="69184" x="996950" y="4378325"/>
          <p14:tracePt t="69203" x="981075" y="4410075"/>
          <p14:tracePt t="69215" x="973138" y="4432300"/>
          <p14:tracePt t="69233" x="965200" y="4448175"/>
          <p14:tracePt t="69862" x="965200" y="4456113"/>
          <p14:tracePt t="69865" x="965200" y="4464050"/>
          <p14:tracePt t="69866" x="957263" y="4464050"/>
          <p14:tracePt t="69870" x="957263" y="4471988"/>
          <p14:tracePt t="69882" x="957263" y="4502150"/>
          <p14:tracePt t="69900" x="965200" y="4525963"/>
          <p14:tracePt t="69919" x="996950" y="4541838"/>
          <p14:tracePt t="69937" x="1042988" y="4556125"/>
          <p14:tracePt t="69949" x="1089025" y="4564063"/>
          <p14:tracePt t="69967" x="1173163" y="4572000"/>
          <p14:tracePt t="69985" x="1235075" y="4587875"/>
          <p14:tracePt t="70003" x="1282700" y="4595813"/>
          <p14:tracePt t="70016" x="1304925" y="4595813"/>
          <p14:tracePt t="70034" x="1343025" y="4595813"/>
          <p14:tracePt t="70052" x="1366838" y="4595813"/>
          <p14:tracePt t="70070" x="1404938" y="4595813"/>
          <p14:tracePt t="70082" x="1428750" y="4587875"/>
          <p14:tracePt t="70101" x="1458913" y="4579938"/>
          <p14:tracePt t="70101" x="1466850" y="4579938"/>
          <p14:tracePt t="70119" x="1490663" y="4572000"/>
          <p14:tracePt t="70137" x="1506538" y="4564063"/>
          <p14:tracePt t="70150" x="1506538" y="4556125"/>
          <p14:tracePt t="70167" x="1514475" y="4548188"/>
          <p14:tracePt t="70185" x="1514475" y="4541838"/>
          <p14:tracePt t="70214" x="1520825" y="4541838"/>
          <p14:tracePt t="70216" x="1520825" y="4533900"/>
          <p14:tracePt t="70239" x="1520825" y="4525963"/>
          <p14:tracePt t="70252" x="1528763" y="4518025"/>
          <p14:tracePt t="70270" x="1528763" y="4510088"/>
          <p14:tracePt t="70282" x="1536700" y="4502150"/>
          <p14:tracePt t="70301" x="1552575" y="4486275"/>
          <p14:tracePt t="70319" x="1560513" y="4464050"/>
          <p14:tracePt t="70337" x="1568450" y="4440238"/>
          <p14:tracePt t="70349" x="1568450" y="4425950"/>
          <p14:tracePt t="70367" x="1568450" y="4410075"/>
          <p14:tracePt t="70386" x="1568450" y="4402138"/>
          <p14:tracePt t="70438" x="1560513" y="4394200"/>
          <p14:tracePt t="70443" x="1552575" y="4394200"/>
          <p14:tracePt t="70444" x="1552575" y="4386263"/>
          <p14:tracePt t="70452" x="1536700" y="4386263"/>
          <p14:tracePt t="70471" x="1506538" y="4386263"/>
          <p14:tracePt t="70483" x="1490663" y="4378325"/>
          <p14:tracePt t="70501" x="1466850" y="4371975"/>
          <p14:tracePt t="70519" x="1452563" y="4371975"/>
          <p14:tracePt t="70537" x="1436688" y="4364038"/>
          <p14:tracePt t="70550" x="1428750" y="4356100"/>
          <p14:tracePt t="70568" x="1398588" y="4348163"/>
          <p14:tracePt t="70568" x="1390650" y="4348163"/>
          <p14:tracePt t="70586" x="1328738" y="4340225"/>
          <p14:tracePt t="70604" x="1282700" y="4340225"/>
          <p14:tracePt t="70616" x="1258888" y="4340225"/>
          <p14:tracePt t="70634" x="1228725" y="4340225"/>
          <p14:tracePt t="70653" x="1204913" y="4340225"/>
          <p14:tracePt t="70671" x="1166813" y="4340225"/>
          <p14:tracePt t="70683" x="1143000" y="4340225"/>
          <p14:tracePt t="70701" x="1112838" y="4340225"/>
          <p14:tracePt t="70719" x="1073150" y="4340225"/>
          <p14:tracePt t="70738" x="1042988" y="4348163"/>
          <p14:tracePt t="70750" x="1019175" y="4356100"/>
          <p14:tracePt t="70768" x="981075" y="4364038"/>
          <p14:tracePt t="70786" x="965200" y="4371975"/>
          <p14:tracePt t="70804" x="957263" y="4371975"/>
          <p14:tracePt t="70900" x="957263" y="4378325"/>
          <p14:tracePt t="70905" x="957263" y="4386263"/>
          <p14:tracePt t="70906" x="957263" y="4394200"/>
          <p14:tracePt t="70920" x="957263" y="4425950"/>
          <p14:tracePt t="70920" x="957263" y="4432300"/>
          <p14:tracePt t="70938" x="957263" y="4456113"/>
          <p14:tracePt t="70950" x="957263" y="4464050"/>
          <p14:tracePt t="70968" x="965200" y="4479925"/>
          <p14:tracePt t="70986" x="965200" y="4494213"/>
          <p14:tracePt t="71005" x="981075" y="4502150"/>
          <p14:tracePt t="71017" x="989013" y="4510088"/>
          <p14:tracePt t="71035" x="1019175" y="4541838"/>
          <p14:tracePt t="71053" x="1050925" y="4564063"/>
          <p14:tracePt t="71071" x="1073150" y="4572000"/>
          <p14:tracePt t="71083" x="1089025" y="4572000"/>
          <p14:tracePt t="71102" x="1096963" y="4572000"/>
          <p14:tracePt t="71164" x="1104900" y="4572000"/>
          <p14:tracePt t="71179" x="1112838" y="4572000"/>
          <p14:tracePt t="71186" x="1119188" y="4579938"/>
          <p14:tracePt t="71189" x="1127125" y="4579938"/>
          <p14:tracePt t="71195" x="1135063" y="4579938"/>
          <p14:tracePt t="71205" x="1143000" y="4579938"/>
          <p14:tracePt t="71217" x="1158875" y="4579938"/>
          <p14:tracePt t="71235" x="1173163" y="4579938"/>
          <p14:tracePt t="71253" x="1189038" y="4579938"/>
          <p14:tracePt t="71271" x="1204913" y="4579938"/>
          <p14:tracePt t="71284" x="1228725" y="4579938"/>
          <p14:tracePt t="71302" x="1266825" y="4564063"/>
          <p14:tracePt t="71320" x="1296988" y="4556125"/>
          <p14:tracePt t="71338" x="1328738" y="4548188"/>
          <p14:tracePt t="71350" x="1336675" y="4548188"/>
          <p14:tracePt t="71368" x="1358900" y="4548188"/>
          <p14:tracePt t="71387" x="1382713" y="4548188"/>
          <p14:tracePt t="71405" x="1398588" y="4548188"/>
          <p14:tracePt t="71417" x="1412875" y="4548188"/>
          <p14:tracePt t="71436" x="1436688" y="4548188"/>
          <p14:tracePt t="71453" x="1458913" y="4548188"/>
          <p14:tracePt t="71472" x="1482725" y="4548188"/>
          <p14:tracePt t="71484" x="1506538" y="4541838"/>
          <p14:tracePt t="71502" x="1536700" y="4518025"/>
          <p14:tracePt t="71520" x="1582738" y="4486275"/>
          <p14:tracePt t="71538" x="1614488" y="4456113"/>
          <p14:tracePt t="71551" x="1628775" y="4440238"/>
          <p14:tracePt t="71551" x="1636713" y="4440238"/>
          <p14:tracePt t="71569" x="1636713" y="4418013"/>
          <p14:tracePt t="71594" x="1636713" y="4410075"/>
          <p14:tracePt t="71614" x="1636713" y="4402138"/>
          <p14:tracePt t="71631" x="1628775" y="4402138"/>
          <p14:tracePt t="71635" x="1628775" y="4394200"/>
          <p14:tracePt t="71654" x="1598613" y="4378325"/>
          <p14:tracePt t="71672" x="1574800" y="4371975"/>
          <p14:tracePt t="71684" x="1568450" y="4371975"/>
          <p14:tracePt t="71946" x="1560513" y="4371975"/>
          <p14:tracePt t="71950" x="1552575" y="4371975"/>
          <p14:tracePt t="71954" x="1544638" y="4371975"/>
          <p14:tracePt t="71957" x="1536700" y="4378325"/>
          <p14:tracePt t="71969" x="1498600" y="4394200"/>
          <p14:tracePt t="71987" x="1466850" y="4402138"/>
          <p14:tracePt t="72005" x="1466850" y="4410075"/>
          <p14:tracePt t="72097" x="1466850" y="4418013"/>
          <p14:tracePt t="72098" x="1474788" y="4418013"/>
          <p14:tracePt t="72103" x="1482725" y="4425950"/>
          <p14:tracePt t="72103" x="1490663" y="4432300"/>
          <p14:tracePt t="72109" x="1514475" y="4440238"/>
          <p14:tracePt t="72109" x="1514475" y="4448175"/>
          <p14:tracePt t="72121" x="1560513" y="4479925"/>
          <p14:tracePt t="72139" x="1614488" y="4502150"/>
          <p14:tracePt t="72151" x="1636713" y="4510088"/>
          <p14:tracePt t="72169" x="1660525" y="4510088"/>
          <p14:tracePt t="72187" x="1684338" y="4510088"/>
          <p14:tracePt t="72206" x="1738313" y="4518025"/>
          <p14:tracePt t="72218" x="1776413" y="4518025"/>
          <p14:tracePt t="72236" x="1806575" y="4518025"/>
          <p14:tracePt t="72254" x="1838325" y="4518025"/>
          <p14:tracePt t="72272" x="1860550" y="4518025"/>
          <p14:tracePt t="72284" x="1868488" y="4518025"/>
          <p14:tracePt t="72303" x="1876425" y="4518025"/>
          <p14:tracePt t="72321" x="1892300" y="4518025"/>
          <p14:tracePt t="72339" x="1900238" y="4510088"/>
          <p14:tracePt t="72351" x="1914525" y="4502150"/>
          <p14:tracePt t="72369" x="1930400" y="4479925"/>
          <p14:tracePt t="72388" x="1954213" y="4464050"/>
          <p14:tracePt t="72406" x="1962150" y="4440238"/>
          <p14:tracePt t="72418" x="1970088" y="4432300"/>
          <p14:tracePt t="72436" x="1984375" y="4410075"/>
          <p14:tracePt t="72454" x="1992313" y="4378325"/>
          <p14:tracePt t="72473" x="1992313" y="4340225"/>
          <p14:tracePt t="72473" x="1992313" y="4332288"/>
          <p14:tracePt t="72485" x="1992313" y="4316413"/>
          <p14:tracePt t="72503" x="1992313" y="4286250"/>
          <p14:tracePt t="72521" x="1992313" y="4256088"/>
          <p14:tracePt t="72539" x="1992313" y="4208463"/>
          <p14:tracePt t="72552" x="1984375" y="4178300"/>
          <p14:tracePt t="72570" x="1970088" y="4132263"/>
          <p14:tracePt t="72588" x="1962150" y="4116388"/>
          <p14:tracePt t="72606" x="1954213" y="4108450"/>
          <p14:tracePt t="72618" x="1946275" y="4100513"/>
          <p14:tracePt t="72641" x="1938338" y="4100513"/>
          <p14:tracePt t="72655" x="1930400" y="4100513"/>
          <p14:tracePt t="72673" x="1900238" y="4100513"/>
          <p14:tracePt t="72685" x="1868488" y="4116388"/>
          <p14:tracePt t="72703" x="1814513" y="4170363"/>
          <p14:tracePt t="72722" x="1776413" y="4248150"/>
          <p14:tracePt t="72740" x="1744663" y="4324350"/>
          <p14:tracePt t="72752" x="1730375" y="4378325"/>
          <p14:tracePt t="72770" x="1730375" y="4448175"/>
          <p14:tracePt t="72788" x="1730375" y="4486275"/>
          <p14:tracePt t="72806" x="1738313" y="4502150"/>
          <p14:tracePt t="72829" x="1738313" y="4510088"/>
          <p14:tracePt t="72858" x="1744663" y="4510088"/>
          <p14:tracePt t="72865" x="1744663" y="4518025"/>
          <p14:tracePt t="72878" x="1752600" y="4518025"/>
          <p14:tracePt t="72885" x="1760538" y="4518025"/>
          <p14:tracePt t="72903" x="1768475" y="4518025"/>
          <p14:tracePt t="72929" x="1776413" y="4518025"/>
          <p14:tracePt t="72952" x="1784350" y="4518025"/>
          <p14:tracePt t="73659" x="1792288" y="4518025"/>
          <p14:tracePt t="73663" x="1800225" y="4518025"/>
          <p14:tracePt t="73668" x="1806575" y="4518025"/>
          <p14:tracePt t="73674" x="1814513" y="4518025"/>
          <p14:tracePt t="73686" x="1830388" y="4518025"/>
          <p14:tracePt t="73704" x="1838325" y="4525963"/>
          <p14:tracePt t="73724" x="1838325" y="4533900"/>
          <p14:tracePt t="73741" x="1822450" y="4556125"/>
          <p14:tracePt t="73741" x="1814513" y="4556125"/>
          <p14:tracePt t="73753" x="1784350" y="4595813"/>
          <p14:tracePt t="73771" x="1714500" y="4664075"/>
          <p14:tracePt t="73789" x="1636713" y="4749800"/>
          <p14:tracePt t="73807" x="1574800" y="4795838"/>
          <p14:tracePt t="73819" x="1536700" y="4827588"/>
          <p14:tracePt t="73838" x="1490663" y="4873625"/>
          <p14:tracePt t="73856" x="1458913" y="4895850"/>
          <p14:tracePt t="73874" x="1428750" y="4919663"/>
          <p14:tracePt t="73886" x="1412875" y="4935538"/>
          <p14:tracePt t="73904" x="1382713" y="4949825"/>
          <p14:tracePt t="73923" x="1366838" y="4965700"/>
          <p14:tracePt t="73941" x="1343025" y="4973638"/>
          <p14:tracePt t="73955" x="1336675" y="4973638"/>
          <p14:tracePt t="73971" x="1320800" y="4989513"/>
          <p14:tracePt t="73989" x="1312863" y="4997450"/>
          <p14:tracePt t="74008" x="1289050" y="5019675"/>
          <p14:tracePt t="74020" x="1282700" y="5027613"/>
          <p14:tracePt t="74038" x="1274763" y="5043488"/>
          <p14:tracePt t="74056" x="1250950" y="5057775"/>
          <p14:tracePt t="74074" x="1228725" y="5081588"/>
          <p14:tracePt t="74086" x="1212850" y="5097463"/>
          <p14:tracePt t="74105" x="1189038" y="5119688"/>
          <p14:tracePt t="74321" x="1196975" y="5119688"/>
          <p14:tracePt t="74326" x="1196975" y="5113338"/>
          <p14:tracePt t="74328" x="1204913" y="5113338"/>
          <p14:tracePt t="74341" x="1204913" y="5097463"/>
          <p14:tracePt t="74353" x="1204913" y="5073650"/>
          <p14:tracePt t="74372" x="1204913" y="5043488"/>
          <p14:tracePt t="74390" x="1204913" y="5011738"/>
          <p14:tracePt t="74408" x="1196975" y="4981575"/>
          <p14:tracePt t="74423" x="1189038" y="4973638"/>
          <p14:tracePt t="74438" x="1181100" y="4949825"/>
          <p14:tracePt t="74457" x="1158875" y="4919663"/>
          <p14:tracePt t="74475" x="1127125" y="4887913"/>
          <p14:tracePt t="74487" x="1112838" y="4881563"/>
          <p14:tracePt t="74505" x="1089025" y="4873625"/>
          <p14:tracePt t="74523" x="1057275" y="4873625"/>
          <p14:tracePt t="74542" x="1027113" y="4887913"/>
          <p14:tracePt t="74542" x="1019175" y="4887913"/>
          <p14:tracePt t="74554" x="996950" y="4911725"/>
          <p14:tracePt t="74554" x="989013" y="4911725"/>
          <p14:tracePt t="74572" x="949325" y="4989513"/>
          <p14:tracePt t="74590" x="935038" y="5051425"/>
          <p14:tracePt t="74608" x="935038" y="5127625"/>
          <p14:tracePt t="74620" x="965200" y="5173663"/>
          <p14:tracePt t="74639" x="1035050" y="5251450"/>
          <p14:tracePt t="74639" x="1035050" y="5259388"/>
          <p14:tracePt t="74657" x="1119188" y="5329238"/>
          <p14:tracePt t="74675" x="1212850" y="5375275"/>
          <p14:tracePt t="74687" x="1274763" y="5399088"/>
          <p14:tracePt t="74705" x="1358900" y="5429250"/>
          <p14:tracePt t="74723" x="1452563" y="5445125"/>
          <p14:tracePt t="74742" x="1506538" y="5445125"/>
          <p14:tracePt t="74754" x="1536700" y="5445125"/>
          <p14:tracePt t="74772" x="1568450" y="5445125"/>
          <p14:tracePt t="74790" x="1590675" y="5437188"/>
          <p14:tracePt t="74808" x="1598613" y="5421313"/>
          <p14:tracePt t="74820" x="1606550" y="5405438"/>
          <p14:tracePt t="74839" x="1614488" y="5375275"/>
          <p14:tracePt t="74857" x="1614488" y="5351463"/>
          <p14:tracePt t="74875" x="1606550" y="5321300"/>
          <p14:tracePt t="74887" x="1598613" y="5313363"/>
          <p14:tracePt t="74905" x="1590675" y="5297488"/>
          <p14:tracePt t="74924" x="1590675" y="5289550"/>
          <p14:tracePt t="74942" x="1582738" y="5267325"/>
          <p14:tracePt t="74954" x="1574800" y="5251450"/>
          <p14:tracePt t="74973" x="1574800" y="5229225"/>
          <p14:tracePt t="74990" x="1568450" y="5221288"/>
          <p14:tracePt t="75009" x="1568450" y="5213350"/>
          <p14:tracePt t="75021" x="1568450" y="5205413"/>
          <p14:tracePt t="75039" x="1568450" y="5197475"/>
          <p14:tracePt t="75062" x="1568450" y="5189538"/>
          <p14:tracePt t="75193" x="1568450" y="5181600"/>
          <p14:tracePt t="75230" x="1568450" y="5173663"/>
          <p14:tracePt t="75237" x="1568450" y="5167313"/>
          <p14:tracePt t="75245" x="1574800" y="5167313"/>
          <p14:tracePt t="75257" x="1574800" y="5159375"/>
          <p14:tracePt t="75269" x="1574800" y="5151438"/>
          <p14:tracePt t="75279" x="1574800" y="5143500"/>
          <p14:tracePt t="75288" x="1582738" y="5135563"/>
          <p14:tracePt t="75306" x="1590675" y="5119688"/>
          <p14:tracePt t="75324" x="1590675" y="5097463"/>
          <p14:tracePt t="75342" x="1598613" y="5073650"/>
          <p14:tracePt t="75354" x="1598613" y="5057775"/>
          <p14:tracePt t="75373" x="1598613" y="5043488"/>
          <p14:tracePt t="75391" x="1598613" y="5035550"/>
          <p14:tracePt t="75960" x="1590675" y="5035550"/>
          <p14:tracePt t="75961" x="1582738" y="5035550"/>
          <p14:tracePt t="75967" x="1552575" y="5027613"/>
          <p14:tracePt t="75973" x="1506538" y="5027613"/>
          <p14:tracePt t="75991" x="1358900" y="5003800"/>
          <p14:tracePt t="76010" x="1228725" y="5003800"/>
          <p14:tracePt t="76010" x="1212850" y="5003800"/>
          <p14:tracePt t="76022" x="1143000" y="5003800"/>
          <p14:tracePt t="76040" x="1065213" y="5003800"/>
          <p14:tracePt t="76058" x="1050925" y="5003800"/>
          <p14:tracePt t="76076" x="1042988" y="5003800"/>
          <p14:tracePt t="76143" x="1035050" y="5003800"/>
          <p14:tracePt t="76149" x="1027113" y="5003800"/>
          <p14:tracePt t="76152" x="1027113" y="5011738"/>
          <p14:tracePt t="76155" x="1027113" y="5019675"/>
          <p14:tracePt t="76174" x="996950" y="5081588"/>
          <p14:tracePt t="76174" x="996950" y="5089525"/>
          <p14:tracePt t="76192" x="981075" y="5135563"/>
          <p14:tracePt t="76210" x="981075" y="5197475"/>
          <p14:tracePt t="76222" x="1003300" y="5229225"/>
          <p14:tracePt t="76240" x="1042988" y="5259388"/>
          <p14:tracePt t="76258" x="1073150" y="5283200"/>
          <p14:tracePt t="76277" x="1081088" y="5283200"/>
          <p14:tracePt t="76388" x="1089025" y="5283200"/>
          <p14:tracePt t="76397" x="1096963" y="5283200"/>
          <p14:tracePt t="76402" x="1104900" y="5283200"/>
          <p14:tracePt t="76411" x="1112838" y="5283200"/>
          <p14:tracePt t="76909" x="1119188" y="5283200"/>
          <p14:tracePt t="76913" x="1127125" y="5283200"/>
          <p14:tracePt t="76914" x="1135063" y="5283200"/>
          <p14:tracePt t="76926" x="1173163" y="5297488"/>
          <p14:tracePt t="76938" x="1212850" y="5313363"/>
          <p14:tracePt t="76956" x="1266825" y="5321300"/>
          <p14:tracePt t="76974" x="1312863" y="5329238"/>
          <p14:tracePt t="76992" x="1358900" y="5351463"/>
          <p14:tracePt t="77005" x="1374775" y="5359400"/>
          <p14:tracePt t="77023" x="1404938" y="5383213"/>
          <p14:tracePt t="77041" x="1428750" y="5405438"/>
          <p14:tracePt t="77059" x="1452563" y="5429250"/>
          <p14:tracePt t="77071" x="1466850" y="5445125"/>
          <p14:tracePt t="77090" x="1482725" y="5459413"/>
          <p14:tracePt t="77108" x="1498600" y="5475288"/>
          <p14:tracePt t="77126" x="1514475" y="5475288"/>
          <p14:tracePt t="77138" x="1520825" y="5483225"/>
          <p14:tracePt t="77156" x="1544638" y="5491163"/>
          <p14:tracePt t="77175" x="1568450" y="5499100"/>
          <p14:tracePt t="77175" x="1574800" y="5499100"/>
          <p14:tracePt t="77193" x="1622425" y="5499100"/>
          <p14:tracePt t="77205" x="1652588" y="5507038"/>
          <p14:tracePt t="77223" x="1690688" y="5507038"/>
          <p14:tracePt t="77241" x="1722438" y="5507038"/>
          <p14:tracePt t="77259" x="1744663" y="5507038"/>
          <p14:tracePt t="77271" x="1752600" y="5507038"/>
          <p14:tracePt t="77290" x="1776413" y="5507038"/>
          <p14:tracePt t="77308" x="1792288" y="5507038"/>
          <p14:tracePt t="77326" x="1814513" y="5507038"/>
          <p14:tracePt t="77338" x="1838325" y="5507038"/>
          <p14:tracePt t="77356" x="1868488" y="5499100"/>
          <p14:tracePt t="77375" x="1892300" y="5491163"/>
          <p14:tracePt t="77393" x="1908175" y="5483225"/>
          <p14:tracePt t="77405" x="1922463" y="5475288"/>
          <p14:tracePt t="77426" x="1938338" y="5459413"/>
          <p14:tracePt t="77441" x="1954213" y="5453063"/>
          <p14:tracePt t="77459" x="1976438" y="5445125"/>
          <p14:tracePt t="77472" x="1992313" y="5429250"/>
          <p14:tracePt t="77490" x="2024063" y="5413375"/>
          <p14:tracePt t="77508" x="2038350" y="5405438"/>
          <p14:tracePt t="77526" x="2046288" y="5399088"/>
          <p14:tracePt t="77554" x="2054225" y="5399088"/>
          <p14:tracePt t="77565" x="2054225" y="5391150"/>
          <p14:tracePt t="77648" x="2062163" y="5391150"/>
          <p14:tracePt t="77679" x="2062163" y="5383213"/>
          <p14:tracePt t="77689" x="2070100" y="5383213"/>
          <p14:tracePt t="77694" x="2070100" y="5375275"/>
          <p14:tracePt t="77701" x="2070100" y="5367338"/>
          <p14:tracePt t="77711" x="2070100" y="5359400"/>
          <p14:tracePt t="77726" x="2078038" y="5351463"/>
          <p14:tracePt t="77739" x="2085975" y="5343525"/>
          <p14:tracePt t="77757" x="2100263" y="5329238"/>
          <p14:tracePt t="77775" x="2108200" y="5305425"/>
          <p14:tracePt t="77793" x="2124075" y="5289550"/>
          <p14:tracePt t="77805" x="2132013" y="5267325"/>
          <p14:tracePt t="77824" x="2139950" y="5251450"/>
          <p14:tracePt t="77842" x="2146300" y="5235575"/>
          <p14:tracePt t="78192" x="2146300" y="5229225"/>
          <p14:tracePt t="78221" x="2146300" y="5221288"/>
          <p14:tracePt t="78226" x="2146300" y="5213350"/>
          <p14:tracePt t="78228" x="2146300" y="5205413"/>
          <p14:tracePt t="78242" x="2146300" y="5189538"/>
          <p14:tracePt t="78260" x="2146300" y="5167313"/>
          <p14:tracePt t="78272" x="2146300" y="5159375"/>
          <p14:tracePt t="78291" x="2146300" y="5143500"/>
          <p14:tracePt t="78291" x="2146300" y="5135563"/>
          <p14:tracePt t="78309" x="2146300" y="5127625"/>
          <p14:tracePt t="78327" x="2146300" y="5105400"/>
          <p14:tracePt t="78339" x="2146300" y="5089525"/>
          <p14:tracePt t="78358" x="2139950" y="5065713"/>
          <p14:tracePt t="78358" x="2139950" y="5057775"/>
          <p14:tracePt t="78376" x="2132013" y="5035550"/>
          <p14:tracePt t="78394" x="2124075" y="5027613"/>
          <p14:tracePt t="78421" x="2116138" y="5027613"/>
          <p14:tracePt t="78431" x="2108200" y="5019675"/>
          <p14:tracePt t="78442" x="2092325" y="5011738"/>
          <p14:tracePt t="78461" x="2038350" y="5003800"/>
          <p14:tracePt t="78473" x="2008188" y="4997450"/>
          <p14:tracePt t="78491" x="1970088" y="4981575"/>
          <p14:tracePt t="78509" x="1938338" y="4973638"/>
          <p14:tracePt t="78527" x="1908175" y="4973638"/>
          <p14:tracePt t="78539" x="1884363" y="4973638"/>
          <p14:tracePt t="78558" x="1854200" y="4973638"/>
          <p14:tracePt t="78576" x="1830388" y="4973638"/>
          <p14:tracePt t="78594" x="1822450" y="4973638"/>
          <p14:tracePt t="78674" x="1814513" y="4973638"/>
          <p14:tracePt t="78728" x="1814513" y="4981575"/>
          <p14:tracePt t="78785" x="1806575" y="4989513"/>
          <p14:tracePt t="78790" x="1800225" y="4997450"/>
          <p14:tracePt t="78793" x="1800225" y="5003800"/>
          <p14:tracePt t="78795" x="1792288" y="5011738"/>
          <p14:tracePt t="78806" x="1776413" y="5051425"/>
          <p14:tracePt t="78825" x="1752600" y="5097463"/>
          <p14:tracePt t="78825" x="1744663" y="5097463"/>
          <p14:tracePt t="78843" x="1730375" y="5135563"/>
          <p14:tracePt t="78861" x="1722438" y="5159375"/>
          <p14:tracePt t="78873" x="1722438" y="5181600"/>
          <p14:tracePt t="78891" x="1722438" y="5197475"/>
          <p14:tracePt t="78910" x="1722438" y="5213350"/>
          <p14:tracePt t="78928" x="1730375" y="5213350"/>
          <p14:tracePt t="78955" x="1730375" y="5221288"/>
          <p14:tracePt t="78960" x="1738313" y="5221288"/>
          <p14:tracePt t="78976" x="1752600" y="5221288"/>
          <p14:tracePt t="78994" x="1784350" y="5229225"/>
          <p14:tracePt t="79007" x="1806575" y="5235575"/>
          <p14:tracePt t="79025" x="1838325" y="5243513"/>
          <p14:tracePt t="79043" x="1854200" y="5251450"/>
          <p14:tracePt t="79061" x="1868488" y="5251450"/>
          <p14:tracePt t="79073" x="1884363" y="5259388"/>
          <p14:tracePt t="79092" x="1900238" y="5267325"/>
          <p14:tracePt t="79110" x="1914525" y="5267325"/>
          <p14:tracePt t="79128" x="1922463" y="5275263"/>
          <p14:tracePt t="79140" x="1930400" y="5275263"/>
          <p14:tracePt t="79158" x="1938338" y="5275263"/>
          <p14:tracePt t="79176" x="1946275" y="5275263"/>
          <p14:tracePt t="79195" x="1962150" y="5275263"/>
          <p14:tracePt t="79656" x="1962150" y="5267325"/>
          <p14:tracePt t="79661" x="1962150" y="5259388"/>
          <p14:tracePt t="79663" x="1954213" y="5259388"/>
          <p14:tracePt t="79674" x="1922463" y="5213350"/>
          <p14:tracePt t="79692" x="1838325" y="5167313"/>
          <p14:tracePt t="79710" x="1752600" y="5127625"/>
          <p14:tracePt t="79729" x="1668463" y="5097463"/>
          <p14:tracePt t="79729" x="1668463" y="5089525"/>
          <p14:tracePt t="79741" x="1622425" y="5073650"/>
          <p14:tracePt t="79759" x="1590675" y="5057775"/>
          <p14:tracePt t="79777" x="1560513" y="5051425"/>
          <p14:tracePt t="79795" x="1544638" y="5035550"/>
          <p14:tracePt t="79807" x="1528763" y="5035550"/>
          <p14:tracePt t="79826" x="1520825" y="5027613"/>
          <p14:tracePt t="79844" x="1520825" y="5019675"/>
          <p14:tracePt t="79862" x="1514475" y="5019675"/>
          <p14:tracePt t="79909" x="1514475" y="5011738"/>
          <p14:tracePt t="79914" x="1506538" y="5011738"/>
          <p14:tracePt t="79916" x="1506538" y="5003800"/>
          <p14:tracePt t="79929" x="1498600" y="4997450"/>
          <p14:tracePt t="79941" x="1490663" y="4989513"/>
          <p14:tracePt t="79959" x="1482725" y="4973638"/>
          <p14:tracePt t="79977" x="1474788" y="4965700"/>
          <p14:tracePt t="79995" x="1466850" y="4965700"/>
          <p14:tracePt t="80011" x="1466850" y="4957763"/>
          <p14:tracePt t="80026" x="1458913" y="4957763"/>
          <p14:tracePt t="80272" x="1458913" y="4949825"/>
          <p14:tracePt t="80277" x="1458913" y="4943475"/>
          <p14:tracePt t="80281" x="1466850" y="4943475"/>
          <p14:tracePt t="80293" x="1482725" y="4935538"/>
          <p14:tracePt t="80311" x="1490663" y="4927600"/>
          <p14:tracePt t="80329" x="1506538" y="4911725"/>
          <p14:tracePt t="80341" x="1520825" y="4903788"/>
          <p14:tracePt t="80359" x="1536700" y="4881563"/>
          <p14:tracePt t="80360" x="1536700" y="4873625"/>
          <p14:tracePt t="80378" x="1544638" y="4849813"/>
          <p14:tracePt t="80396" x="1552575" y="4833938"/>
          <p14:tracePt t="80408" x="1552575" y="4827588"/>
          <p14:tracePt t="80434" x="1552575" y="4811713"/>
          <p14:tracePt t="80445" x="1552575" y="4803775"/>
          <p14:tracePt t="80463" x="1552575" y="4795838"/>
          <p14:tracePt t="80475" x="1552575" y="4787900"/>
          <p14:tracePt t="80493" x="1544638" y="4772025"/>
          <p14:tracePt t="80511" x="1528763" y="4757738"/>
          <p14:tracePt t="80529" x="1520825" y="4749800"/>
          <p14:tracePt t="80541" x="1514475" y="4749800"/>
          <p14:tracePt t="80560" x="1506538" y="4741863"/>
          <p14:tracePt t="80868" x="1498600" y="4741863"/>
          <p14:tracePt t="80873" x="1490663" y="4741863"/>
          <p14:tracePt t="80875" x="1482725" y="4741863"/>
          <p14:tracePt t="80881" x="1452563" y="4741863"/>
          <p14:tracePt t="80893" x="1398588" y="4757738"/>
          <p14:tracePt t="80912" x="1343025" y="4757738"/>
          <p14:tracePt t="80930" x="1320800" y="4757738"/>
          <p14:tracePt t="81016" x="1320800" y="4749800"/>
          <p14:tracePt t="81018" x="1328738" y="4749800"/>
          <p14:tracePt t="81021" x="1328738" y="4741863"/>
          <p14:tracePt t="81027" x="1343025" y="4718050"/>
          <p14:tracePt t="81045" x="1382713" y="4664075"/>
          <p14:tracePt t="81063" x="1404938" y="4633913"/>
          <p14:tracePt t="81075" x="1420813" y="4610100"/>
          <p14:tracePt t="81094" x="1436688" y="4587875"/>
          <p14:tracePt t="81112" x="1452563" y="4572000"/>
          <p14:tracePt t="81130" x="1458913" y="4556125"/>
          <p14:tracePt t="81142" x="1458913" y="4541838"/>
          <p14:tracePt t="81160" x="1466850" y="4525963"/>
          <p14:tracePt t="81178" x="1466850" y="4510088"/>
          <p14:tracePt t="81804" x="1474788" y="4510088"/>
          <p14:tracePt t="81808" x="1474788" y="4502150"/>
          <p14:tracePt t="81810" x="1474788" y="4494213"/>
          <p14:tracePt t="81816" x="1490663" y="4486275"/>
          <p14:tracePt t="81816" x="1490663" y="4479925"/>
          <p14:tracePt t="81828" x="1506538" y="4432300"/>
          <p14:tracePt t="81846" x="1528763" y="4371975"/>
          <p14:tracePt t="81864" x="1536700" y="4324350"/>
          <p14:tracePt t="81876" x="1544638" y="4294188"/>
          <p14:tracePt t="81895" x="1552575" y="4256088"/>
          <p14:tracePt t="81913" x="1560513" y="4232275"/>
          <p14:tracePt t="81931" x="1560513" y="4224338"/>
          <p14:tracePt t="82283" x="1560513" y="4216400"/>
          <p14:tracePt t="82286" x="1560513" y="4208463"/>
          <p14:tracePt t="82289" x="1544638" y="4208463"/>
          <p14:tracePt t="82295" x="1528763" y="4194175"/>
          <p14:tracePt t="82313" x="1482725" y="4162425"/>
          <p14:tracePt t="82331" x="1444625" y="4132263"/>
          <p14:tracePt t="82343" x="1412875" y="4108450"/>
          <p14:tracePt t="82362" x="1374775" y="4078288"/>
          <p14:tracePt t="82380" x="1336675" y="4046538"/>
          <p14:tracePt t="82381" x="1328738" y="4046538"/>
          <p14:tracePt t="82398" x="1304925" y="4038600"/>
          <p14:tracePt t="82410" x="1289050" y="4038600"/>
          <p14:tracePt t="82428" x="1274763" y="4030663"/>
          <p14:tracePt t="82446" x="1258888" y="4030663"/>
          <p14:tracePt t="82481" x="1250950" y="4030663"/>
          <p14:tracePt t="82486" x="1250950" y="4038600"/>
          <p14:tracePt t="82495" x="1228725" y="4062413"/>
          <p14:tracePt t="82513" x="1189038" y="4124325"/>
          <p14:tracePt t="82531" x="1158875" y="4216400"/>
          <p14:tracePt t="82544" x="1150938" y="4286250"/>
          <p14:tracePt t="82544" x="1150938" y="4294188"/>
          <p14:tracePt t="82562" x="1143000" y="4378325"/>
          <p14:tracePt t="82580" x="1143000" y="4425950"/>
          <p14:tracePt t="82598" x="1143000" y="4440238"/>
          <p14:tracePt t="82616" x="1143000" y="4448175"/>
          <p14:tracePt t="83184" x="1143000" y="4456113"/>
          <p14:tracePt t="83186" x="1143000" y="4464050"/>
          <p14:tracePt t="83190" x="1135063" y="4471988"/>
          <p14:tracePt t="83199" x="1127125" y="4494213"/>
          <p14:tracePt t="83211" x="1127125" y="4510088"/>
          <p14:tracePt t="83229" x="1127125" y="4533900"/>
          <p14:tracePt t="83247" x="1119188" y="4579938"/>
          <p14:tracePt t="83266" x="1112838" y="4625975"/>
          <p14:tracePt t="83278" x="1096963" y="4657725"/>
          <p14:tracePt t="83296" x="1096963" y="4672013"/>
          <p14:tracePt t="83314" x="1096963" y="4687888"/>
          <p14:tracePt t="83332" x="1089025" y="4687888"/>
          <p14:tracePt t="83344" x="1089025" y="4695825"/>
          <p14:tracePt t="83495" x="1081088" y="4695825"/>
          <p14:tracePt t="83499" x="1081088" y="4703763"/>
          <p14:tracePt t="83520" x="1073150" y="4703763"/>
          <p14:tracePt t="83611" x="1081088" y="4703763"/>
          <p14:tracePt t="83613" x="1089025" y="4703763"/>
          <p14:tracePt t="83617" x="1112838" y="4703763"/>
          <p14:tracePt t="83630" x="1196975" y="4703763"/>
          <p14:tracePt t="83630" x="1212850" y="4703763"/>
          <p14:tracePt t="83648" x="1390650" y="4641850"/>
          <p14:tracePt t="83666" x="1568450" y="4564063"/>
          <p14:tracePt t="83678" x="1652588" y="4525963"/>
          <p14:tracePt t="83696" x="1744663" y="4486275"/>
          <p14:tracePt t="83714" x="1784350" y="4471988"/>
          <p14:tracePt t="83732" x="1800225" y="4464050"/>
          <p14:tracePt t="83745" x="1814513" y="4464050"/>
          <p14:tracePt t="83763" x="1846263" y="4464050"/>
          <p14:tracePt t="83781" x="1876425" y="4471988"/>
          <p14:tracePt t="83800" x="1900238" y="4494213"/>
          <p14:tracePt t="83811" x="1900238" y="4525963"/>
          <p14:tracePt t="83830" x="1900238" y="4587875"/>
          <p14:tracePt t="83848" x="1892300" y="4679950"/>
          <p14:tracePt t="83866" x="1876425" y="4779963"/>
          <p14:tracePt t="83880" x="1876425" y="4857750"/>
          <p14:tracePt t="83896" x="1884363" y="4919663"/>
          <p14:tracePt t="83915" x="1908175" y="4957763"/>
          <p14:tracePt t="83933" x="1908175" y="4973638"/>
          <p14:tracePt t="83947" x="1914525" y="4973638"/>
          <p14:tracePt t="83963" x="1914525" y="4989513"/>
          <p14:tracePt t="83981" x="1922463" y="5003800"/>
          <p14:tracePt t="84000" x="1930400" y="5011738"/>
          <p14:tracePt t="84012" x="1938338" y="5019675"/>
          <p14:tracePt t="84172" x="1946275" y="5019675"/>
          <p14:tracePt t="84178" x="1954213" y="5019675"/>
          <p14:tracePt t="84180" x="1962150" y="5019675"/>
          <p14:tracePt t="84185" x="1970088" y="5019675"/>
          <p14:tracePt t="84200" x="1984375" y="5011738"/>
          <p14:tracePt t="84212" x="2000250" y="5003800"/>
          <p14:tracePt t="84230" x="2016125" y="4989513"/>
          <p14:tracePt t="84248" x="2038350" y="4973638"/>
          <p14:tracePt t="84267" x="2062163" y="4949825"/>
          <p14:tracePt t="84279" x="2070100" y="4935538"/>
          <p14:tracePt t="84297" x="2092325" y="4919663"/>
          <p14:tracePt t="84315" x="2100263" y="4911725"/>
          <p14:tracePt t="84333" x="2100263" y="4895850"/>
          <p14:tracePt t="84345" x="2108200" y="4887913"/>
          <p14:tracePt t="84364" x="2108200" y="4881563"/>
          <p14:tracePt t="84382" x="2108200" y="4865688"/>
          <p14:tracePt t="84400" x="2108200" y="4857750"/>
          <p14:tracePt t="84412" x="2108200" y="4841875"/>
          <p14:tracePt t="84430" x="2108200" y="4827588"/>
          <p14:tracePt t="84449" x="2108200" y="4819650"/>
          <p14:tracePt t="84475" x="2108200" y="4811713"/>
          <p14:tracePt t="84491" x="2108200" y="4803775"/>
          <p14:tracePt t="84509" x="2108200" y="4795838"/>
          <p14:tracePt t="84521" x="2108200" y="4787900"/>
          <p14:tracePt t="84533" x="2108200" y="4779963"/>
          <p14:tracePt t="84546" x="2108200" y="4772025"/>
          <p14:tracePt t="84546" x="2108200" y="4765675"/>
          <p14:tracePt t="84564" x="2108200" y="4757738"/>
          <p14:tracePt t="84582" x="2108200" y="4741863"/>
          <p14:tracePt t="84600" x="2108200" y="4733925"/>
          <p14:tracePt t="84613" x="2100263" y="4733925"/>
          <p14:tracePt t="84631" x="2100263" y="4725988"/>
          <p14:tracePt t="84655" x="2100263" y="4718050"/>
          <p14:tracePt t="84667" x="2100263" y="4711700"/>
          <p14:tracePt t="84679" x="2092325" y="4703763"/>
          <p14:tracePt t="84697" x="2085975" y="4687888"/>
          <p14:tracePt t="84715" x="2070100" y="4664075"/>
          <p14:tracePt t="84734" x="2062163" y="4641850"/>
          <p14:tracePt t="84746" x="2046288" y="4633913"/>
          <p14:tracePt t="84764" x="2046288" y="4625975"/>
          <p14:tracePt t="84782" x="2038350" y="4618038"/>
          <p14:tracePt t="84800" x="2038350" y="4610100"/>
          <p14:tracePt t="84812" x="2030413" y="4602163"/>
          <p14:tracePt t="84831" x="2016125" y="4595813"/>
          <p14:tracePt t="84849" x="2016125" y="4587875"/>
          <p14:tracePt t="84867" x="2008188" y="4579938"/>
          <p14:tracePt t="84879" x="2000250" y="4572000"/>
          <p14:tracePt t="84897" x="1992313" y="4572000"/>
          <p14:tracePt t="84916" x="1984375" y="4564063"/>
          <p14:tracePt t="84934" x="1976438" y="4564063"/>
          <p14:tracePt t="84946" x="1976438" y="4556125"/>
          <p14:tracePt t="84964" x="1970088" y="4548188"/>
          <p14:tracePt t="84982" x="1954213" y="4548188"/>
          <p14:tracePt t="85001" x="1946275" y="4541838"/>
          <p14:tracePt t="85013" x="1938338" y="4541838"/>
          <p14:tracePt t="85031" x="1922463" y="4541838"/>
          <p14:tracePt t="85049" x="1908175" y="4541838"/>
          <p14:tracePt t="85067" x="1884363" y="4541838"/>
          <p14:tracePt t="85079" x="1860550" y="4541838"/>
          <p14:tracePt t="85098" x="1838325" y="4541838"/>
          <p14:tracePt t="85116" x="1814513" y="4541838"/>
          <p14:tracePt t="85134" x="1800225" y="4541838"/>
          <p14:tracePt t="85146" x="1784350" y="4541838"/>
          <p14:tracePt t="85164" x="1752600" y="4564063"/>
          <p14:tracePt t="85183" x="1730375" y="4595813"/>
          <p14:tracePt t="85201" x="1706563" y="4625975"/>
          <p14:tracePt t="85213" x="1698625" y="4657725"/>
          <p14:tracePt t="85231" x="1698625" y="4718050"/>
          <p14:tracePt t="85249" x="1698625" y="4803775"/>
          <p14:tracePt t="85262" x="1698625" y="4841875"/>
          <p14:tracePt t="85262" x="1698625" y="4849813"/>
          <p14:tracePt t="85280" x="1714500" y="4895850"/>
          <p14:tracePt t="85280" x="1714500" y="4903788"/>
          <p14:tracePt t="85298" x="1722438" y="4943475"/>
          <p14:tracePt t="85316" x="1738313" y="4965700"/>
          <p14:tracePt t="85334" x="1744663" y="4981575"/>
          <p14:tracePt t="85346" x="1760538" y="4989513"/>
          <p14:tracePt t="85364" x="1768475" y="4997450"/>
          <p14:tracePt t="85383" x="1792288" y="5003800"/>
          <p14:tracePt t="85395" x="1806575" y="5011738"/>
          <p14:tracePt t="85413" x="1814513" y="5011738"/>
          <p14:tracePt t="85431" x="1822450" y="5011738"/>
          <p14:tracePt t="85463" x="1830388" y="5011738"/>
          <p14:tracePt t="85471" x="1838325" y="5011738"/>
          <p14:tracePt t="85485" x="1846263" y="5011738"/>
          <p14:tracePt t="85547" x="1854200" y="5011738"/>
          <p14:tracePt t="86875" x="1846263" y="5011738"/>
          <p14:tracePt t="86877" x="1846263" y="5019675"/>
          <p14:tracePt t="86881" x="1822450" y="5027613"/>
          <p14:tracePt t="86887" x="1806575" y="5043488"/>
          <p14:tracePt t="86899" x="1760538" y="5065713"/>
          <p14:tracePt t="86918" x="1706563" y="5113338"/>
          <p14:tracePt t="86918" x="1698625" y="5113338"/>
          <p14:tracePt t="86930" x="1660525" y="5143500"/>
          <p14:tracePt t="86948" x="1622425" y="5173663"/>
          <p14:tracePt t="86966" x="1614488" y="5189538"/>
          <p14:tracePt t="86984" x="1606550" y="5189538"/>
          <p14:tracePt t="87004" x="1614488" y="5189538"/>
          <p14:tracePt t="87015" x="1628775" y="5197475"/>
          <p14:tracePt t="87033" x="1676400" y="5205413"/>
          <p14:tracePt t="87051" x="1752600" y="5213350"/>
          <p14:tracePt t="87063" x="1830388" y="5229225"/>
          <p14:tracePt t="87082" x="2016125" y="5267325"/>
          <p14:tracePt t="87082" x="2030413" y="5267325"/>
          <p14:tracePt t="87100" x="2293938" y="5329238"/>
          <p14:tracePt t="87100" x="2309813" y="5329238"/>
          <p14:tracePt t="87118" x="2571750" y="5399088"/>
          <p14:tracePt t="87130" x="2711450" y="5429250"/>
          <p14:tracePt t="87148" x="2811463" y="5445125"/>
          <p14:tracePt t="87167" x="2827338" y="5445125"/>
          <p14:tracePt t="87221" x="2833688" y="5445125"/>
          <p14:tracePt t="87223" x="2841625" y="5445125"/>
          <p14:tracePt t="87228" x="2841625" y="5453063"/>
          <p14:tracePt t="87233" x="2849563" y="5453063"/>
          <p14:tracePt t="87251" x="2873375" y="5459413"/>
          <p14:tracePt t="87266" x="2881313" y="5459413"/>
          <p14:tracePt t="87282" x="2881313" y="5467350"/>
          <p14:tracePt t="87342" x="2887663" y="5467350"/>
          <p14:tracePt t="87346" x="2887663" y="5459413"/>
          <p14:tracePt t="87349" x="2887663" y="5453063"/>
          <p14:tracePt t="87354" x="2887663" y="5445125"/>
          <p14:tracePt t="87367" x="2895600" y="5421313"/>
          <p14:tracePt t="87367" x="2895600" y="5413375"/>
          <p14:tracePt t="87385" x="2895600" y="5405438"/>
          <p14:tracePt t="87397" x="2903538" y="5399088"/>
          <p14:tracePt t="87429" x="2903538" y="5391150"/>
          <p14:tracePt t="87438" x="2911475" y="5391150"/>
          <p14:tracePt t="87452" x="2919413" y="5375275"/>
          <p14:tracePt t="87452" x="2919413" y="5367338"/>
          <p14:tracePt t="87464" x="2935288" y="5351463"/>
          <p14:tracePt t="87482" x="2943225" y="5329238"/>
          <p14:tracePt t="87500" x="2957513" y="5289550"/>
          <p14:tracePt t="87518" x="2973388" y="5251450"/>
          <p14:tracePt t="87530" x="2981325" y="5205413"/>
          <p14:tracePt t="87549" x="2997200" y="5143500"/>
          <p14:tracePt t="87567" x="3011488" y="5073650"/>
          <p14:tracePt t="87585" x="3019425" y="5019675"/>
          <p14:tracePt t="87597" x="3027363" y="4989513"/>
          <p14:tracePt t="87615" x="3027363" y="4949825"/>
          <p14:tracePt t="87634" x="3027363" y="4911725"/>
          <p14:tracePt t="87652" x="3027363" y="4865688"/>
          <p14:tracePt t="87664" x="3027363" y="4833938"/>
          <p14:tracePt t="87682" x="3027363" y="4787900"/>
          <p14:tracePt t="87700" x="3027363" y="4757738"/>
          <p14:tracePt t="87718" x="3027363" y="4718050"/>
          <p14:tracePt t="87731" x="3027363" y="4695825"/>
          <p14:tracePt t="87749" x="3027363" y="4657725"/>
          <p14:tracePt t="87767" x="3027363" y="4610100"/>
          <p14:tracePt t="87785" x="3027363" y="4556125"/>
          <p14:tracePt t="87797" x="3011488" y="4518025"/>
          <p14:tracePt t="87816" x="2981325" y="4456113"/>
          <p14:tracePt t="87816" x="2981325" y="4448175"/>
          <p14:tracePt t="87834" x="2943225" y="4402138"/>
          <p14:tracePt t="87852" x="2887663" y="4348163"/>
          <p14:tracePt t="87864" x="2857500" y="4324350"/>
          <p14:tracePt t="87882" x="2779713" y="4286250"/>
          <p14:tracePt t="87901" x="2695575" y="4262438"/>
          <p14:tracePt t="87919" x="2641600" y="4256088"/>
          <p14:tracePt t="87931" x="2609850" y="4256088"/>
          <p14:tracePt t="87949" x="2563813" y="4262438"/>
          <p14:tracePt t="87967" x="2471738" y="4316413"/>
          <p14:tracePt t="87985" x="2386013" y="4394200"/>
          <p14:tracePt t="87997" x="2316163" y="4479925"/>
          <p14:tracePt t="88016" x="2232025" y="4649788"/>
          <p14:tracePt t="88034" x="2208213" y="4827588"/>
          <p14:tracePt t="88052" x="2208213" y="4989513"/>
          <p14:tracePt t="88064" x="2216150" y="5089525"/>
          <p14:tracePt t="88083" x="2239963" y="5205413"/>
          <p14:tracePt t="88101" x="2262188" y="5297488"/>
          <p14:tracePt t="88101" x="2262188" y="5305425"/>
          <p14:tracePt t="88119" x="2301875" y="5391150"/>
          <p14:tracePt t="88131" x="2339975" y="5445125"/>
          <p14:tracePt t="88149" x="2409825" y="5529263"/>
          <p14:tracePt t="88167" x="2479675" y="5583238"/>
          <p14:tracePt t="88168" x="2486025" y="5583238"/>
          <p14:tracePt t="88186" x="2525713" y="5614988"/>
          <p14:tracePt t="88186" x="2533650" y="5614988"/>
          <p14:tracePt t="88198" x="2555875" y="5622925"/>
          <p14:tracePt t="88216" x="2587625" y="5629275"/>
          <p14:tracePt t="88234" x="2617788" y="5629275"/>
          <p14:tracePt t="88253" x="2657475" y="5629275"/>
          <p14:tracePt t="88253" x="2663825" y="5629275"/>
          <p14:tracePt t="88264" x="2695575" y="5614988"/>
          <p14:tracePt t="88283" x="2765425" y="5591175"/>
          <p14:tracePt t="88301" x="2833688" y="5553075"/>
          <p14:tracePt t="88319" x="2895600" y="5521325"/>
          <p14:tracePt t="88331" x="2911475" y="5514975"/>
          <p14:tracePt t="88349" x="2919413" y="5514975"/>
          <p14:tracePt t="88436" x="2919413" y="5507038"/>
          <p14:tracePt t="88439" x="2927350" y="5507038"/>
          <p14:tracePt t="88442" x="2927350" y="5499100"/>
          <p14:tracePt t="88453" x="2935288" y="5499100"/>
          <p14:tracePt t="88465" x="2943225" y="5491163"/>
          <p14:tracePt t="88502" x="2949575" y="5491163"/>
          <p14:tracePt t="88507" x="2949575" y="5483225"/>
          <p14:tracePt t="88519" x="2957513" y="5475288"/>
          <p14:tracePt t="88531" x="2973388" y="5459413"/>
          <p14:tracePt t="88550" x="2997200" y="5445125"/>
          <p14:tracePt t="88568" x="3035300" y="5405438"/>
          <p14:tracePt t="88586" x="3057525" y="5375275"/>
          <p14:tracePt t="88598" x="3081338" y="5351463"/>
          <p14:tracePt t="88616" x="3097213" y="5329238"/>
          <p14:tracePt t="88635" x="3105150" y="5305425"/>
          <p14:tracePt t="88635" x="3113088" y="5305425"/>
          <p14:tracePt t="88653" x="3119438" y="5289550"/>
          <p14:tracePt t="88674" x="3119438" y="5283200"/>
          <p14:tracePt t="88702" x="3127375" y="5283200"/>
          <p14:tracePt t="88708" x="3127375" y="5275263"/>
          <p14:tracePt t="88725" x="3135313" y="5275263"/>
          <p14:tracePt t="88740" x="3135313" y="5267325"/>
          <p14:tracePt t="88750" x="3143250" y="5267325"/>
          <p14:tracePt t="88768" x="3151188" y="5259388"/>
          <p14:tracePt t="88786" x="3167063" y="5243513"/>
          <p14:tracePt t="88807" x="3167063" y="5235575"/>
          <p14:tracePt t="88829" x="3167063" y="5229225"/>
          <p14:tracePt t="88835" x="3167063" y="5221288"/>
          <p14:tracePt t="88853" x="3189288" y="5167313"/>
          <p14:tracePt t="88865" x="3197225" y="5167313"/>
          <p14:tracePt t="89386" x="3205163" y="5167313"/>
          <p14:tracePt t="89392" x="3213100" y="5173663"/>
          <p14:tracePt t="89395" x="3221038" y="5181600"/>
          <p14:tracePt t="89399" x="3235325" y="5189538"/>
          <p14:tracePt t="89418" x="3336925" y="5235575"/>
          <p14:tracePt t="89435" x="3467100" y="5243513"/>
          <p14:tracePt t="89454" x="3598863" y="5229225"/>
          <p14:tracePt t="89454" x="3606800" y="5229225"/>
          <p14:tracePt t="89466" x="3644900" y="5229225"/>
          <p14:tracePt t="89466" x="3652838" y="5229225"/>
          <p14:tracePt t="89484" x="3660775" y="5221288"/>
          <p14:tracePt t="89502" x="3668713" y="5221288"/>
          <p14:tracePt t="89520" x="3684588" y="5221288"/>
          <p14:tracePt t="89532" x="3706813" y="5221288"/>
          <p14:tracePt t="89551" x="3722688" y="5221288"/>
          <p14:tracePt t="89569" x="3738563" y="5221288"/>
          <p14:tracePt t="89724" x="3738563" y="5213350"/>
          <p14:tracePt t="89725" x="3744913" y="5213350"/>
          <p14:tracePt t="89731" x="3752850" y="5213350"/>
          <p14:tracePt t="89736" x="3760788" y="5213350"/>
          <p14:tracePt t="89751" x="3776663" y="5205413"/>
          <p14:tracePt t="89769" x="3792538" y="5205413"/>
          <p14:tracePt t="89787" x="3806825" y="5205413"/>
          <p14:tracePt t="89799" x="3822700" y="5197475"/>
          <p14:tracePt t="89818" x="3854450" y="5197475"/>
          <p14:tracePt t="89836" x="3876675" y="5189538"/>
          <p14:tracePt t="89854" x="3900488" y="5181600"/>
          <p14:tracePt t="89866" x="3914775" y="5173663"/>
          <p14:tracePt t="89884" x="3938588" y="5167313"/>
          <p14:tracePt t="89903" x="3954463" y="5151438"/>
          <p14:tracePt t="89921" x="3962400" y="5151438"/>
          <p14:tracePt t="91171" x="3954463" y="5151438"/>
          <p14:tracePt t="91173" x="3946525" y="5151438"/>
          <p14:tracePt t="91177" x="3914775" y="5151438"/>
          <p14:tracePt t="91189" x="3806825" y="5135563"/>
          <p14:tracePt t="91189" x="3800475" y="5135563"/>
          <p14:tracePt t="91201" x="3690938" y="5119688"/>
          <p14:tracePt t="91219" x="3575050" y="5113338"/>
          <p14:tracePt t="91237" x="3560763" y="5105400"/>
          <p14:tracePt t="91257" x="3560763" y="5097463"/>
          <p14:tracePt t="91267" x="3568700" y="5097463"/>
          <p14:tracePt t="91268" x="3568700" y="5089525"/>
          <p14:tracePt t="91286" x="3652838" y="5051425"/>
          <p14:tracePt t="91304" x="3752850" y="5003800"/>
          <p14:tracePt t="91322" x="3854450" y="4981575"/>
          <p14:tracePt t="91334" x="4008438" y="4981575"/>
          <p14:tracePt t="91353" x="4394200" y="5003800"/>
          <p14:tracePt t="91371" x="4364038" y="5003800"/>
          <p14:tracePt t="91728" x="4356100" y="5003800"/>
          <p14:tracePt t="91745" x="4348163" y="5003800"/>
          <p14:tracePt t="91747" x="4340225" y="5003800"/>
          <p14:tracePt t="91750" x="4324350" y="5003800"/>
          <p14:tracePt t="91753" x="4316413" y="4997450"/>
          <p14:tracePt t="91771" x="4270375" y="4989513"/>
          <p14:tracePt t="91789" x="4232275" y="5003800"/>
          <p14:tracePt t="91801" x="4240213" y="5011738"/>
          <p14:tracePt t="91820" x="4324350" y="5019675"/>
          <p14:tracePt t="91820" x="4332288" y="5019675"/>
          <p14:tracePt t="91838" x="4432300" y="5003800"/>
          <p14:tracePt t="91856" x="4579938" y="4989513"/>
          <p14:tracePt t="91868" x="4672013" y="4973638"/>
          <p14:tracePt t="91886" x="4803775" y="4965700"/>
          <p14:tracePt t="91905" x="4895850" y="4949825"/>
          <p14:tracePt t="91905" x="4903788" y="4949825"/>
          <p14:tracePt t="91923" x="4965700" y="4927600"/>
          <p14:tracePt t="91935" x="4981575" y="4911725"/>
          <p14:tracePt t="91953" x="5003800" y="4895850"/>
          <p14:tracePt t="91971" x="5027613" y="4873625"/>
          <p14:tracePt t="91990" x="5043488" y="4865688"/>
          <p14:tracePt t="92002" x="5051425" y="4857750"/>
          <p14:tracePt t="92105" x="5057775" y="4857750"/>
          <p14:tracePt t="92106" x="5057775" y="4849813"/>
          <p14:tracePt t="92111" x="5065713" y="4849813"/>
          <p14:tracePt t="92123" x="5097463" y="4833938"/>
          <p14:tracePt t="92135" x="5113338" y="4833938"/>
          <p14:tracePt t="92207" x="5113338" y="4827588"/>
          <p14:tracePt t="92687" x="5113338" y="4819650"/>
          <p14:tracePt t="92691" x="5113338" y="4811713"/>
          <p14:tracePt t="92693" x="5105400" y="4811713"/>
          <p14:tracePt t="92706" x="5057775" y="4765675"/>
          <p14:tracePt t="92706" x="5051425" y="4757738"/>
          <p14:tracePt t="92724" x="4973638" y="4679950"/>
          <p14:tracePt t="92724" x="4973638" y="4672013"/>
          <p14:tracePt t="92736" x="4943475" y="4633913"/>
          <p14:tracePt t="92736" x="4935538" y="4633913"/>
          <p14:tracePt t="92754" x="4919663" y="4610100"/>
          <p14:tracePt t="92772" x="4911725" y="4610100"/>
          <p14:tracePt t="92843" x="4919663" y="4618038"/>
          <p14:tracePt t="92846" x="4927600" y="4618038"/>
          <p14:tracePt t="92847" x="4927600" y="4625975"/>
          <p14:tracePt t="92857" x="4989513" y="4672013"/>
          <p14:tracePt t="92869" x="5113338" y="4741863"/>
          <p14:tracePt t="92887" x="5453063" y="4903788"/>
          <p14:tracePt t="92906" x="5930900" y="5027613"/>
          <p14:tracePt t="92924" x="5915025" y="5027613"/>
          <p14:tracePt t="93274" x="5908675" y="5027613"/>
          <p14:tracePt t="93288" x="5900738" y="5027613"/>
          <p14:tracePt t="93296" x="5900738" y="5019675"/>
          <p14:tracePt t="93297" x="5892800" y="5019675"/>
          <p14:tracePt t="93306" x="5868988" y="5019675"/>
          <p14:tracePt t="93324" x="5822950" y="4997450"/>
          <p14:tracePt t="93336" x="5807075" y="4965700"/>
          <p14:tracePt t="93355" x="5745163" y="4919663"/>
          <p14:tracePt t="93373" x="5699125" y="4911725"/>
          <p14:tracePt t="93391" x="5691188" y="4919663"/>
          <p14:tracePt t="93403" x="5676900" y="4927600"/>
          <p14:tracePt t="93421" x="5653088" y="4935538"/>
          <p14:tracePt t="93439" x="5645150" y="4935538"/>
          <p14:tracePt t="93440" x="5637213" y="4935538"/>
          <p14:tracePt t="93458" x="5622925" y="4935538"/>
          <p14:tracePt t="93470" x="5607050" y="4919663"/>
          <p14:tracePt t="93488" x="5583238" y="4895850"/>
          <p14:tracePt t="93506" x="5568950" y="4887913"/>
          <p14:tracePt t="93524" x="5545138" y="4881563"/>
          <p14:tracePt t="93536" x="5491163" y="4881563"/>
          <p14:tracePt t="93537" x="5483225" y="4881563"/>
          <p14:tracePt t="93555" x="5391150" y="4887913"/>
          <p14:tracePt t="93573" x="5329238" y="4895850"/>
          <p14:tracePt t="93591" x="5275263" y="4903788"/>
          <p14:tracePt t="93603" x="5251450" y="4903788"/>
          <p14:tracePt t="93621" x="5221288" y="4903788"/>
          <p14:tracePt t="93640" x="5173663" y="4903788"/>
          <p14:tracePt t="93658" x="5127625" y="4881563"/>
          <p14:tracePt t="93670" x="5097463" y="4865688"/>
          <p14:tracePt t="93688" x="5057775" y="4849813"/>
          <p14:tracePt t="93707" x="5035550" y="4841875"/>
          <p14:tracePt t="93725" x="5027613" y="4841875"/>
          <p14:tracePt t="94535" x="5019675" y="4841875"/>
          <p14:tracePt t="94537" x="5019675" y="4833938"/>
          <p14:tracePt t="94540" x="5011738" y="4833938"/>
          <p14:tracePt t="94556" x="4957763" y="4811713"/>
          <p14:tracePt t="94574" x="4895850" y="4795838"/>
          <p14:tracePt t="94586" x="4865688" y="4779963"/>
          <p14:tracePt t="94604" x="4827588" y="4772025"/>
          <p14:tracePt t="94623" x="4787900" y="4749800"/>
          <p14:tracePt t="94623" x="4787900" y="4741863"/>
          <p14:tracePt t="94641" x="4749800" y="4718050"/>
          <p14:tracePt t="94653" x="4725988" y="4711700"/>
          <p14:tracePt t="94671" x="4711700" y="4687888"/>
          <p14:tracePt t="94689" x="4679950" y="4679950"/>
          <p14:tracePt t="94707" x="4657725" y="4657725"/>
          <p14:tracePt t="94720" x="4625975" y="4641850"/>
          <p14:tracePt t="94738" x="4595813" y="4625975"/>
          <p14:tracePt t="94756" x="4564063" y="4610100"/>
          <p14:tracePt t="94774" x="4548188" y="4602163"/>
          <p14:tracePt t="94786" x="4541838" y="4595813"/>
          <p14:tracePt t="94805" x="4533900" y="4595813"/>
          <p14:tracePt t="95330" x="4525963" y="4595813"/>
          <p14:tracePt t="95332" x="4525963" y="4587875"/>
          <p14:tracePt t="95336" x="4518025" y="4587875"/>
          <p14:tracePt t="95340" x="4510088" y="4587875"/>
          <p14:tracePt t="95357" x="4471988" y="4564063"/>
          <p14:tracePt t="95357" x="4464050" y="4564063"/>
          <p14:tracePt t="95375" x="4410075" y="4548188"/>
          <p14:tracePt t="95387" x="4378325" y="4533900"/>
          <p14:tracePt t="95405" x="4364038" y="4533900"/>
          <p14:tracePt t="95533" x="4364038" y="4525963"/>
          <p14:tracePt t="95541" x="4364038" y="4518025"/>
          <p14:tracePt t="95543" x="4364038" y="4510088"/>
          <p14:tracePt t="95547" x="4364038" y="4502150"/>
          <p14:tracePt t="95557" x="4371975" y="4471988"/>
          <p14:tracePt t="95575" x="4386263" y="4456113"/>
          <p14:tracePt t="95587" x="4386263" y="4440238"/>
          <p14:tracePt t="95605" x="4394200" y="4425950"/>
          <p14:tracePt t="95623" x="4402138" y="4410075"/>
          <p14:tracePt t="95642" x="4425950" y="4394200"/>
          <p14:tracePt t="95654" x="4432300" y="4378325"/>
          <p14:tracePt t="95672" x="4464050" y="4356100"/>
          <p14:tracePt t="95690" x="4494213" y="4310063"/>
          <p14:tracePt t="95709" x="4525963" y="4270375"/>
          <p14:tracePt t="95721" x="4533900" y="4256088"/>
          <p14:tracePt t="95739" x="4548188" y="4224338"/>
          <p14:tracePt t="95757" x="4556125" y="4194175"/>
          <p14:tracePt t="95775" x="4556125" y="4162425"/>
          <p14:tracePt t="95787" x="4556125" y="4146550"/>
          <p14:tracePt t="95806" x="4556125" y="4132263"/>
          <p14:tracePt t="95824" x="4556125" y="4108450"/>
          <p14:tracePt t="95842" x="4525963" y="4078288"/>
          <p14:tracePt t="95854" x="4494213" y="4054475"/>
          <p14:tracePt t="95872" x="4425950" y="4030663"/>
          <p14:tracePt t="95890" x="4356100" y="4008438"/>
          <p14:tracePt t="95891" x="4356100" y="4000500"/>
          <p14:tracePt t="95909" x="4302125" y="3984625"/>
          <p14:tracePt t="95921" x="4270375" y="3984625"/>
          <p14:tracePt t="95939" x="4224338" y="3976688"/>
          <p14:tracePt t="95958" x="4178300" y="3976688"/>
          <p14:tracePt t="95975" x="4124325" y="3984625"/>
          <p14:tracePt t="95988" x="4092575" y="4008438"/>
          <p14:tracePt t="96006" x="4046538" y="4062413"/>
          <p14:tracePt t="96024" x="4016375" y="4132263"/>
          <p14:tracePt t="96042" x="4016375" y="4186238"/>
          <p14:tracePt t="96054" x="4016375" y="4216400"/>
          <p14:tracePt t="96073" x="4030663" y="4262438"/>
          <p14:tracePt t="96073" x="4030663" y="4270375"/>
          <p14:tracePt t="96091" x="4070350" y="4324350"/>
          <p14:tracePt t="96109" x="4140200" y="4402138"/>
          <p14:tracePt t="96121" x="4216400" y="4456113"/>
          <p14:tracePt t="96139" x="4332288" y="4510088"/>
          <p14:tracePt t="96158" x="4425950" y="4533900"/>
          <p14:tracePt t="96176" x="4471988" y="4533900"/>
          <p14:tracePt t="96188" x="4486275" y="4533900"/>
          <p14:tracePt t="96206" x="4502150" y="4533900"/>
          <p14:tracePt t="96224" x="4510088" y="4533900"/>
          <p14:tracePt t="96242" x="4518025" y="4525963"/>
          <p14:tracePt t="96255" x="4533900" y="4502150"/>
          <p14:tracePt t="96273" x="4533900" y="4464050"/>
          <p14:tracePt t="96291" x="4533900" y="4402138"/>
          <p14:tracePt t="96309" x="4533900" y="4332288"/>
          <p14:tracePt t="96321" x="4533900" y="4286250"/>
          <p14:tracePt t="96339" x="4518025" y="4216400"/>
          <p14:tracePt t="96358" x="4494213" y="4178300"/>
          <p14:tracePt t="96376" x="4479925" y="4146550"/>
          <p14:tracePt t="96388" x="4464050" y="4124325"/>
          <p14:tracePt t="96406" x="4448175" y="4100513"/>
          <p14:tracePt t="96425" x="4418013" y="4070350"/>
          <p14:tracePt t="96443" x="4394200" y="4046538"/>
          <p14:tracePt t="96443" x="4386263" y="4046538"/>
          <p14:tracePt t="96455" x="4371975" y="4030663"/>
          <p14:tracePt t="96455" x="4371975" y="4024313"/>
          <p14:tracePt t="96473" x="4332288" y="4016375"/>
          <p14:tracePt t="96491" x="4294188" y="4000500"/>
          <p14:tracePt t="96509" x="4232275" y="4000500"/>
          <p14:tracePt t="96521" x="4200525" y="4008438"/>
          <p14:tracePt t="96540" x="4146550" y="4030663"/>
          <p14:tracePt t="96558" x="4086225" y="4078288"/>
          <p14:tracePt t="96576" x="4046538" y="4140200"/>
          <p14:tracePt t="96588" x="4030663" y="4178300"/>
          <p14:tracePt t="96606" x="4016375" y="4256088"/>
          <p14:tracePt t="96625" x="4016375" y="4324350"/>
          <p14:tracePt t="96625" x="4016375" y="4332288"/>
          <p14:tracePt t="96643" x="4024313" y="4386263"/>
          <p14:tracePt t="96655" x="4030663" y="4402138"/>
          <p14:tracePt t="96673" x="4038600" y="4418013"/>
          <p14:tracePt t="96691" x="4046538" y="4418013"/>
          <p14:tracePt t="96970" x="4054475" y="4418013"/>
          <p14:tracePt t="96981" x="4062413" y="4418013"/>
          <p14:tracePt t="96986" x="4070350" y="4418013"/>
          <p14:tracePt t="96990" x="4078288" y="4418013"/>
          <p14:tracePt t="97007" x="4100513" y="4418013"/>
          <p14:tracePt t="97025" x="4108450" y="4418013"/>
          <p14:tracePt t="97043" x="4116388" y="4418013"/>
          <p14:tracePt t="97055" x="4124325" y="4418013"/>
          <p14:tracePt t="97073" x="4140200" y="4418013"/>
          <p14:tracePt t="97092" x="4154488" y="4425950"/>
          <p14:tracePt t="97110" x="4186238" y="4432300"/>
          <p14:tracePt t="97122" x="4194175" y="4432300"/>
          <p14:tracePt t="97141" x="4200525" y="4432300"/>
          <p14:tracePt t="97177" x="4208463" y="4432300"/>
          <p14:tracePt t="97184" x="4216400" y="4432300"/>
          <p14:tracePt t="97208" x="4224338" y="4432300"/>
          <p14:tracePt t="97227" x="4232275" y="4432300"/>
          <p14:tracePt t="97385" x="4232275" y="4440238"/>
          <p14:tracePt t="97392" x="4240213" y="4440238"/>
          <p14:tracePt t="97397" x="4248150" y="4440238"/>
          <p14:tracePt t="97400" x="4248150" y="4448175"/>
          <p14:tracePt t="97407" x="4262438" y="4448175"/>
          <p14:tracePt t="97426" x="4286250" y="4464050"/>
          <p14:tracePt t="97444" x="4302125" y="4479925"/>
          <p14:tracePt t="97456" x="4316413" y="4479925"/>
          <p14:tracePt t="97474" x="4332288" y="4494213"/>
          <p14:tracePt t="97492" x="4348163" y="4502150"/>
          <p14:tracePt t="97510" x="4356100" y="4502150"/>
          <p14:tracePt t="97544" x="4364038" y="4502150"/>
          <p14:tracePt t="97559" x="4371975" y="4502150"/>
          <p14:tracePt t="97562" x="4378325" y="4502150"/>
          <p14:tracePt t="97577" x="4394200" y="4494213"/>
          <p14:tracePt t="97589" x="4410075" y="4494213"/>
          <p14:tracePt t="97607" x="4425950" y="4479925"/>
          <p14:tracePt t="97626" x="4432300" y="4479925"/>
          <p14:tracePt t="97644" x="4440238" y="4464050"/>
          <p14:tracePt t="97656" x="4448175" y="4464050"/>
          <p14:tracePt t="97674" x="4456113" y="4448175"/>
          <p14:tracePt t="97692" x="4471988" y="4440238"/>
          <p14:tracePt t="97711" x="4486275" y="4425950"/>
          <p14:tracePt t="97723" x="4494213" y="4418013"/>
          <p14:tracePt t="97741" x="4502150" y="4410075"/>
          <p14:tracePt t="97759" x="4502150" y="4402138"/>
          <p14:tracePt t="97777" x="4510088" y="4386263"/>
          <p14:tracePt t="97789" x="4518025" y="4378325"/>
          <p14:tracePt t="97808" x="4525963" y="4356100"/>
          <p14:tracePt t="97826" x="4525963" y="4340225"/>
          <p14:tracePt t="97844" x="4533900" y="4316413"/>
          <p14:tracePt t="97856" x="4541838" y="4302125"/>
          <p14:tracePt t="97874" x="4541838" y="4270375"/>
          <p14:tracePt t="97893" x="4541838" y="4240213"/>
          <p14:tracePt t="97893" x="4541838" y="4232275"/>
          <p14:tracePt t="97911" x="4541838" y="4208463"/>
          <p14:tracePt t="97923" x="4541838" y="4200525"/>
          <p14:tracePt t="97941" x="4541838" y="4186238"/>
          <p14:tracePt t="97959" x="4541838" y="4178300"/>
          <p14:tracePt t="98057" x="4533900" y="4178300"/>
          <p14:tracePt t="98059" x="4533900" y="4170363"/>
          <p14:tracePt t="98064" x="4525963" y="4170363"/>
          <p14:tracePt t="98075" x="4502150" y="4154488"/>
          <p14:tracePt t="98075" x="4494213" y="4154488"/>
          <p14:tracePt t="98093" x="4425950" y="4124325"/>
          <p14:tracePt t="98111" x="4364038" y="4086225"/>
          <p14:tracePt t="98123" x="4332288" y="4070350"/>
          <p14:tracePt t="98141" x="4294188" y="4054475"/>
          <p14:tracePt t="98159" x="4278313" y="4054475"/>
          <p14:tracePt t="98178" x="4270375" y="4054475"/>
          <p14:tracePt t="98198" x="4262438" y="4054475"/>
          <p14:tracePt t="98208" x="4256088" y="4054475"/>
          <p14:tracePt t="98226" x="4240213" y="4054475"/>
          <p14:tracePt t="98259" x="4232275" y="4054475"/>
          <p14:tracePt t="98273" x="4224338" y="4054475"/>
          <p14:tracePt t="98278" x="4216400" y="4054475"/>
          <p14:tracePt t="98293" x="4200525" y="4070350"/>
          <p14:tracePt t="98311" x="4170363" y="4100513"/>
          <p14:tracePt t="98323" x="4170363" y="4116388"/>
          <p14:tracePt t="98341" x="4162425" y="4124325"/>
          <p14:tracePt t="98551" x="4162425" y="4132263"/>
          <p14:tracePt t="98553" x="4162425" y="4140200"/>
          <p14:tracePt t="98554" x="4162425" y="4146550"/>
          <p14:tracePt t="98560" x="4162425" y="4194175"/>
          <p14:tracePt t="98578" x="4256088" y="4410075"/>
          <p14:tracePt t="98590" x="4332288" y="4548188"/>
          <p14:tracePt t="98608" x="4456113" y="4741863"/>
          <p14:tracePt t="98627" x="4625975" y="4927600"/>
          <p14:tracePt t="98627" x="4633913" y="4927600"/>
          <p14:tracePt t="98645" x="4819650" y="5081588"/>
          <p14:tracePt t="98657" x="4935538" y="5159375"/>
          <p14:tracePt t="98675" x="5073650" y="5229225"/>
          <p14:tracePt t="98693" x="5135563" y="5251450"/>
          <p14:tracePt t="98712" x="5143500" y="5251450"/>
          <p14:tracePt t="98742" x="5151438" y="5251450"/>
          <p14:tracePt t="98749" x="5159375" y="5251450"/>
          <p14:tracePt t="98760" x="5205413" y="5243513"/>
          <p14:tracePt t="98778" x="5289550" y="5197475"/>
          <p14:tracePt t="98790" x="5337175" y="5173663"/>
          <p14:tracePt t="98809" x="5375275" y="5143500"/>
          <p14:tracePt t="98827" x="5399088" y="5113338"/>
          <p14:tracePt t="98845" x="5413375" y="5081588"/>
          <p14:tracePt t="98857" x="5413375" y="5057775"/>
          <p14:tracePt t="98875" x="5421313" y="5019675"/>
          <p14:tracePt t="98893" x="5429250" y="4989513"/>
          <p14:tracePt t="98912" x="5429250" y="4943475"/>
          <p14:tracePt t="98924" x="5429250" y="4903788"/>
          <p14:tracePt t="98942" x="5429250" y="4841875"/>
          <p14:tracePt t="98960" x="5413375" y="4779963"/>
          <p14:tracePt t="98980" x="5399088" y="4718050"/>
          <p14:tracePt t="98991" x="5383213" y="4703763"/>
          <p14:tracePt t="99009" x="5375275" y="4679950"/>
          <p14:tracePt t="99027" x="5367338" y="4657725"/>
          <p14:tracePt t="99045" x="5351463" y="4618038"/>
          <p14:tracePt t="99057" x="5337175" y="4587875"/>
          <p14:tracePt t="99076" x="5313363" y="4548188"/>
          <p14:tracePt t="99094" x="5283200" y="4510088"/>
          <p14:tracePt t="99112" x="5243513" y="4479925"/>
          <p14:tracePt t="99124" x="5205413" y="4464050"/>
          <p14:tracePt t="99142" x="5151438" y="4432300"/>
          <p14:tracePt t="99160" x="5089525" y="4410075"/>
          <p14:tracePt t="99179" x="5043488" y="4394200"/>
          <p14:tracePt t="99191" x="5011738" y="4378325"/>
          <p14:tracePt t="99209" x="4973638" y="4378325"/>
          <p14:tracePt t="99227" x="4935538" y="4371975"/>
          <p14:tracePt t="99245" x="4881563" y="4386263"/>
          <p14:tracePt t="99246" x="4873625" y="4394200"/>
          <p14:tracePt t="99258" x="4833938" y="4425950"/>
          <p14:tracePt t="99276" x="4772025" y="4525963"/>
          <p14:tracePt t="99294" x="4757738" y="4657725"/>
          <p14:tracePt t="99312" x="4779963" y="4779963"/>
          <p14:tracePt t="99324" x="4841875" y="4833938"/>
          <p14:tracePt t="99343" x="4943475" y="4887913"/>
          <p14:tracePt t="99343" x="4949825" y="4895850"/>
          <p14:tracePt t="99361" x="5027613" y="4927600"/>
          <p14:tracePt t="99361" x="5035550" y="4927600"/>
          <p14:tracePt t="99379" x="5089525" y="4943475"/>
          <p14:tracePt t="99391" x="5113338" y="4943475"/>
          <p14:tracePt t="99409" x="5159375" y="4949825"/>
          <p14:tracePt t="99428" x="5229225" y="4943475"/>
          <p14:tracePt t="99446" x="5275263" y="4911725"/>
          <p14:tracePt t="99446" x="5283200" y="4911725"/>
          <p14:tracePt t="99458" x="5305425" y="4881563"/>
          <p14:tracePt t="99476" x="5329238" y="4811713"/>
          <p14:tracePt t="99494" x="5329238" y="4725988"/>
          <p14:tracePt t="99512" x="5297488" y="4641850"/>
          <p14:tracePt t="99524" x="5275263" y="4610100"/>
          <p14:tracePt t="99543" x="5267325" y="4595813"/>
          <p14:tracePt t="101065" x="5259388" y="4595813"/>
          <p14:tracePt t="101070" x="5251450" y="4595813"/>
          <p14:tracePt t="101073" x="5235575" y="4595813"/>
          <p14:tracePt t="101078" x="5221288" y="4595813"/>
          <p14:tracePt t="101078" x="5213350" y="4595813"/>
          <p14:tracePt t="101096" x="5151438" y="4587875"/>
          <p14:tracePt t="101114" x="5089525" y="4587875"/>
          <p14:tracePt t="101126" x="5051425" y="4579938"/>
          <p14:tracePt t="101144" x="4989513" y="4572000"/>
          <p14:tracePt t="101163" x="4943475" y="4556125"/>
          <p14:tracePt t="101163" x="4935538" y="4556125"/>
          <p14:tracePt t="101181" x="4919663" y="4556125"/>
          <p14:tracePt t="101193" x="4911725" y="4556125"/>
          <p14:tracePt t="101211" x="4895850" y="4556125"/>
          <p14:tracePt t="101229" x="4857750" y="4556125"/>
          <p14:tracePt t="101247" x="4819650" y="4556125"/>
          <p14:tracePt t="101260" x="4795838" y="4556125"/>
          <p14:tracePt t="101260" x="4787900" y="4556125"/>
          <p14:tracePt t="101278" x="4757738" y="4564063"/>
          <p14:tracePt t="101296" x="4703763" y="4572000"/>
          <p14:tracePt t="101314" x="4672013" y="4579938"/>
          <p14:tracePt t="101326" x="4657725" y="4595813"/>
          <p14:tracePt t="101345" x="4641850" y="4602163"/>
          <p14:tracePt t="101363" x="4625975" y="4610100"/>
          <p14:tracePt t="101400" x="4625975" y="4618038"/>
          <p14:tracePt t="101405" x="4618038" y="4618038"/>
          <p14:tracePt t="101416" x="4610100" y="4618038"/>
          <p14:tracePt t="101430" x="4602163" y="4625975"/>
          <p14:tracePt t="101448" x="4587875" y="4633913"/>
          <p14:tracePt t="101460" x="4579938" y="4633913"/>
          <p14:tracePt t="101478" x="4572000" y="4633913"/>
          <p14:tracePt t="101496" x="4572000" y="4641850"/>
          <p14:tracePt t="101514" x="4564063" y="4641850"/>
          <p14:tracePt t="101530" x="4556125" y="4641850"/>
          <p14:tracePt t="101589" x="4556125" y="4649788"/>
          <p14:tracePt t="101594" x="4548188" y="4649788"/>
          <p14:tracePt t="101598" x="4548188" y="4657725"/>
          <p14:tracePt t="101605" x="4548188" y="4664075"/>
          <p14:tracePt t="101611" x="4556125" y="4664075"/>
          <p14:tracePt t="101630" x="4711700" y="4672013"/>
          <p14:tracePt t="101630" x="4711700" y="4679950"/>
          <p14:tracePt t="101648" x="5011738" y="4787900"/>
          <p14:tracePt t="101660" x="5073650" y="4795838"/>
          <p14:tracePt t="102126" x="5065713" y="4795838"/>
          <p14:tracePt t="102138" x="5057775" y="4795838"/>
          <p14:tracePt t="102141" x="5051425" y="4795838"/>
          <p14:tracePt t="102145" x="5043488" y="4795838"/>
          <p14:tracePt t="102146" x="5035550" y="4795838"/>
          <p14:tracePt t="102164" x="4957763" y="4787900"/>
          <p14:tracePt t="102164" x="4957763" y="4779963"/>
          <p14:tracePt t="102182" x="4911725" y="4757738"/>
          <p14:tracePt t="102194" x="4895850" y="4741863"/>
          <p14:tracePt t="102212" x="4881563" y="4741863"/>
          <p14:tracePt t="102230" x="4881563" y="4733925"/>
          <p14:tracePt t="102402" x="4881563" y="4725988"/>
          <p14:tracePt t="102406" x="4873625" y="4725988"/>
          <p14:tracePt t="102410" x="4865688" y="4725988"/>
          <p14:tracePt t="102412" x="4865688" y="4718050"/>
          <p14:tracePt t="102431" x="4833938" y="4672013"/>
          <p14:tracePt t="102431" x="4833938" y="4664075"/>
          <p14:tracePt t="102443" x="4819650" y="4649788"/>
          <p14:tracePt t="102461" x="4795838" y="4618038"/>
          <p14:tracePt t="102479" x="4772025" y="4595813"/>
          <p14:tracePt t="102497" x="4757738" y="4564063"/>
          <p14:tracePt t="102509" x="4741863" y="4556125"/>
          <p14:tracePt t="102528" x="4725988" y="4533900"/>
          <p14:tracePt t="102546" x="4703763" y="4525963"/>
          <p14:tracePt t="102564" x="4695825" y="4510088"/>
          <p14:tracePt t="102576" x="4679950" y="4494213"/>
          <p14:tracePt t="102594" x="4657725" y="4471988"/>
          <p14:tracePt t="102613" x="4633913" y="4456113"/>
          <p14:tracePt t="102631" x="4610100" y="4440238"/>
          <p14:tracePt t="102643" x="4602163" y="4432300"/>
          <p14:tracePt t="102661" x="4595813" y="4425950"/>
          <p14:tracePt t="102959" x="4587875" y="4425950"/>
          <p14:tracePt t="102964" x="4579938" y="4425950"/>
          <p14:tracePt t="102971" x="4572000" y="4425950"/>
          <p14:tracePt t="102977" x="4564063" y="4425950"/>
          <p14:tracePt t="102995" x="4548188" y="4425950"/>
          <p14:tracePt t="103013" x="4533900" y="4425950"/>
          <p14:tracePt t="103031" x="4518025" y="4425950"/>
          <p14:tracePt t="103043" x="4502150" y="4425950"/>
          <p14:tracePt t="103061" x="4486275" y="4425950"/>
          <p14:tracePt t="103080" x="4464050" y="4432300"/>
          <p14:tracePt t="103098" x="4432300" y="4432300"/>
          <p14:tracePt t="103110" x="4402138" y="4440238"/>
          <p14:tracePt t="103128" x="4356100" y="4448175"/>
          <p14:tracePt t="103146" x="4316413" y="4456113"/>
          <p14:tracePt t="103165" x="4278313" y="4464050"/>
          <p14:tracePt t="103177" x="4262438" y="4464050"/>
          <p14:tracePt t="103195" x="4248150" y="4464050"/>
          <p14:tracePt t="103213" x="4240213" y="4471988"/>
          <p14:tracePt t="103231" x="4216400" y="4479925"/>
          <p14:tracePt t="103243" x="4200525" y="4486275"/>
          <p14:tracePt t="103262" x="4186238" y="4494213"/>
          <p14:tracePt t="103262" x="4178300" y="4494213"/>
          <p14:tracePt t="103280" x="4162425" y="4502150"/>
          <p14:tracePt t="103298" x="4154488" y="4518025"/>
          <p14:tracePt t="103310" x="4146550" y="4518025"/>
          <p14:tracePt t="103330" x="4140200" y="4518025"/>
          <p14:tracePt t="103347" x="4140200" y="4525963"/>
          <p14:tracePt t="103400" x="4132263" y="4525963"/>
          <p14:tracePt t="103554" x="4140200" y="4525963"/>
          <p14:tracePt t="103557" x="4146550" y="4525963"/>
          <p14:tracePt t="103560" x="4154488" y="4525963"/>
          <p14:tracePt t="103565" x="4170363" y="4510088"/>
          <p14:tracePt t="103577" x="4208463" y="4494213"/>
          <p14:tracePt t="103595" x="4262438" y="4464050"/>
          <p14:tracePt t="103614" x="4316413" y="4432300"/>
          <p14:tracePt t="103632" x="4371975" y="4410075"/>
          <p14:tracePt t="103644" x="4402138" y="4394200"/>
          <p14:tracePt t="103662" x="4448175" y="4371975"/>
          <p14:tracePt t="103680" x="4471988" y="4364038"/>
          <p14:tracePt t="103698" x="4486275" y="4364038"/>
          <p14:tracePt t="103711" x="4494213" y="4356100"/>
          <p14:tracePt t="103729" x="4494213" y="4348163"/>
          <p14:tracePt t="104043" x="4494213" y="4356100"/>
          <p14:tracePt t="104072" x="4494213" y="4364038"/>
          <p14:tracePt t="104391" x="4494213" y="4371975"/>
          <p14:tracePt t="104392" x="4486275" y="4371975"/>
          <p14:tracePt t="104396" x="4479925" y="4371975"/>
          <p14:tracePt t="104402" x="4479925" y="4378325"/>
          <p14:tracePt t="104414" x="4471988" y="4386263"/>
          <p14:tracePt t="104433" x="4456113" y="4394200"/>
          <p14:tracePt t="104445" x="4448175" y="4402138"/>
          <p14:tracePt t="104463" x="4440238" y="4410075"/>
          <p14:tracePt t="104481" x="4440238" y="4418013"/>
          <p14:tracePt t="104501" x="4432300" y="4418013"/>
          <p14:tracePt t="104511" x="4432300" y="4425950"/>
          <p14:tracePt t="104530" x="4432300" y="4432300"/>
          <p14:tracePt t="104562" x="4432300" y="4440238"/>
          <p14:tracePt t="104622" x="4440238" y="4440238"/>
          <p14:tracePt t="104625" x="4448175" y="4440238"/>
          <p14:tracePt t="104626" x="4456113" y="4440238"/>
          <p14:tracePt t="104633" x="4471988" y="4432300"/>
          <p14:tracePt t="104645" x="4510088" y="4418013"/>
          <p14:tracePt t="104663" x="4556125" y="4394200"/>
          <p14:tracePt t="104681" x="4595813" y="4371975"/>
          <p14:tracePt t="104699" x="4625975" y="4340225"/>
          <p14:tracePt t="104700" x="4633913" y="4340225"/>
          <p14:tracePt t="104712" x="4649788" y="4316413"/>
          <p14:tracePt t="104712" x="4657725" y="4316413"/>
          <p14:tracePt t="104730" x="4679950" y="4286250"/>
          <p14:tracePt t="104748" x="4695825" y="4270375"/>
          <p14:tracePt t="104766" x="4711700" y="4248150"/>
          <p14:tracePt t="104778" x="4711700" y="4240213"/>
          <p14:tracePt t="104797" x="4718050" y="4224338"/>
          <p14:tracePt t="104815" x="4718050" y="4216400"/>
          <p14:tracePt t="104993" x="4711700" y="4216400"/>
          <p14:tracePt t="104995" x="4703763" y="4216400"/>
          <p14:tracePt t="104999" x="4695825" y="4216400"/>
          <p14:tracePt t="105015" x="4672013" y="4208463"/>
          <p14:tracePt t="105033" x="4664075" y="4208463"/>
          <p14:tracePt t="105045" x="4657725" y="4208463"/>
          <p14:tracePt t="105063" x="4649788" y="4208463"/>
          <p14:tracePt t="105082" x="4641850" y="4208463"/>
          <p14:tracePt t="105100" x="4633913" y="4208463"/>
          <p14:tracePt t="105112" x="4618038" y="4208463"/>
          <p14:tracePt t="105130" x="4610100" y="4216400"/>
          <p14:tracePt t="105148" x="4602163" y="4224338"/>
          <p14:tracePt t="105167" x="4587875" y="4232275"/>
          <p14:tracePt t="105179" x="4579938" y="4232275"/>
          <p14:tracePt t="105197" x="4572000" y="4248150"/>
          <p14:tracePt t="105215" x="4556125" y="4262438"/>
          <p14:tracePt t="105233" x="4548188" y="4270375"/>
          <p14:tracePt t="105245" x="4548188" y="4278313"/>
          <p14:tracePt t="105264" x="4541838" y="4302125"/>
          <p14:tracePt t="105282" x="4533900" y="4324350"/>
          <p14:tracePt t="105300" x="4533900" y="4340225"/>
          <p14:tracePt t="105312" x="4533900" y="4348163"/>
          <p14:tracePt t="105331" x="4533900" y="4356100"/>
          <p14:tracePt t="105349" x="4533900" y="4371975"/>
          <p14:tracePt t="105367" x="4533900" y="4378325"/>
          <p14:tracePt t="105379" x="4533900" y="4386263"/>
          <p14:tracePt t="105650" x="4533900" y="4378325"/>
          <p14:tracePt t="105652" x="4525963" y="4378325"/>
          <p14:tracePt t="105659" x="4518025" y="4378325"/>
          <p14:tracePt t="105664" x="4510088" y="4371975"/>
          <p14:tracePt t="105682" x="4502150" y="4364038"/>
          <p14:tracePt t="105700" x="4486275" y="4348163"/>
          <p14:tracePt t="105713" x="4479925" y="4340225"/>
          <p14:tracePt t="105731" x="4471988" y="4340225"/>
          <p14:tracePt t="106887" x="4464050" y="4340225"/>
          <p14:tracePt t="106891" x="4456113" y="4340225"/>
          <p14:tracePt t="106893" x="4448175" y="4340225"/>
          <p14:tracePt t="106902" x="4432300" y="4348163"/>
          <p14:tracePt t="106914" x="4418013" y="4356100"/>
          <p14:tracePt t="106932" x="4402138" y="4364038"/>
          <p14:tracePt t="106950" x="4386263" y="4371975"/>
          <p14:tracePt t="106968" x="4371975" y="4378325"/>
          <p14:tracePt t="106981" x="4356100" y="4386263"/>
          <p14:tracePt t="106999" x="4340225" y="4394200"/>
          <p14:tracePt t="107017" x="4324350" y="4418013"/>
          <p14:tracePt t="107035" x="4316413" y="4448175"/>
          <p14:tracePt t="107047" x="4310063" y="4464050"/>
          <p14:tracePt t="107066" x="4310063" y="4494213"/>
          <p14:tracePt t="107084" x="4310063" y="4525963"/>
          <p14:tracePt t="107102" x="4324350" y="4556125"/>
          <p14:tracePt t="107114" x="4340225" y="4579938"/>
          <p14:tracePt t="107132" x="4364038" y="4595813"/>
          <p14:tracePt t="107150" x="4386263" y="4610100"/>
          <p14:tracePt t="107169" x="4418013" y="4625975"/>
          <p14:tracePt t="107181" x="4432300" y="4625975"/>
          <p14:tracePt t="107199" x="4448175" y="4625975"/>
          <p14:tracePt t="107217" x="4464050" y="4625975"/>
          <p14:tracePt t="107235" x="4486275" y="4625975"/>
          <p14:tracePt t="107247" x="4502150" y="4618038"/>
          <p14:tracePt t="107266" x="4525963" y="4610100"/>
          <p14:tracePt t="107266" x="4533900" y="4610100"/>
          <p14:tracePt t="107284" x="4548188" y="4602163"/>
          <p14:tracePt t="107302" x="4556125" y="4595813"/>
          <p14:tracePt t="109695" x="4548188" y="4595813"/>
          <p14:tracePt t="109699" x="4541838" y="4595813"/>
          <p14:tracePt t="109701" x="4541838" y="4602163"/>
          <p14:tracePt t="109705" x="4533900" y="4610100"/>
          <p14:tracePt t="109705" x="4525963" y="4610100"/>
          <p14:tracePt t="109717" x="4502150" y="4625975"/>
          <p14:tracePt t="109735" x="4471988" y="4657725"/>
          <p14:tracePt t="109753" x="4432300" y="4711700"/>
          <p14:tracePt t="109771" x="4410075" y="4757738"/>
          <p14:tracePt t="109772" x="4410075" y="4765675"/>
          <p14:tracePt t="109783" x="4402138" y="4779963"/>
          <p14:tracePt t="109802" x="4402138" y="4795838"/>
          <p14:tracePt t="109820" x="4402138" y="4803775"/>
          <p14:tracePt t="109838" x="4418013" y="4819650"/>
          <p14:tracePt t="109850" x="4440238" y="4827588"/>
          <p14:tracePt t="109868" x="4486275" y="4827588"/>
          <p14:tracePt t="109887" x="4556125" y="4819650"/>
          <p14:tracePt t="109887" x="4564063" y="4819650"/>
          <p14:tracePt t="109905" x="4649788" y="4779963"/>
          <p14:tracePt t="109917" x="4687888" y="4757738"/>
          <p14:tracePt t="109935" x="4741863" y="4733925"/>
          <p14:tracePt t="109953" x="4779963" y="4703763"/>
          <p14:tracePt t="109972" x="4803775" y="4672013"/>
          <p14:tracePt t="109984" x="4811713" y="4657725"/>
          <p14:tracePt t="110002" x="4827588" y="4641850"/>
          <p14:tracePt t="110020" x="4827588" y="4633913"/>
          <p14:tracePt t="110038" x="4833938" y="4625975"/>
          <p14:tracePt t="110051" x="4841875" y="4618038"/>
          <p14:tracePt t="110051" x="4841875" y="4610100"/>
          <p14:tracePt t="110069" x="4841875" y="4595813"/>
          <p14:tracePt t="110087" x="4857750" y="4572000"/>
          <p14:tracePt t="110105" x="4873625" y="4548188"/>
          <p14:tracePt t="110117" x="4895850" y="4525963"/>
          <p14:tracePt t="110135" x="4935538" y="4479925"/>
          <p14:tracePt t="110154" x="4981575" y="4432300"/>
          <p14:tracePt t="110154" x="4989513" y="4432300"/>
          <p14:tracePt t="110172" x="5019675" y="4386263"/>
          <p14:tracePt t="110184" x="5035550" y="4348163"/>
          <p14:tracePt t="110202" x="5035550" y="4286250"/>
          <p14:tracePt t="110220" x="5035550" y="4240213"/>
          <p14:tracePt t="110238" x="5027613" y="4194175"/>
          <p14:tracePt t="110251" x="5019675" y="4186238"/>
          <p14:tracePt t="110269" x="5011738" y="4162425"/>
          <p14:tracePt t="110287" x="5011738" y="4154488"/>
          <p14:tracePt t="110305" x="4997450" y="4146550"/>
          <p14:tracePt t="110317" x="4989513" y="4132263"/>
          <p14:tracePt t="110336" x="4965700" y="4124325"/>
          <p14:tracePt t="110336" x="4965700" y="4116388"/>
          <p14:tracePt t="110354" x="4943475" y="4108450"/>
          <p14:tracePt t="110372" x="4927600" y="4092575"/>
          <p14:tracePt t="110384" x="4911725" y="4092575"/>
          <p14:tracePt t="110402" x="4895850" y="4092575"/>
          <p14:tracePt t="110421" x="4857750" y="4092575"/>
          <p14:tracePt t="110421" x="4849813" y="4092575"/>
          <p14:tracePt t="110439" x="4787900" y="4100513"/>
          <p14:tracePt t="110451" x="4741863" y="4116388"/>
          <p14:tracePt t="110469" x="4679950" y="4146550"/>
          <p14:tracePt t="110487" x="4625975" y="4194175"/>
          <p14:tracePt t="110505" x="4579938" y="4248150"/>
          <p14:tracePt t="110518" x="4564063" y="4316413"/>
          <p14:tracePt t="110536" x="4564063" y="4402138"/>
          <p14:tracePt t="110554" x="4587875" y="4486275"/>
          <p14:tracePt t="110572" x="4625975" y="4548188"/>
          <p14:tracePt t="110584" x="4649788" y="4579938"/>
          <p14:tracePt t="110602" x="4672013" y="4618038"/>
          <p14:tracePt t="110603" x="4679950" y="4618038"/>
          <p14:tracePt t="110621" x="4703763" y="4649788"/>
          <p14:tracePt t="110621" x="4711700" y="4649788"/>
          <p14:tracePt t="110639" x="4741863" y="4672013"/>
          <p14:tracePt t="110651" x="4765675" y="4679950"/>
          <p14:tracePt t="110669" x="4803775" y="4687888"/>
          <p14:tracePt t="110687" x="4841875" y="4687888"/>
          <p14:tracePt t="110706" x="4887913" y="4664075"/>
          <p14:tracePt t="110706" x="4895850" y="4664075"/>
          <p14:tracePt t="110718" x="4927600" y="4641850"/>
          <p14:tracePt t="110718" x="4935538" y="4641850"/>
          <p14:tracePt t="110736" x="4989513" y="4595813"/>
          <p14:tracePt t="110754" x="5043488" y="4525963"/>
          <p14:tracePt t="110772" x="5089525" y="4432300"/>
          <p14:tracePt t="110785" x="5105400" y="4378325"/>
          <p14:tracePt t="110803" x="5113338" y="4302125"/>
          <p14:tracePt t="110821" x="5113338" y="4256088"/>
          <p14:tracePt t="110839" x="5113338" y="4232275"/>
          <p14:tracePt t="110851" x="5105400" y="4224338"/>
          <p14:tracePt t="110869" x="5105400" y="4216400"/>
          <p14:tracePt t="110888" x="5105400" y="4200525"/>
          <p14:tracePt t="110906" x="5105400" y="4178300"/>
          <p14:tracePt t="110918" x="5105400" y="4170363"/>
          <p14:tracePt t="110936" x="5105400" y="4162425"/>
          <p14:tracePt t="111699" x="5097463" y="4162425"/>
          <p14:tracePt t="111701" x="5097463" y="4170363"/>
          <p14:tracePt t="111707" x="5081588" y="4186238"/>
          <p14:tracePt t="111719" x="5073650" y="4194175"/>
          <p14:tracePt t="111737" x="5065713" y="4200525"/>
          <p14:tracePt t="111755" x="5057775" y="4208463"/>
          <p14:tracePt t="111767" x="5051425" y="4208463"/>
          <p14:tracePt t="111785" x="5043488" y="4216400"/>
          <p14:tracePt t="111804" x="5027613" y="4232275"/>
          <p14:tracePt t="111822" x="5011738" y="4256088"/>
          <p14:tracePt t="111834" x="4989513" y="4286250"/>
          <p14:tracePt t="111852" x="4973638" y="4332288"/>
          <p14:tracePt t="111870" x="4957763" y="4386263"/>
          <p14:tracePt t="111889" x="4949825" y="4448175"/>
          <p14:tracePt t="111889" x="4949825" y="4456113"/>
          <p14:tracePt t="111901" x="4949825" y="4502150"/>
          <p14:tracePt t="111919" x="4949825" y="4564063"/>
          <p14:tracePt t="111937" x="4949825" y="4602163"/>
          <p14:tracePt t="111955" x="4965700" y="4657725"/>
          <p14:tracePt t="111967" x="4965700" y="4687888"/>
          <p14:tracePt t="111986" x="4973638" y="4733925"/>
          <p14:tracePt t="111986" x="4973638" y="4749800"/>
          <p14:tracePt t="112004" x="4981575" y="4803775"/>
          <p14:tracePt t="112022" x="4981575" y="4865688"/>
          <p14:tracePt t="112034" x="4973638" y="4895850"/>
          <p14:tracePt t="112053" x="4919663" y="4943475"/>
          <p14:tracePt t="112053" x="4911725" y="4943475"/>
          <p14:tracePt t="112071" x="4849813" y="4949825"/>
          <p14:tracePt t="112089" x="4841875" y="4949825"/>
          <p14:tracePt t="112109" x="4833938" y="4949825"/>
          <p14:tracePt t="112119" x="4827588" y="4943475"/>
          <p14:tracePt t="112137" x="4811713" y="4911725"/>
          <p14:tracePt t="112156" x="4787900" y="4903788"/>
          <p14:tracePt t="113015" x="4779963" y="4903788"/>
          <p14:tracePt t="113021" x="4772025" y="4903788"/>
          <p14:tracePt t="113023" x="4765675" y="4903788"/>
          <p14:tracePt t="113025" x="4757738" y="4903788"/>
          <p14:tracePt t="113035" x="4718050" y="4895850"/>
          <p14:tracePt t="113036" x="4711700" y="4895850"/>
          <p14:tracePt t="113053" x="4664075" y="4895850"/>
          <p14:tracePt t="113072" x="4657725" y="4895850"/>
          <p14:tracePt t="113090" x="4641850" y="4895850"/>
          <p14:tracePt t="113102" x="4633913" y="4895850"/>
          <p14:tracePt t="113120" x="4602163" y="4895850"/>
          <p14:tracePt t="113138" x="4564063" y="4895850"/>
          <p14:tracePt t="113157" x="4510088" y="4881563"/>
          <p14:tracePt t="113169" x="4494213" y="4873625"/>
          <p14:tracePt t="113187" x="4464050" y="4865688"/>
          <p14:tracePt t="113205" x="4448175" y="4857750"/>
          <p14:tracePt t="113223" x="4432300" y="4857750"/>
          <p14:tracePt t="113235" x="4418013" y="4849813"/>
          <p14:tracePt t="113254" x="4386263" y="4841875"/>
          <p14:tracePt t="113272" x="4356100" y="4833938"/>
          <p14:tracePt t="113290" x="4332288" y="4827588"/>
          <p14:tracePt t="113302" x="4324350" y="4827588"/>
          <p14:tracePt t="113320" x="4310063" y="4827588"/>
          <p14:tracePt t="113339" x="4270375" y="4795838"/>
          <p14:tracePt t="113339" x="4270375" y="4787900"/>
          <p14:tracePt t="113357" x="4194175" y="4725988"/>
          <p14:tracePt t="113369" x="4178300" y="4711700"/>
          <p14:tracePt t="113883" x="4170363" y="4711700"/>
          <p14:tracePt t="113888" x="4162425" y="4711700"/>
          <p14:tracePt t="113891" x="4154488" y="4711700"/>
          <p14:tracePt t="113897" x="4132263" y="4718050"/>
          <p14:tracePt t="113903" x="4116388" y="4725988"/>
          <p14:tracePt t="114464" x="4124325" y="4725988"/>
          <p14:tracePt t="114484" x="4132263" y="4725988"/>
          <p14:tracePt t="114500" x="4140200" y="4725988"/>
          <p14:tracePt t="114508" x="4146550" y="4725988"/>
          <p14:tracePt t="114633" x="4154488" y="4725988"/>
          <p14:tracePt t="114638" x="4162425" y="4725988"/>
          <p14:tracePt t="114642" x="4170363" y="4725988"/>
          <p14:tracePt t="114644" x="4178300" y="4725988"/>
          <p14:tracePt t="114655" x="4194175" y="4718050"/>
          <p14:tracePt t="114673" x="4224338" y="4711700"/>
          <p14:tracePt t="114692" x="4232275" y="4711700"/>
          <p14:tracePt t="114692" x="4240213" y="4711700"/>
          <p14:tracePt t="114704" x="4240213" y="4703763"/>
          <p14:tracePt t="114722" x="4248150" y="4703763"/>
          <p14:tracePt t="114740" x="4256088" y="4695825"/>
          <p14:tracePt t="114758" x="4270375" y="4679950"/>
          <p14:tracePt t="114770" x="4278313" y="4679950"/>
          <p14:tracePt t="114789" x="4286250" y="4672013"/>
          <p14:tracePt t="115765" x="4286250" y="4664075"/>
          <p14:tracePt t="115767" x="4294188" y="4664075"/>
          <p14:tracePt t="115771" x="4302125" y="4657725"/>
          <p14:tracePt t="115778" x="4310063" y="4649788"/>
          <p14:tracePt t="115790" x="4316413" y="4641850"/>
          <p14:tracePt t="115838" x="4324350" y="4641850"/>
          <p14:tracePt t="115977" x="4324350" y="4633913"/>
          <p14:tracePt t="116839" x="4316413" y="4633913"/>
          <p14:tracePt t="116842" x="4310063" y="4633913"/>
          <p14:tracePt t="116846" x="4302125" y="4633913"/>
          <p14:tracePt t="116857" x="4270375" y="4633913"/>
          <p14:tracePt t="116876" x="4232275" y="4641850"/>
          <p14:tracePt t="116894" x="4200525" y="4641850"/>
          <p14:tracePt t="116906" x="4178300" y="4641850"/>
          <p14:tracePt t="116924" x="4154488" y="4649788"/>
          <p14:tracePt t="116942" x="4146550" y="4649788"/>
          <p14:tracePt t="117367" x="4154488" y="4649788"/>
          <p14:tracePt t="117374" x="4162425" y="4649788"/>
          <p14:tracePt t="117381" x="4170363" y="4649788"/>
          <p14:tracePt t="117385" x="4178300" y="4649788"/>
          <p14:tracePt t="117392" x="4186238" y="4649788"/>
          <p14:tracePt t="117409" x="4208463" y="4641850"/>
          <p14:tracePt t="117428" x="4240213" y="4633913"/>
          <p14:tracePt t="117440" x="4262438" y="4618038"/>
          <p14:tracePt t="117458" x="4302125" y="4602163"/>
          <p14:tracePt t="117476" x="4332288" y="4595813"/>
          <p14:tracePt t="117494" x="4348163" y="4587875"/>
          <p14:tracePt t="117506" x="4356100" y="4579938"/>
          <p14:tracePt t="117525" x="4371975" y="4579938"/>
          <p14:tracePt t="117543" x="4371975" y="4572000"/>
          <p14:tracePt t="117561" x="4386263" y="4556125"/>
          <p14:tracePt t="117573" x="4402138" y="4548188"/>
          <p14:tracePt t="117591" x="4410075" y="4541838"/>
          <p14:tracePt t="117610" x="4418013" y="4533900"/>
          <p14:tracePt t="117628" x="4425950" y="4518025"/>
          <p14:tracePt t="117640" x="4432300" y="4510088"/>
          <p14:tracePt t="117658" x="4440238" y="4486275"/>
          <p14:tracePt t="117676" x="4440238" y="4471988"/>
          <p14:tracePt t="117695" x="4448175" y="4448175"/>
          <p14:tracePt t="117707" x="4448175" y="4440238"/>
          <p14:tracePt t="117725" x="4456113" y="4425950"/>
          <p14:tracePt t="117769" x="4456113" y="4418013"/>
          <p14:tracePt t="117799" x="4456113" y="4410075"/>
          <p14:tracePt t="118387" x="4464050" y="4410075"/>
          <p14:tracePt t="118396" x="4471988" y="4410075"/>
          <p14:tracePt t="118400" x="4471988" y="4402138"/>
          <p14:tracePt t="118405" x="4479925" y="4402138"/>
          <p14:tracePt t="118410" x="4479925" y="4394200"/>
          <p14:tracePt t="118429" x="4486275" y="4394200"/>
          <p14:tracePt t="118441" x="4494213" y="4394200"/>
          <p14:tracePt t="118465" x="4502150" y="4394200"/>
          <p14:tracePt t="118493" x="4502150" y="4386263"/>
          <p14:tracePt t="118760" x="4510088" y="4386263"/>
          <p14:tracePt t="118769" x="4518025" y="4386263"/>
          <p14:tracePt t="118773" x="4525963" y="4386263"/>
          <p14:tracePt t="118781" x="4533900" y="4386263"/>
          <p14:tracePt t="118793" x="4541838" y="4386263"/>
          <p14:tracePt t="118811" x="4564063" y="4386263"/>
          <p14:tracePt t="118829" x="4579938" y="4386263"/>
          <p14:tracePt t="118841" x="4595813" y="4394200"/>
          <p14:tracePt t="118889" x="4595813" y="4402138"/>
          <p14:tracePt t="119196" x="4587875" y="4402138"/>
          <p14:tracePt t="119232" x="4579938" y="4402138"/>
          <p14:tracePt t="119243" x="4579938" y="4410075"/>
          <p14:tracePt t="119263" x="4572000" y="4410075"/>
          <p14:tracePt t="119277" x="4572000" y="4418013"/>
          <p14:tracePt t="119279" x="4564063" y="4418013"/>
          <p14:tracePt t="119289" x="4556125" y="4418013"/>
          <p14:tracePt t="119296" x="4548188" y="4418013"/>
          <p14:tracePt t="119308" x="4541838" y="4418013"/>
          <p14:tracePt t="119326" x="4533900" y="4418013"/>
          <p14:tracePt t="119345" x="4525963" y="4418013"/>
          <p14:tracePt t="119363" x="4518025" y="4418013"/>
          <p14:tracePt t="120179" x="4510088" y="4418013"/>
          <p14:tracePt t="120192" x="4510088" y="4410075"/>
          <p14:tracePt t="120199" x="4502150" y="4410075"/>
          <p14:tracePt t="120207" x="4502150" y="4402138"/>
          <p14:tracePt t="120216" x="4502150" y="4394200"/>
          <p14:tracePt t="120227" x="4494213" y="4394200"/>
          <p14:tracePt t="120243" x="4494213" y="4386263"/>
          <p14:tracePt t="120261" x="4486275" y="4378325"/>
          <p14:tracePt t="120279" x="4486275" y="4371975"/>
          <p14:tracePt t="120291" x="4486275" y="4364038"/>
          <p14:tracePt t="120376" x="4479925" y="4364038"/>
          <p14:tracePt t="120585" x="4479925" y="4371975"/>
          <p14:tracePt t="120591" x="4479925" y="4378325"/>
          <p14:tracePt t="120598" x="4479925" y="4386263"/>
          <p14:tracePt t="120614" x="4479925" y="4394200"/>
          <p14:tracePt t="120618" x="4479925" y="4402138"/>
          <p14:tracePt t="120628" x="4479925" y="4410075"/>
          <p14:tracePt t="120643" x="4479925" y="4418013"/>
          <p14:tracePt t="120664" x="4479925" y="4425950"/>
          <p14:tracePt t="120679" x="4486275" y="4432300"/>
          <p14:tracePt t="120700" x="4486275" y="4440238"/>
          <p14:tracePt t="120715" x="4494213" y="4440238"/>
          <p14:tracePt t="120872" x="4494213" y="4432300"/>
          <p14:tracePt t="120874" x="4494213" y="4425950"/>
          <p14:tracePt t="120876" x="4486275" y="4425950"/>
          <p14:tracePt t="120880" x="4486275" y="4418013"/>
          <p14:tracePt t="120892" x="4479925" y="4394200"/>
          <p14:tracePt t="120910" x="4471988" y="4378325"/>
          <p14:tracePt t="120928" x="4471988" y="4364038"/>
          <p14:tracePt t="120946" x="4464050" y="4356100"/>
          <p14:tracePt t="120958" x="4456113" y="4348163"/>
          <p14:tracePt t="120977" x="4456113" y="4340225"/>
          <p14:tracePt t="120995" x="4456113" y="4332288"/>
          <p14:tracePt t="121085" x="4456113" y="4340225"/>
          <p14:tracePt t="121089" x="4456113" y="4348163"/>
          <p14:tracePt t="121094" x="4456113" y="4356100"/>
          <p14:tracePt t="121100" x="4456113" y="4364038"/>
          <p14:tracePt t="121110" x="4464050" y="4378325"/>
          <p14:tracePt t="121129" x="4471988" y="4410075"/>
          <p14:tracePt t="121146" x="4479925" y="4432300"/>
          <p14:tracePt t="121159" x="4486275" y="4440238"/>
          <p14:tracePt t="121177" x="4486275" y="4448175"/>
          <p14:tracePt t="121195" x="4486275" y="4456113"/>
          <p14:tracePt t="121309" x="4486275" y="4448175"/>
          <p14:tracePt t="121313" x="4486275" y="4440238"/>
          <p14:tracePt t="121318" x="4486275" y="4432300"/>
          <p14:tracePt t="121329" x="4486275" y="4418013"/>
          <p14:tracePt t="121347" x="4479925" y="4394200"/>
          <p14:tracePt t="121359" x="4479925" y="4378325"/>
          <p14:tracePt t="121377" x="4479925" y="4356100"/>
          <p14:tracePt t="121396" x="4479925" y="4348163"/>
          <p14:tracePt t="121509" x="4479925" y="4356100"/>
          <p14:tracePt t="121513" x="4479925" y="4364038"/>
          <p14:tracePt t="121515" x="4479925" y="4371975"/>
          <p14:tracePt t="121529" x="4479925" y="4394200"/>
          <p14:tracePt t="121547" x="4479925" y="4425950"/>
          <p14:tracePt t="121559" x="4479925" y="4432300"/>
          <p14:tracePt t="121577" x="4479925" y="4448175"/>
          <p14:tracePt t="121595" x="4486275" y="4464050"/>
          <p14:tracePt t="121614" x="4486275" y="4471988"/>
          <p14:tracePt t="121626" x="4494213" y="4479925"/>
          <p14:tracePt t="121644" x="4494213" y="4486275"/>
          <p14:tracePt t="121829" x="4486275" y="4486275"/>
          <p14:tracePt t="121839" x="4479925" y="4486275"/>
          <p14:tracePt t="121841" x="4479925" y="4479925"/>
          <p14:tracePt t="121846" x="4479925" y="4471988"/>
          <p14:tracePt t="121862" x="4464050" y="4456113"/>
          <p14:tracePt t="121881" x="4456113" y="4440238"/>
          <p14:tracePt t="121893" x="4448175" y="4425950"/>
          <p14:tracePt t="121911" x="4440238" y="4418013"/>
          <p14:tracePt t="121929" x="4432300" y="4410075"/>
          <p14:tracePt t="121947" x="4425950" y="4394200"/>
          <p14:tracePt t="121960" x="4425950" y="4386263"/>
          <p14:tracePt t="121960" x="4425950" y="4378325"/>
          <p14:tracePt t="121978" x="4418013" y="4356100"/>
          <p14:tracePt t="121996" x="4410075" y="4348163"/>
          <p14:tracePt t="122014" x="4410075" y="4340225"/>
          <p14:tracePt t="122112" x="4410075" y="4332288"/>
          <p14:tracePt t="122123" x="4418013" y="4332288"/>
          <p14:tracePt t="122132" x="4418013" y="4324350"/>
          <p14:tracePt t="122133" x="4425950" y="4324350"/>
          <p14:tracePt t="122148" x="4432300" y="4324350"/>
          <p14:tracePt t="122160" x="4440238" y="4324350"/>
          <p14:tracePt t="122178" x="4448175" y="4324350"/>
          <p14:tracePt t="122204" x="4456113" y="4324350"/>
          <p14:tracePt t="122214" x="4464050" y="4324350"/>
          <p14:tracePt t="122226" x="4479925" y="4324350"/>
          <p14:tracePt t="122245" x="4502150" y="4324350"/>
          <p14:tracePt t="122245" x="4510088" y="4324350"/>
          <p14:tracePt t="122263" x="4533900" y="4324350"/>
          <p14:tracePt t="122281" x="4556125" y="4324350"/>
          <p14:tracePt t="122293" x="4579938" y="4324350"/>
          <p14:tracePt t="122311" x="4610100" y="4332288"/>
          <p14:tracePt t="122329" x="4657725" y="4340225"/>
          <p14:tracePt t="122348" x="4711700" y="4348163"/>
          <p14:tracePt t="122360" x="4733925" y="4348163"/>
          <p14:tracePt t="122378" x="4779963" y="4348163"/>
          <p14:tracePt t="122396" x="4811713" y="4348163"/>
          <p14:tracePt t="122415" x="4857750" y="4348163"/>
          <p14:tracePt t="122433" x="4887913" y="4348163"/>
          <p14:tracePt t="122445" x="4911725" y="4348163"/>
          <p14:tracePt t="122463" x="4919663" y="4348163"/>
          <p14:tracePt t="122481" x="4927600" y="4348163"/>
          <p14:tracePt t="122497" x="4935538" y="4348163"/>
          <p14:tracePt t="122512" x="4943475" y="4348163"/>
          <p14:tracePt t="122530" x="4957763" y="4348163"/>
          <p14:tracePt t="122548" x="4973638" y="4340225"/>
          <p14:tracePt t="122563" x="4981575" y="4340225"/>
          <p14:tracePt t="122632" x="4981575" y="4332288"/>
          <p14:tracePt t="122655" x="4973638" y="4332288"/>
          <p14:tracePt t="122657" x="4965700" y="4324350"/>
          <p14:tracePt t="122661" x="4957763" y="4324350"/>
          <p14:tracePt t="122665" x="4949825" y="4324350"/>
          <p14:tracePt t="122681" x="4911725" y="4310063"/>
          <p14:tracePt t="122694" x="4873625" y="4302125"/>
          <p14:tracePt t="122712" x="4833938" y="4294188"/>
          <p14:tracePt t="122730" x="4779963" y="4286250"/>
          <p14:tracePt t="122748" x="4711700" y="4286250"/>
          <p14:tracePt t="122760" x="4679950" y="4286250"/>
          <p14:tracePt t="122779" x="4633913" y="4286250"/>
          <p14:tracePt t="122797" x="4564063" y="4286250"/>
          <p14:tracePt t="122815" x="4471988" y="4286250"/>
          <p14:tracePt t="122827" x="4410075" y="4286250"/>
          <p14:tracePt t="122845" x="4310063" y="4302125"/>
          <p14:tracePt t="122863" x="4248150" y="4316413"/>
          <p14:tracePt t="122882" x="4240213" y="4324350"/>
          <p14:tracePt t="122946" x="4240213" y="4332288"/>
          <p14:tracePt t="122951" x="4240213" y="4340225"/>
          <p14:tracePt t="122953" x="4240213" y="4348163"/>
          <p14:tracePt t="122960" x="4240213" y="4394200"/>
          <p14:tracePt t="122979" x="4262438" y="4479925"/>
          <p14:tracePt t="122997" x="4286250" y="4556125"/>
          <p14:tracePt t="123015" x="4310063" y="4618038"/>
          <p14:tracePt t="123027" x="4316413" y="4641850"/>
          <p14:tracePt t="123045" x="4332288" y="4664075"/>
          <p14:tracePt t="123064" x="4340225" y="4664075"/>
          <p14:tracePt t="123092" x="4348163" y="4664075"/>
          <p14:tracePt t="123104" x="4356100" y="4664075"/>
          <p14:tracePt t="123112" x="4364038" y="4649788"/>
          <p14:tracePt t="123130" x="4378325" y="4618038"/>
          <p14:tracePt t="123149" x="4378325" y="4579938"/>
          <p14:tracePt t="123149" x="4378325" y="4572000"/>
          <p14:tracePt t="123161" x="4378325" y="4533900"/>
          <p14:tracePt t="123179" x="4378325" y="4479925"/>
          <p14:tracePt t="123197" x="4386263" y="4378325"/>
          <p14:tracePt t="123215" x="4402138" y="4294188"/>
          <p14:tracePt t="123227" x="4410075" y="4270375"/>
          <p14:tracePt t="123246" x="4410075" y="4240213"/>
          <p14:tracePt t="123264" x="4410075" y="4232275"/>
          <p14:tracePt t="123345" x="4418013" y="4232275"/>
          <p14:tracePt t="123350" x="4425950" y="4232275"/>
          <p14:tracePt t="123353" x="4432300" y="4232275"/>
          <p14:tracePt t="123361" x="4456113" y="4240213"/>
          <p14:tracePt t="123379" x="4518025" y="4256088"/>
          <p14:tracePt t="123397" x="4579938" y="4270375"/>
          <p14:tracePt t="123416" x="4641850" y="4278313"/>
          <p14:tracePt t="123434" x="4718050" y="4278313"/>
          <p14:tracePt t="123446" x="4772025" y="4278313"/>
          <p14:tracePt t="123464" x="4849813" y="4278313"/>
          <p14:tracePt t="123482" x="4903788" y="4286250"/>
          <p14:tracePt t="123494" x="4935538" y="4286250"/>
          <p14:tracePt t="123513" x="4957763" y="4286250"/>
          <p14:tracePt t="123604" x="4949825" y="4286250"/>
          <p14:tracePt t="123608" x="4943475" y="4286250"/>
          <p14:tracePt t="123610" x="4935538" y="4286250"/>
          <p14:tracePt t="123616" x="4919663" y="4286250"/>
          <p14:tracePt t="123628" x="4849813" y="4278313"/>
          <p14:tracePt t="123646" x="4687888" y="4248150"/>
          <p14:tracePt t="123664" x="4502150" y="4248150"/>
          <p14:tracePt t="123682" x="4356100" y="4248150"/>
          <p14:tracePt t="123683" x="4348163" y="4248150"/>
          <p14:tracePt t="123695" x="4310063" y="4248150"/>
          <p14:tracePt t="123695" x="4302125" y="4248150"/>
          <p14:tracePt t="123713" x="4278313" y="4248150"/>
          <p14:tracePt t="123731" x="4270375" y="4248150"/>
          <p14:tracePt t="123857" x="4278313" y="4256088"/>
          <p14:tracePt t="123859" x="4278313" y="4262438"/>
          <p14:tracePt t="123864" x="4294188" y="4270375"/>
          <p14:tracePt t="123870" x="4316413" y="4278313"/>
          <p14:tracePt t="123871" x="4316413" y="4286250"/>
          <p14:tracePt t="123883" x="4364038" y="4310063"/>
          <p14:tracePt t="123895" x="4418013" y="4340225"/>
          <p14:tracePt t="123913" x="4464050" y="4364038"/>
          <p14:tracePt t="123931" x="4486275" y="4371975"/>
          <p14:tracePt t="123949" x="4510088" y="4394200"/>
          <p14:tracePt t="123961" x="4533900" y="4418013"/>
          <p14:tracePt t="123980" x="4564063" y="4432300"/>
          <p14:tracePt t="123998" x="4572000" y="4440238"/>
          <p14:tracePt t="124141" x="4564063" y="4440238"/>
          <p14:tracePt t="124144" x="4556125" y="4440238"/>
          <p14:tracePt t="124147" x="4548188" y="4440238"/>
          <p14:tracePt t="124150" x="4541838" y="4440238"/>
          <p14:tracePt t="124150" x="4541838" y="4432300"/>
          <p14:tracePt t="124162" x="4502150" y="4425950"/>
          <p14:tracePt t="124180" x="4456113" y="4425950"/>
          <p14:tracePt t="124198" x="4432300" y="4425950"/>
          <p14:tracePt t="124216" x="4425950" y="4425950"/>
          <p14:tracePt t="124249" x="4418013" y="4425950"/>
          <p14:tracePt t="124269" x="4410075" y="4425950"/>
          <p14:tracePt t="124357" x="4410075" y="4418013"/>
          <p14:tracePt t="124361" x="4410075" y="4410075"/>
          <p14:tracePt t="124365" x="4410075" y="4402138"/>
          <p14:tracePt t="124369" x="4410075" y="4394200"/>
          <p14:tracePt t="124380" x="4402138" y="4378325"/>
          <p14:tracePt t="124398" x="4394200" y="4371975"/>
          <p14:tracePt t="124562" x="4402138" y="4371975"/>
          <p14:tracePt t="124567" x="4410075" y="4371975"/>
          <p14:tracePt t="124569" x="4418013" y="4371975"/>
          <p14:tracePt t="124580" x="4432300" y="4371975"/>
          <p14:tracePt t="124599" x="4456113" y="4371975"/>
          <p14:tracePt t="124617" x="4486275" y="4386263"/>
          <p14:tracePt t="124629" x="4510088" y="4394200"/>
          <p14:tracePt t="124647" x="4533900" y="4394200"/>
          <p14:tracePt t="124665" x="4556125" y="4402138"/>
          <p14:tracePt t="124684" x="4564063" y="4402138"/>
          <p14:tracePt t="124696" x="4572000" y="4402138"/>
          <p14:tracePt t="124714" x="4579938" y="4402138"/>
          <p14:tracePt t="124780" x="4587875" y="4402138"/>
          <p14:tracePt t="124821" x="4595813" y="4402138"/>
          <p14:tracePt t="124841" x="4595813" y="4410075"/>
          <p14:tracePt t="124844" x="4595813" y="4418013"/>
          <p14:tracePt t="124847" x="4602163" y="4418013"/>
          <p14:tracePt t="124853" x="4610100" y="4425950"/>
          <p14:tracePt t="124865" x="4610100" y="4432300"/>
          <p14:tracePt t="124884" x="4618038" y="4448175"/>
          <p14:tracePt t="124896" x="4618038" y="4456113"/>
          <p14:tracePt t="124921" x="4618038" y="4464050"/>
          <p14:tracePt t="124988" x="4618038" y="4471988"/>
          <p14:tracePt t="125000" x="4618038" y="4479925"/>
          <p14:tracePt t="125006" x="4618038" y="4486275"/>
          <p14:tracePt t="125019" x="4618038" y="4494213"/>
          <p14:tracePt t="125035" x="4618038" y="4502150"/>
          <p14:tracePt t="125047" x="4618038" y="4510088"/>
          <p14:tracePt t="125056" x="4618038" y="4518025"/>
          <p14:tracePt t="125076" x="4610100" y="4518025"/>
          <p14:tracePt t="125127" x="4610100" y="4525963"/>
          <p14:tracePt t="125136" x="4602163" y="4525963"/>
          <p14:tracePt t="125152" x="4595813" y="4525963"/>
          <p14:tracePt t="125177" x="4587875" y="4525963"/>
          <p14:tracePt t="125192" x="4579938" y="4525963"/>
          <p14:tracePt t="125196" x="4572000" y="4525963"/>
          <p14:tracePt t="125202" x="4564063" y="4525963"/>
          <p14:tracePt t="125217" x="4533900" y="4525963"/>
          <p14:tracePt t="125229" x="4510088" y="4525963"/>
          <p14:tracePt t="125248" x="4486275" y="4525963"/>
          <p14:tracePt t="125266" x="4456113" y="4525963"/>
          <p14:tracePt t="125284" x="4418013" y="4518025"/>
          <p14:tracePt t="125296" x="4394200" y="4518025"/>
          <p14:tracePt t="125314" x="4348163" y="4510088"/>
          <p14:tracePt t="125332" x="4316413" y="4502150"/>
          <p14:tracePt t="125351" x="4302125" y="4502150"/>
          <p14:tracePt t="125365" x="4294188" y="4502150"/>
          <p14:tracePt t="125381" x="4286250" y="4502150"/>
          <p14:tracePt t="125496" x="4294188" y="4502150"/>
          <p14:tracePt t="125500" x="4302125" y="4502150"/>
          <p14:tracePt t="125504" x="4310063" y="4502150"/>
          <p14:tracePt t="125515" x="4340225" y="4502150"/>
          <p14:tracePt t="125533" x="4402138" y="4502150"/>
          <p14:tracePt t="125551" x="4479925" y="4518025"/>
          <p14:tracePt t="125563" x="4541838" y="4518025"/>
          <p14:tracePt t="125581" x="4625975" y="4518025"/>
          <p14:tracePt t="125600" x="4687888" y="4518025"/>
          <p14:tracePt t="125618" x="4749800" y="4510088"/>
          <p14:tracePt t="125630" x="4779963" y="4502150"/>
          <p14:tracePt t="125648" x="4819650" y="4502150"/>
          <p14:tracePt t="125666" x="4841875" y="4502150"/>
          <p14:tracePt t="125689" x="4849813" y="4502150"/>
          <p14:tracePt t="125763" x="4841875" y="4502150"/>
          <p14:tracePt t="125766" x="4833938" y="4502150"/>
          <p14:tracePt t="125770" x="4827588" y="4510088"/>
          <p14:tracePt t="125770" x="4819650" y="4510088"/>
          <p14:tracePt t="125782" x="4779963" y="4518025"/>
          <p14:tracePt t="125782" x="4772025" y="4518025"/>
          <p14:tracePt t="125800" x="4695825" y="4541838"/>
          <p14:tracePt t="125818" x="4641850" y="4548188"/>
          <p14:tracePt t="125830" x="4618038" y="4556125"/>
          <p14:tracePt t="125848" x="4610100" y="4556125"/>
          <p14:tracePt t="125907" x="4618038" y="4556125"/>
          <p14:tracePt t="125909" x="4625975" y="4564063"/>
          <p14:tracePt t="125911" x="4633913" y="4564063"/>
          <p14:tracePt t="125915" x="4649788" y="4572000"/>
          <p14:tracePt t="125933" x="4725988" y="4579938"/>
          <p14:tracePt t="125951" x="4787900" y="4595813"/>
          <p14:tracePt t="125964" x="4819650" y="4595813"/>
          <p14:tracePt t="125964" x="4827588" y="4595813"/>
          <p14:tracePt t="125982" x="4857750" y="4595813"/>
          <p14:tracePt t="126000" x="4873625" y="4595813"/>
          <p14:tracePt t="126018" x="4887913" y="4595813"/>
          <p14:tracePt t="126426" x="4881563" y="4595813"/>
          <p14:tracePt t="126427" x="4881563" y="4602163"/>
          <p14:tracePt t="126431" x="4873625" y="4610100"/>
          <p14:tracePt t="126437" x="4849813" y="4625975"/>
          <p14:tracePt t="126449" x="4803775" y="4664075"/>
          <p14:tracePt t="126467" x="4733925" y="4703763"/>
          <p14:tracePt t="126485" x="4657725" y="4741863"/>
          <p14:tracePt t="126497" x="4610100" y="4757738"/>
          <p14:tracePt t="126516" x="4556125" y="4765675"/>
          <p14:tracePt t="126534" x="4533900" y="4772025"/>
          <p14:tracePt t="126562" x="4533900" y="4765675"/>
          <p14:tracePt t="126564" x="4533900" y="4757738"/>
          <p14:tracePt t="126582" x="4556125" y="4618038"/>
          <p14:tracePt t="126601" x="4602163" y="4510088"/>
          <p14:tracePt t="126601" x="4602163" y="4502150"/>
          <p14:tracePt t="126619" x="4703763" y="4378325"/>
          <p14:tracePt t="126631" x="4757738" y="4302125"/>
          <p14:tracePt t="126649" x="4811713" y="4240213"/>
          <p14:tracePt t="126667" x="4833938" y="4186238"/>
          <p14:tracePt t="126686" x="4857750" y="4154488"/>
          <p14:tracePt t="126686" x="4865688" y="4154488"/>
          <p14:tracePt t="126698" x="4881563" y="4146550"/>
          <p14:tracePt t="126698" x="4887913" y="4146550"/>
          <p14:tracePt t="126716" x="4895850" y="4146550"/>
          <p14:tracePt t="126734" x="4919663" y="4146550"/>
          <p14:tracePt t="126752" x="5003800" y="4194175"/>
          <p14:tracePt t="126764" x="5065713" y="4216400"/>
          <p14:tracePt t="126783" x="5143500" y="4240213"/>
          <p14:tracePt t="126801" x="5173663" y="4256088"/>
          <p14:tracePt t="126819" x="5181600" y="4256088"/>
          <p14:tracePt t="126860" x="5181600" y="4262438"/>
          <p14:tracePt t="126867" x="5181600" y="4270375"/>
          <p14:tracePt t="126871" x="5181600" y="4278313"/>
          <p14:tracePt t="126886" x="5173663" y="4324350"/>
          <p14:tracePt t="126898" x="5173663" y="4356100"/>
          <p14:tracePt t="126916" x="5167313" y="4394200"/>
          <p14:tracePt t="126934" x="5167313" y="4440238"/>
          <p14:tracePt t="126953" x="5167313" y="4456113"/>
          <p14:tracePt t="128400" x="5167313" y="4464050"/>
          <p14:tracePt t="128403" x="5159375" y="4464050"/>
          <p14:tracePt t="128405" x="5151438" y="4464050"/>
          <p14:tracePt t="128421" x="5113338" y="4471988"/>
          <p14:tracePt t="128433" x="5089525" y="4471988"/>
          <p14:tracePt t="128451" x="5057775" y="4471988"/>
          <p14:tracePt t="128469" x="5051425" y="4471988"/>
          <p14:tracePt t="128739" x="5043488" y="4471988"/>
          <p14:tracePt t="128744" x="5035550" y="4471988"/>
          <p14:tracePt t="128746" x="5035550" y="4479925"/>
          <p14:tracePt t="128748" x="5027613" y="4479925"/>
          <p14:tracePt t="128749" x="5027613" y="4486275"/>
          <p14:tracePt t="128767" x="4989513" y="4541838"/>
          <p14:tracePt t="128767" x="4989513" y="4548188"/>
          <p14:tracePt t="128785" x="4973638" y="4587875"/>
          <p14:tracePt t="128803" x="4957763" y="4641850"/>
          <p14:tracePt t="128815" x="4949825" y="4672013"/>
          <p14:tracePt t="128833" x="4943475" y="4718050"/>
          <p14:tracePt t="128851" x="4935538" y="4749800"/>
          <p14:tracePt t="128870" x="4927600" y="4772025"/>
          <p14:tracePt t="128870" x="4919663" y="4772025"/>
          <p14:tracePt t="128882" x="4919663" y="4795838"/>
          <p14:tracePt t="128900" x="4903788" y="4811713"/>
          <p14:tracePt t="128918" x="4895850" y="4833938"/>
          <p14:tracePt t="128936" x="4881563" y="4857750"/>
          <p14:tracePt t="128948" x="4881563" y="4865688"/>
          <p14:tracePt t="128967" x="4873625" y="4873625"/>
          <p14:tracePt t="129176" x="4865688" y="4873625"/>
          <p14:tracePt t="129177" x="4865688" y="4881563"/>
          <p14:tracePt t="129183" x="4857750" y="4881563"/>
          <p14:tracePt t="129185" x="4849813" y="4887913"/>
          <p14:tracePt t="129203" x="4827588" y="4895850"/>
          <p14:tracePt t="129215" x="4803775" y="4903788"/>
          <p14:tracePt t="129236" x="4779963" y="4919663"/>
          <p14:tracePt t="129252" x="4772025" y="4927600"/>
          <p14:tracePt t="129270" x="4765675" y="4927600"/>
          <p14:tracePt t="129295" x="4757738" y="4927600"/>
          <p14:tracePt t="129338" x="4749800" y="4927600"/>
          <p14:tracePt t="129345" x="4741863" y="4927600"/>
          <p14:tracePt t="129352" x="4733925" y="4927600"/>
          <p14:tracePt t="129360" x="4725988" y="4927600"/>
          <p14:tracePt t="129448" x="4718050" y="4927600"/>
          <p14:tracePt t="129453" x="4711700" y="4927600"/>
          <p14:tracePt t="129457" x="4703763" y="4927600"/>
          <p14:tracePt t="129470" x="4687888" y="4927600"/>
          <p14:tracePt t="129516" x="4687888" y="4919663"/>
          <p14:tracePt t="129533" x="4687888" y="4911725"/>
          <p14:tracePt t="129534" x="4695825" y="4911725"/>
          <p14:tracePt t="129537" x="4703763" y="4911725"/>
          <p14:tracePt t="129549" x="4733925" y="4895850"/>
          <p14:tracePt t="129567" x="4765675" y="4881563"/>
          <p14:tracePt t="130551" x="4757738" y="4881563"/>
          <p14:tracePt t="130553" x="4749800" y="4887913"/>
          <p14:tracePt t="130556" x="4733925" y="4887913"/>
          <p14:tracePt t="130568" x="4657725" y="4919663"/>
          <p14:tracePt t="130586" x="4595813" y="4943475"/>
          <p14:tracePt t="130605" x="4564063" y="4943475"/>
          <p14:tracePt t="130617" x="4556125" y="4943475"/>
          <p14:tracePt t="130635" x="4533900" y="4927600"/>
          <p14:tracePt t="130653" x="4533900" y="4903788"/>
          <p14:tracePt t="130671" x="4533900" y="4865688"/>
          <p14:tracePt t="130684" x="4533900" y="4857750"/>
          <p14:tracePt t="130684" x="4533900" y="4849813"/>
          <p14:tracePt t="130702" x="4564063" y="4849813"/>
          <p14:tracePt t="130720" x="4757738" y="4881563"/>
          <p14:tracePt t="130738" x="4881563" y="4911725"/>
          <p14:tracePt t="130750" x="4873625" y="4911725"/>
          <p14:tracePt t="131155" x="4865688" y="4911725"/>
          <p14:tracePt t="131161" x="4857750" y="4911725"/>
          <p14:tracePt t="131163" x="4857750" y="4903788"/>
          <p14:tracePt t="131169" x="4841875" y="4903788"/>
          <p14:tracePt t="131187" x="4787900" y="4865688"/>
          <p14:tracePt t="131205" x="4749800" y="4841875"/>
          <p14:tracePt t="131217" x="4765675" y="4849813"/>
          <p14:tracePt t="131236" x="4787900" y="4857750"/>
          <p14:tracePt t="131254" x="4803775" y="4865688"/>
          <p14:tracePt t="131526" x="4803775" y="4857750"/>
          <p14:tracePt t="131528" x="4803775" y="4849813"/>
          <p14:tracePt t="131533" x="4787900" y="4833938"/>
          <p14:tracePt t="131539" x="4772025" y="4819650"/>
          <p14:tracePt t="131551" x="4749800" y="4787900"/>
          <p14:tracePt t="131569" x="4741863" y="4779963"/>
          <p14:tracePt t="131603" x="4733925" y="4779963"/>
          <p14:tracePt t="131614" x="4733925" y="4772025"/>
          <p14:tracePt t="131618" x="4718050" y="4772025"/>
          <p14:tracePt t="131636" x="4695825" y="4765675"/>
          <p14:tracePt t="131654" x="4672013" y="4749800"/>
          <p14:tracePt t="131672" x="4641850" y="4741863"/>
          <p14:tracePt t="131685" x="4610100" y="4733925"/>
          <p14:tracePt t="131703" x="4579938" y="4725988"/>
          <p14:tracePt t="131721" x="4572000" y="4725988"/>
          <p14:tracePt t="131773" x="4572000" y="4718050"/>
          <p14:tracePt t="131810" x="4564063" y="4718050"/>
          <p14:tracePt t="131819" x="4556125" y="4718050"/>
          <p14:tracePt t="131833" x="4548188" y="4718050"/>
          <p14:tracePt t="131840" x="4541838" y="4718050"/>
          <p14:tracePt t="131845" x="4533900" y="4718050"/>
          <p14:tracePt t="131854" x="4510088" y="4718050"/>
          <p14:tracePt t="131873" x="4448175" y="4711700"/>
          <p14:tracePt t="131885" x="4425950" y="4687888"/>
          <p14:tracePt t="131903" x="4425950" y="4679950"/>
          <p14:tracePt t="134700" x="4418013" y="4679950"/>
          <p14:tracePt t="134703" x="4418013" y="4672013"/>
          <p14:tracePt t="134706" x="4410075" y="4664075"/>
          <p14:tracePt t="134712" x="4386263" y="4649788"/>
          <p14:tracePt t="134724" x="4356100" y="4618038"/>
          <p14:tracePt t="134742" x="4332288" y="4602163"/>
          <p14:tracePt t="134782" x="4340225" y="4602163"/>
          <p14:tracePt t="134786" x="4348163" y="4602163"/>
          <p14:tracePt t="134791" x="4371975" y="4602163"/>
          <p14:tracePt t="134809" x="4486275" y="4602163"/>
          <p14:tracePt t="134821" x="4572000" y="4602163"/>
          <p14:tracePt t="134839" x="4649788" y="4602163"/>
          <p14:tracePt t="134857" x="4687888" y="4602163"/>
          <p14:tracePt t="134876" x="4811713" y="4602163"/>
          <p14:tracePt t="134888" x="4943475" y="4602163"/>
          <p14:tracePt t="134906" x="5229225" y="4641850"/>
          <p14:tracePt t="134925" x="5413375" y="4687888"/>
          <p14:tracePt t="134925" x="5421313" y="4687888"/>
          <p14:tracePt t="134942" x="5459413" y="4695825"/>
          <p14:tracePt t="134955" x="5467350" y="4695825"/>
          <p14:tracePt t="135024" x="5459413" y="4695825"/>
          <p14:tracePt t="135026" x="5459413" y="4703763"/>
          <p14:tracePt t="135032" x="5453063" y="4703763"/>
          <p14:tracePt t="135039" x="5445125" y="4711700"/>
          <p14:tracePt t="135058" x="5429250" y="4711700"/>
          <p14:tracePt t="135091" x="5429250" y="4718050"/>
          <p14:tracePt t="135095" x="5421313" y="4718050"/>
          <p14:tracePt t="135106" x="5405438" y="4725988"/>
          <p14:tracePt t="135124" x="5343525" y="4733925"/>
          <p14:tracePt t="135143" x="5275263" y="4733925"/>
          <p14:tracePt t="135143" x="5267325" y="4733925"/>
          <p14:tracePt t="135156" x="5213350" y="4733925"/>
          <p14:tracePt t="135156" x="5205413" y="4733925"/>
          <p14:tracePt t="135173" x="5113338" y="4741863"/>
          <p14:tracePt t="135191" x="5003800" y="4749800"/>
          <p14:tracePt t="135209" x="4873625" y="4757738"/>
          <p14:tracePt t="135222" x="4749800" y="4757738"/>
          <p14:tracePt t="135222" x="4741863" y="4757738"/>
          <p14:tracePt t="135240" x="4572000" y="4741863"/>
          <p14:tracePt t="135258" x="4440238" y="4718050"/>
          <p14:tracePt t="135276" x="4348163" y="4687888"/>
          <p14:tracePt t="135277" x="4340225" y="4687888"/>
          <p14:tracePt t="135294" x="4270375" y="4657725"/>
          <p14:tracePt t="135306" x="4232275" y="4633913"/>
          <p14:tracePt t="135325" x="4170363" y="4602163"/>
          <p14:tracePt t="135325" x="4162425" y="4602163"/>
          <p14:tracePt t="135343" x="4100513" y="4564063"/>
          <p14:tracePt t="135355" x="4054475" y="4541838"/>
          <p14:tracePt t="135373" x="4016375" y="4510088"/>
          <p14:tracePt t="135391" x="3984625" y="4486275"/>
          <p14:tracePt t="135410" x="3970338" y="4486275"/>
          <p14:tracePt t="135467" x="3962400" y="4486275"/>
          <p14:tracePt t="135468" x="3962400" y="4479925"/>
          <p14:tracePt t="135472" x="3954463" y="4479925"/>
          <p14:tracePt t="135476" x="3954463" y="4471988"/>
          <p14:tracePt t="135489" x="3922713" y="4456113"/>
          <p14:tracePt t="135507" x="3892550" y="4448175"/>
          <p14:tracePt t="135525" x="3876675" y="4440238"/>
          <p14:tracePt t="135543" x="3860800" y="4440238"/>
          <p14:tracePt t="135564" x="3854450" y="4440238"/>
          <p14:tracePt t="135573" x="3846513" y="4432300"/>
          <p14:tracePt t="135592" x="3814763" y="4432300"/>
          <p14:tracePt t="135610" x="3784600" y="4432300"/>
          <p14:tracePt t="135622" x="3760788" y="4432300"/>
          <p14:tracePt t="135640" x="3738563" y="4432300"/>
          <p14:tracePt t="135658" x="3722688" y="4440238"/>
          <p14:tracePt t="135677" x="3706813" y="4448175"/>
          <p14:tracePt t="135689" x="3690938" y="4456113"/>
          <p14:tracePt t="135707" x="3690938" y="4464050"/>
          <p14:tracePt t="135725" x="3684588" y="4464050"/>
          <p14:tracePt t="135784" x="3684588" y="4471988"/>
          <p14:tracePt t="135813" x="3684588" y="4479925"/>
          <p14:tracePt t="135816" x="3690938" y="4479925"/>
          <p14:tracePt t="135818" x="3690938" y="4486275"/>
          <p14:tracePt t="135822" x="3698875" y="4494213"/>
          <p14:tracePt t="135840" x="3722688" y="4502150"/>
          <p14:tracePt t="135859" x="3744913" y="4518025"/>
          <p14:tracePt t="135877" x="3760788" y="4533900"/>
          <p14:tracePt t="135889" x="3776663" y="4533900"/>
          <p14:tracePt t="135907" x="3792538" y="4541838"/>
          <p14:tracePt t="135925" x="3814763" y="4548188"/>
          <p14:tracePt t="135943" x="3822700" y="4556125"/>
          <p14:tracePt t="135956" x="3838575" y="4564063"/>
          <p14:tracePt t="135974" x="3846513" y="4572000"/>
          <p14:tracePt t="135992" x="3854450" y="4572000"/>
          <p14:tracePt t="136096" x="3854450" y="4579938"/>
          <p14:tracePt t="136097" x="3846513" y="4579938"/>
          <p14:tracePt t="136101" x="3838575" y="4587875"/>
          <p14:tracePt t="136107" x="3830638" y="4587875"/>
          <p14:tracePt t="136125" x="3800475" y="4595813"/>
          <p14:tracePt t="136144" x="3768725" y="4602163"/>
          <p14:tracePt t="136156" x="3752850" y="4618038"/>
          <p14:tracePt t="136174" x="3730625" y="4618038"/>
          <p14:tracePt t="136192" x="3722688" y="4618038"/>
          <p14:tracePt t="136210" x="3714750" y="4618038"/>
          <p14:tracePt t="136223" x="3698875" y="4618038"/>
          <p14:tracePt t="136241" x="3690938" y="4618038"/>
          <p14:tracePt t="136259" x="3668713" y="4618038"/>
          <p14:tracePt t="136277" x="3652838" y="4618038"/>
          <p14:tracePt t="136300" x="3644900" y="4618038"/>
          <p14:tracePt t="136427" x="3652838" y="4618038"/>
          <p14:tracePt t="136436" x="3660775" y="4618038"/>
          <p14:tracePt t="136443" x="3668713" y="4618038"/>
          <p14:tracePt t="136447" x="3668713" y="4610100"/>
          <p14:tracePt t="136459" x="3684588" y="4610100"/>
          <p14:tracePt t="136477" x="3698875" y="4610100"/>
          <p14:tracePt t="136489" x="3706813" y="4610100"/>
          <p14:tracePt t="136508" x="3722688" y="4602163"/>
          <p14:tracePt t="136526" x="3730625" y="4602163"/>
          <p14:tracePt t="136544" x="3744913" y="4595813"/>
          <p14:tracePt t="136556" x="3752850" y="4595813"/>
          <p14:tracePt t="136574" x="3760788" y="4595813"/>
          <p14:tracePt t="136593" x="3768725" y="4595813"/>
          <p14:tracePt t="136611" x="3776663" y="4595813"/>
          <p14:tracePt t="136714" x="3776663" y="4587875"/>
          <p14:tracePt t="136716" x="3784600" y="4587875"/>
          <p14:tracePt t="136720" x="3784600" y="4579938"/>
          <p14:tracePt t="136726" x="3792538" y="4556125"/>
          <p14:tracePt t="136738" x="3806825" y="4525963"/>
          <p14:tracePt t="136756" x="3806825" y="4502150"/>
          <p14:tracePt t="136895" x="3806825" y="4510088"/>
          <p14:tracePt t="136899" x="3806825" y="4518025"/>
          <p14:tracePt t="136902" x="3814763" y="4525963"/>
          <p14:tracePt t="136908" x="3814763" y="4533900"/>
          <p14:tracePt t="136926" x="3830638" y="4556125"/>
          <p14:tracePt t="136938" x="3846513" y="4564063"/>
          <p14:tracePt t="136957" x="3860800" y="4587875"/>
          <p14:tracePt t="136957" x="3868738" y="4587875"/>
          <p14:tracePt t="136975" x="3884613" y="4602163"/>
          <p14:tracePt t="136993" x="3914775" y="4618038"/>
          <p14:tracePt t="137005" x="3930650" y="4625975"/>
          <p14:tracePt t="137023" x="3962400" y="4633913"/>
          <p14:tracePt t="137042" x="3992563" y="4633913"/>
          <p14:tracePt t="137042" x="4000500" y="4633913"/>
          <p14:tracePt t="137060" x="4016375" y="4633913"/>
          <p14:tracePt t="137072" x="4038600" y="4633913"/>
          <p14:tracePt t="137090" x="4046538" y="4633913"/>
          <p14:tracePt t="137108" x="4078288" y="4649788"/>
          <p14:tracePt t="137126" x="4092575" y="4649788"/>
          <p14:tracePt t="137139" x="4108450" y="4649788"/>
          <p14:tracePt t="137157" x="4132263" y="4649788"/>
          <p14:tracePt t="137175" x="4154488" y="4657725"/>
          <p14:tracePt t="137193" x="4186238" y="4657725"/>
          <p14:tracePt t="137206" x="4194175" y="4657725"/>
          <p14:tracePt t="137223" x="4200525" y="4657725"/>
          <p14:tracePt t="137242" x="4224338" y="4657725"/>
          <p14:tracePt t="137260" x="4240213" y="4657725"/>
          <p14:tracePt t="137272" x="4248150" y="4657725"/>
          <p14:tracePt t="137290" x="4270375" y="4657725"/>
          <p14:tracePt t="137308" x="4286250" y="4649788"/>
          <p14:tracePt t="137309" x="4294188" y="4649788"/>
          <p14:tracePt t="137327" x="4302125" y="4641850"/>
          <p14:tracePt t="137339" x="4310063" y="4633913"/>
          <p14:tracePt t="137357" x="4316413" y="4633913"/>
          <p14:tracePt t="137378" x="4324350" y="4633913"/>
          <p14:tracePt t="137393" x="4324350" y="4625975"/>
          <p14:tracePt t="137408" x="4332288" y="4625975"/>
          <p14:tracePt t="137430" x="4340225" y="4610100"/>
          <p14:tracePt t="137442" x="4348163" y="4610100"/>
          <p14:tracePt t="137463" x="4356100" y="4610100"/>
          <p14:tracePt t="137472" x="4356100" y="4602163"/>
          <p14:tracePt t="137490" x="4364038" y="4595813"/>
          <p14:tracePt t="137509" x="4371975" y="4587875"/>
          <p14:tracePt t="137527" x="4378325" y="4579938"/>
          <p14:tracePt t="137539" x="4378325" y="4572000"/>
          <p14:tracePt t="137557" x="4386263" y="4564063"/>
          <p14:tracePt t="137575" x="4386263" y="4548188"/>
          <p14:tracePt t="137594" x="4394200" y="4541838"/>
          <p14:tracePt t="137606" x="4402138" y="4533900"/>
          <p14:tracePt t="137653" x="4410075" y="4533900"/>
          <p14:tracePt t="137657" x="4410075" y="4525963"/>
          <p14:tracePt t="137674" x="4410075" y="4518025"/>
          <p14:tracePt t="137694" x="4410075" y="4510088"/>
          <p14:tracePt t="137696" x="4418013" y="4510088"/>
          <p14:tracePt t="137718" x="4418013" y="4502150"/>
          <p14:tracePt t="137746" x="4425950" y="4502150"/>
          <p14:tracePt t="137747" x="4425950" y="4494213"/>
          <p14:tracePt t="137757" x="4425950" y="4486275"/>
          <p14:tracePt t="137776" x="4440238" y="4479925"/>
          <p14:tracePt t="137794" x="4448175" y="4464050"/>
          <p14:tracePt t="137806" x="4456113" y="4456113"/>
          <p14:tracePt t="137824" x="4464050" y="4440238"/>
          <p14:tracePt t="137842" x="4464050" y="4425950"/>
          <p14:tracePt t="137861" x="4471988" y="4418013"/>
          <p14:tracePt t="137873" x="4471988" y="4410075"/>
          <p14:tracePt t="137891" x="4479925" y="4410075"/>
          <p14:tracePt t="137909" x="4479925" y="4402138"/>
          <p14:tracePt t="137928" x="4479925" y="4394200"/>
          <p14:tracePt t="137939" x="4479925" y="4386263"/>
          <p14:tracePt t="137958" x="4486275" y="4378325"/>
          <p14:tracePt t="137976" x="4510088" y="4371975"/>
          <p14:tracePt t="137994" x="4533900" y="4356100"/>
          <p14:tracePt t="138006" x="4556125" y="4356100"/>
          <p14:tracePt t="138024" x="4587875" y="4348163"/>
          <p14:tracePt t="138043" x="4625975" y="4340225"/>
          <p14:tracePt t="138061" x="4664075" y="4332288"/>
          <p14:tracePt t="138073" x="4679950" y="4324350"/>
          <p14:tracePt t="138091" x="4703763" y="4324350"/>
          <p14:tracePt t="138109" x="4711700" y="4324350"/>
          <p14:tracePt t="138128" x="4733925" y="4324350"/>
          <p14:tracePt t="138140" x="4741863" y="4324350"/>
          <p14:tracePt t="138158" x="4772025" y="4324350"/>
          <p14:tracePt t="138176" x="4795838" y="4324350"/>
          <p14:tracePt t="138194" x="4827588" y="4324350"/>
          <p14:tracePt t="138206" x="4833938" y="4324350"/>
          <p14:tracePt t="138225" x="4857750" y="4324350"/>
          <p14:tracePt t="138243" x="4865688" y="4324350"/>
          <p14:tracePt t="138261" x="4873625" y="4324350"/>
          <p14:tracePt t="138488" x="4865688" y="4324350"/>
          <p14:tracePt t="138492" x="4857750" y="4324350"/>
          <p14:tracePt t="138494" x="4849813" y="4324350"/>
          <p14:tracePt t="138510" x="4787900" y="4316413"/>
          <p14:tracePt t="138528" x="4687888" y="4316413"/>
          <p14:tracePt t="138540" x="4618038" y="4316413"/>
          <p14:tracePt t="138558" x="4502150" y="4316413"/>
          <p14:tracePt t="138576" x="4432300" y="4332288"/>
          <p14:tracePt t="138595" x="4378325" y="4332288"/>
          <p14:tracePt t="138607" x="4348163" y="4340225"/>
          <p14:tracePt t="138625" x="4340225" y="4340225"/>
          <p14:tracePt t="138643" x="4332288" y="4340225"/>
          <p14:tracePt t="138699" x="4340225" y="4340225"/>
          <p14:tracePt t="138701" x="4348163" y="4340225"/>
          <p14:tracePt t="138704" x="4364038" y="4340225"/>
          <p14:tracePt t="138710" x="4410075" y="4340225"/>
          <p14:tracePt t="138728" x="4587875" y="4356100"/>
          <p14:tracePt t="138740" x="4733925" y="4371975"/>
          <p14:tracePt t="138758" x="4881563" y="4386263"/>
          <p14:tracePt t="138777" x="4935538" y="4386263"/>
          <p14:tracePt t="138795" x="4943475" y="4386263"/>
          <p14:tracePt t="139313" x="4935538" y="4386263"/>
          <p14:tracePt t="139320" x="4927600" y="4386263"/>
          <p14:tracePt t="139331" x="4919663" y="4386263"/>
          <p14:tracePt t="139335" x="4911725" y="4386263"/>
          <p14:tracePt t="139350" x="4903788" y="4386263"/>
          <p14:tracePt t="139361" x="4895850" y="4386263"/>
          <p14:tracePt t="139379" x="4887913" y="4386263"/>
          <p14:tracePt t="139395" x="4873625" y="4394200"/>
          <p14:tracePt t="139408" x="4849813" y="4402138"/>
          <p14:tracePt t="139426" x="4811713" y="4425950"/>
          <p14:tracePt t="139444" x="4787900" y="4440238"/>
          <p14:tracePt t="139462" x="4772025" y="4456113"/>
          <p14:tracePt t="139474" x="4757738" y="4464050"/>
          <p14:tracePt t="139493" x="4749800" y="4471988"/>
          <p14:tracePt t="139511" x="4741863" y="4479925"/>
          <p14:tracePt t="139531" x="4733925" y="4479925"/>
          <p14:tracePt t="139541" x="4733925" y="4486275"/>
          <p14:tracePt t="139559" x="4725988" y="4486275"/>
          <p14:tracePt t="139577" x="4718050" y="4494213"/>
          <p14:tracePt t="139627" x="4711700" y="4494213"/>
          <p14:tracePt t="139639" x="4711700" y="4502150"/>
          <p14:tracePt t="139643" x="4711700" y="4510088"/>
          <p14:tracePt t="139651" x="4711700" y="4518025"/>
          <p14:tracePt t="139662" x="4711700" y="4525963"/>
          <p14:tracePt t="139675" x="4711700" y="4533900"/>
          <p14:tracePt t="139693" x="4711700" y="4548188"/>
          <p14:tracePt t="139711" x="4725988" y="4564063"/>
          <p14:tracePt t="139729" x="4741863" y="4572000"/>
          <p14:tracePt t="139741" x="4749800" y="4579938"/>
          <p14:tracePt t="139759" x="4765675" y="4587875"/>
          <p14:tracePt t="139778" x="4779963" y="4587875"/>
          <p14:tracePt t="139796" x="4803775" y="4602163"/>
          <p14:tracePt t="139808" x="4811713" y="4602163"/>
          <p14:tracePt t="139826" x="4833938" y="4602163"/>
          <p14:tracePt t="139844" x="4857750" y="4602163"/>
          <p14:tracePt t="139863" x="4881563" y="4602163"/>
          <p14:tracePt t="139875" x="4895850" y="4602163"/>
          <p14:tracePt t="139893" x="4911725" y="4602163"/>
          <p14:tracePt t="139911" x="4927600" y="4602163"/>
          <p14:tracePt t="139929" x="4935538" y="4602163"/>
          <p14:tracePt t="139951" x="4943475" y="4602163"/>
          <p14:tracePt t="139960" x="4949825" y="4595813"/>
          <p14:tracePt t="139978" x="4973638" y="4587875"/>
          <p14:tracePt t="139996" x="4997450" y="4579938"/>
          <p14:tracePt t="140008" x="5003800" y="4579938"/>
          <p14:tracePt t="140026" x="5027613" y="4564063"/>
          <p14:tracePt t="140045" x="5051425" y="4548188"/>
          <p14:tracePt t="140063" x="5073650" y="4533900"/>
          <p14:tracePt t="140075" x="5089525" y="4525963"/>
          <p14:tracePt t="140093" x="5105400" y="4510088"/>
          <p14:tracePt t="140111" x="5135563" y="4494213"/>
          <p14:tracePt t="140130" x="5173663" y="4464050"/>
          <p14:tracePt t="140142" x="5197475" y="4440238"/>
          <p14:tracePt t="140160" x="5229225" y="4410075"/>
          <p14:tracePt t="140178" x="5259388" y="4386263"/>
          <p14:tracePt t="140196" x="5283200" y="4371975"/>
          <p14:tracePt t="140209" x="5305425" y="4356100"/>
          <p14:tracePt t="140226" x="5321300" y="4340225"/>
          <p14:tracePt t="140245" x="5343525" y="4324350"/>
          <p14:tracePt t="140263" x="5367338" y="4324350"/>
          <p14:tracePt t="140310" x="5375275" y="4324350"/>
          <p14:tracePt t="140316" x="5375275" y="4332288"/>
          <p14:tracePt t="140318" x="5375275" y="4340225"/>
          <p14:tracePt t="140330" x="5383213" y="4386263"/>
          <p14:tracePt t="140342" x="5383213" y="4432300"/>
          <p14:tracePt t="140360" x="5383213" y="4494213"/>
          <p14:tracePt t="140378" x="5399088" y="4548188"/>
          <p14:tracePt t="140396" x="5399088" y="4610100"/>
          <p14:tracePt t="140409" x="5399088" y="4664075"/>
          <p14:tracePt t="140428" x="5399088" y="4765675"/>
          <p14:tracePt t="140445" x="5405438" y="4857750"/>
          <p14:tracePt t="140463" x="5429250" y="4943475"/>
          <p14:tracePt t="140475" x="5437188" y="4973638"/>
          <p14:tracePt t="140494" x="5453063" y="4997450"/>
          <p14:tracePt t="140512" x="5459413" y="5011738"/>
          <p14:tracePt t="140530" x="5459413" y="5027613"/>
          <p14:tracePt t="140542" x="5459413" y="5035550"/>
          <p14:tracePt t="140591" x="5467350" y="5035550"/>
          <p14:tracePt t="140596" x="5467350" y="5027613"/>
          <p14:tracePt t="140598" x="5475288" y="5019675"/>
          <p14:tracePt t="140609" x="5499100" y="4981575"/>
          <p14:tracePt t="140627" x="5514975" y="4943475"/>
          <p14:tracePt t="140645" x="5529263" y="4887913"/>
          <p14:tracePt t="140646" x="5529263" y="4881563"/>
          <p14:tracePt t="140663" x="5561013" y="4819650"/>
          <p14:tracePt t="140676" x="5568950" y="4757738"/>
          <p14:tracePt t="140694" x="5583238" y="4672013"/>
          <p14:tracePt t="140712" x="5591175" y="4610100"/>
          <p14:tracePt t="140730" x="5591175" y="4572000"/>
          <p14:tracePt t="140742" x="5591175" y="4556125"/>
          <p14:tracePt t="140760" x="5591175" y="4541838"/>
          <p14:tracePt t="140779" x="5591175" y="4525963"/>
          <p14:tracePt t="140797" x="5575300" y="4518025"/>
          <p14:tracePt t="140809" x="5568950" y="4502150"/>
          <p14:tracePt t="140827" x="5561013" y="4494213"/>
          <p14:tracePt t="140845" x="5553075" y="4486275"/>
          <p14:tracePt t="140864" x="5537200" y="4471988"/>
          <p14:tracePt t="140876" x="5529263" y="4464050"/>
          <p14:tracePt t="140894" x="5521325" y="4464050"/>
          <p14:tracePt t="140912" x="5483225" y="4456113"/>
          <p14:tracePt t="140930" x="5429250" y="4456113"/>
          <p14:tracePt t="140942" x="5383213" y="4456113"/>
          <p14:tracePt t="140943" x="5375275" y="4456113"/>
          <p14:tracePt t="140961" x="5313363" y="4479925"/>
          <p14:tracePt t="140979" x="5259388" y="4510088"/>
          <p14:tracePt t="140997" x="5235575" y="4541838"/>
          <p14:tracePt t="141009" x="5213350" y="4564063"/>
          <p14:tracePt t="141027" x="5173663" y="4602163"/>
          <p14:tracePt t="141046" x="5151438" y="4618038"/>
          <p14:tracePt t="141046" x="5151438" y="4625975"/>
          <p14:tracePt t="141064" x="5127625" y="4633913"/>
          <p14:tracePt t="141076" x="5119688" y="4633913"/>
          <p14:tracePt t="141094" x="5119688" y="4641850"/>
          <p14:tracePt t="141165" x="5113338" y="4641850"/>
          <p14:tracePt t="141168" x="5113338" y="4633913"/>
          <p14:tracePt t="141171" x="5105400" y="4633913"/>
          <p14:tracePt t="141179" x="5089525" y="4625975"/>
          <p14:tracePt t="141197" x="5057775" y="4602163"/>
          <p14:tracePt t="141209" x="5035550" y="4595813"/>
          <p14:tracePt t="141228" x="5027613" y="4587875"/>
          <p14:tracePt t="141277" x="5027613" y="4579938"/>
          <p14:tracePt t="141279" x="5019675" y="4579938"/>
          <p14:tracePt t="141282" x="5019675" y="4572000"/>
          <p14:tracePt t="141294" x="5019675" y="4548188"/>
          <p14:tracePt t="141316" x="5019675" y="4541838"/>
          <p14:tracePt t="141331" x="5019675" y="4533900"/>
          <p14:tracePt t="141343" x="5011738" y="4525963"/>
          <p14:tracePt t="141361" x="5011738" y="4518025"/>
          <p14:tracePt t="141385" x="5003800" y="4518025"/>
          <p14:tracePt t="141407" x="4997450" y="4518025"/>
          <p14:tracePt t="141412" x="4989513" y="4518025"/>
          <p14:tracePt t="141428" x="4965700" y="4510088"/>
          <p14:tracePt t="141446" x="4935538" y="4510088"/>
          <p14:tracePt t="141464" x="4903788" y="4502150"/>
          <p14:tracePt t="141476" x="4887913" y="4502150"/>
          <p14:tracePt t="141495" x="4833938" y="4502150"/>
          <p14:tracePt t="141513" x="4772025" y="4502150"/>
          <p14:tracePt t="141531" x="4703763" y="4510088"/>
          <p14:tracePt t="141543" x="4657725" y="4510088"/>
          <p14:tracePt t="141561" x="4610100" y="4518025"/>
          <p14:tracePt t="141579" x="4595813" y="4525963"/>
          <p14:tracePt t="141662" x="4602163" y="4525963"/>
          <p14:tracePt t="141669" x="4610100" y="4525963"/>
          <p14:tracePt t="141675" x="4618038" y="4525963"/>
          <p14:tracePt t="141681" x="4625975" y="4525963"/>
          <p14:tracePt t="141695" x="4649788" y="4525963"/>
          <p14:tracePt t="141713" x="4725988" y="4525963"/>
          <p14:tracePt t="141731" x="4819650" y="4525963"/>
          <p14:tracePt t="141743" x="4881563" y="4518025"/>
          <p14:tracePt t="141762" x="4949825" y="4510088"/>
          <p14:tracePt t="141780" x="4981575" y="4502150"/>
          <p14:tracePt t="141855" x="4973638" y="4502150"/>
          <p14:tracePt t="141856" x="4965700" y="4502150"/>
          <p14:tracePt t="141859" x="4965700" y="4510088"/>
          <p14:tracePt t="141859" x="4957763" y="4510088"/>
          <p14:tracePt t="141865" x="4943475" y="4510088"/>
          <p14:tracePt t="141865" x="4935538" y="4518025"/>
          <p14:tracePt t="141877" x="4903788" y="4525963"/>
          <p14:tracePt t="141895" x="4865688" y="4533900"/>
          <p14:tracePt t="141913" x="4841875" y="4541838"/>
          <p14:tracePt t="141940" x="4833938" y="4541838"/>
          <p14:tracePt t="142382" x="4841875" y="4541838"/>
          <p14:tracePt t="142386" x="4849813" y="4541838"/>
          <p14:tracePt t="142392" x="4857750" y="4541838"/>
          <p14:tracePt t="142399" x="4865688" y="4541838"/>
          <p14:tracePt t="142411" x="4881563" y="4541838"/>
          <p14:tracePt t="142474" x="4873625" y="4541838"/>
          <p14:tracePt t="142478" x="4865688" y="4541838"/>
          <p14:tracePt t="142480" x="4865688" y="4548188"/>
          <p14:tracePt t="142483" x="4857750" y="4548188"/>
          <p14:tracePt t="142496" x="4833938" y="4556125"/>
          <p14:tracePt t="142514" x="4827588" y="4556125"/>
          <p14:tracePt t="142583" x="4819650" y="4556125"/>
          <p14:tracePt t="142585" x="4811713" y="4556125"/>
          <p14:tracePt t="142589" x="4803775" y="4564063"/>
          <p14:tracePt t="142599" x="4772025" y="4564063"/>
          <p14:tracePt t="142611" x="4733925" y="4579938"/>
          <p14:tracePt t="142629" x="4695825" y="4595813"/>
          <p14:tracePt t="142647" x="4649788" y="4610100"/>
          <p14:tracePt t="142665" x="4633913" y="4618038"/>
          <p14:tracePt t="142679" x="4625975" y="4618038"/>
          <p14:tracePt t="142696" x="4618038" y="4625975"/>
          <p14:tracePt t="142738" x="4610100" y="4625975"/>
          <p14:tracePt t="142749" x="4610100" y="4633913"/>
          <p14:tracePt t="142765" x="4602163" y="4633913"/>
          <p14:tracePt t="142776" x="4602163" y="4641850"/>
          <p14:tracePt t="142820" x="4595813" y="4641850"/>
          <p14:tracePt t="142831" x="4587875" y="4641850"/>
          <p14:tracePt t="142838" x="4587875" y="4649788"/>
          <p14:tracePt t="142848" x="4579938" y="4649788"/>
          <p14:tracePt t="142869" x="4572000" y="4649788"/>
          <p14:tracePt t="142871" x="4572000" y="4657725"/>
          <p14:tracePt t="142898" x="4564063" y="4657725"/>
          <p14:tracePt t="142904" x="4556125" y="4657725"/>
          <p14:tracePt t="142921" x="4556125" y="4664075"/>
          <p14:tracePt t="142932" x="4548188" y="4664075"/>
          <p14:tracePt t="142945" x="4548188" y="4672013"/>
          <p14:tracePt t="142963" x="4541838" y="4672013"/>
          <p14:tracePt t="142981" x="4541838" y="4679950"/>
          <p14:tracePt t="142999" x="4533900" y="4679950"/>
          <p14:tracePt t="143059" x="4533900" y="4687888"/>
          <p14:tracePt t="143075" x="4525963" y="4687888"/>
          <p14:tracePt t="143130" x="4525963" y="4695825"/>
          <p14:tracePt t="143141" x="4518025" y="4695825"/>
          <p14:tracePt t="143152" x="4518025" y="4703763"/>
          <p14:tracePt t="143182" x="4518025" y="4711700"/>
          <p14:tracePt t="143198" x="4510088" y="4711700"/>
          <p14:tracePt t="143210" x="4510088" y="4718050"/>
          <p14:tracePt t="143231" x="4510088" y="4725988"/>
          <p14:tracePt t="143238" x="4502150" y="4725988"/>
          <p14:tracePt t="143241" x="4502150" y="4733925"/>
          <p14:tracePt t="143264" x="4502150" y="4741863"/>
          <p14:tracePt t="143271" x="4494213" y="4741863"/>
          <p14:tracePt t="143280" x="4494213" y="4749800"/>
          <p14:tracePt t="143297" x="4486275" y="4749800"/>
          <p14:tracePt t="143315" x="4486275" y="4757738"/>
          <p14:tracePt t="143333" x="4486275" y="4765675"/>
          <p14:tracePt t="143429" x="4486275" y="4772025"/>
          <p14:tracePt t="143563" x="4486275" y="4779963"/>
          <p14:tracePt t="143569" x="4494213" y="4779963"/>
          <p14:tracePt t="143687" x="4494213" y="4787900"/>
          <p14:tracePt t="143688" x="4502150" y="4787900"/>
          <p14:tracePt t="143697" x="4502150" y="4795838"/>
          <p14:tracePt t="143816" x="4502150" y="4803775"/>
          <p14:tracePt t="143821" x="4502150" y="4811713"/>
          <p14:tracePt t="143825" x="4502150" y="4819650"/>
          <p14:tracePt t="143830" x="4502150" y="4833938"/>
          <p14:tracePt t="143849" x="4510088" y="4919663"/>
          <p14:tracePt t="143867" x="4510088" y="4965700"/>
          <p14:tracePt t="143879" x="4510088" y="4997450"/>
          <p14:tracePt t="143897" x="4548188" y="5043488"/>
          <p14:tracePt t="143915" x="4741863" y="5097463"/>
          <p14:tracePt t="143933" x="5027613" y="5113338"/>
          <p14:tracePt t="143946" x="5159375" y="5113338"/>
          <p14:tracePt t="143946" x="5167313" y="5113338"/>
          <p14:tracePt t="143964" x="5235575" y="5113338"/>
          <p14:tracePt t="143982" x="5275263" y="5113338"/>
          <p14:tracePt t="144000" x="5313363" y="5105400"/>
          <p14:tracePt t="144012" x="5343525" y="5105400"/>
          <p14:tracePt t="144030" x="5399088" y="5089525"/>
          <p14:tracePt t="144049" x="5459413" y="5073650"/>
          <p14:tracePt t="144067" x="5514975" y="5051425"/>
          <p14:tracePt t="144079" x="5553075" y="5035550"/>
          <p14:tracePt t="144097" x="5599113" y="5003800"/>
          <p14:tracePt t="144115" x="5645150" y="4973638"/>
          <p14:tracePt t="144134" x="5676900" y="4943475"/>
          <p14:tracePt t="144146" x="5691188" y="4927600"/>
          <p14:tracePt t="144164" x="5715000" y="4895850"/>
          <p14:tracePt t="144182" x="5730875" y="4857750"/>
          <p14:tracePt t="144200" x="5753100" y="4795838"/>
          <p14:tracePt t="144212" x="5768975" y="4749800"/>
          <p14:tracePt t="144213" x="5768975" y="4741863"/>
          <p14:tracePt t="144231" x="5768975" y="4679950"/>
          <p14:tracePt t="144249" x="5768975" y="4633913"/>
          <p14:tracePt t="144267" x="5768975" y="4587875"/>
          <p14:tracePt t="144279" x="5761038" y="4564063"/>
          <p14:tracePt t="144297" x="5745163" y="4533900"/>
          <p14:tracePt t="144316" x="5738813" y="4510088"/>
          <p14:tracePt t="144316" x="5730875" y="4502150"/>
          <p14:tracePt t="144334" x="5722938" y="4479925"/>
          <p14:tracePt t="144346" x="5699125" y="4456113"/>
          <p14:tracePt t="144364" x="5676900" y="4410075"/>
          <p14:tracePt t="144383" x="5653088" y="4371975"/>
          <p14:tracePt t="144401" x="5637213" y="4356100"/>
          <p14:tracePt t="144413" x="5629275" y="4340225"/>
          <p14:tracePt t="144431" x="5614988" y="4324350"/>
          <p14:tracePt t="144449" x="5591175" y="4294188"/>
          <p14:tracePt t="144467" x="5553075" y="4256088"/>
          <p14:tracePt t="144479" x="5521325" y="4232275"/>
          <p14:tracePt t="144498" x="5483225" y="4200525"/>
          <p14:tracePt t="144498" x="5475288" y="4200525"/>
          <p14:tracePt t="144516" x="5467350" y="4194175"/>
          <p14:tracePt t="144534" x="5459413" y="4178300"/>
          <p14:tracePt t="144555" x="5453063" y="4178300"/>
          <p14:tracePt t="144564" x="5445125" y="4178300"/>
          <p14:tracePt t="144583" x="5429250" y="4178300"/>
          <p14:tracePt t="144601" x="5399088" y="4178300"/>
          <p14:tracePt t="144613" x="5383213" y="4178300"/>
          <p14:tracePt t="144631" x="5375275" y="4178300"/>
          <p14:tracePt t="144713" x="5367338" y="4178300"/>
          <p14:tracePt t="144718" x="5359400" y="4178300"/>
          <p14:tracePt t="144721" x="5359400" y="4186238"/>
          <p14:tracePt t="144734" x="5329238" y="4200525"/>
          <p14:tracePt t="144746" x="5297488" y="4224338"/>
          <p14:tracePt t="144765" x="5259388" y="4262438"/>
          <p14:tracePt t="144765" x="5259388" y="4270375"/>
          <p14:tracePt t="144783" x="5235575" y="4316413"/>
          <p14:tracePt t="144801" x="5221288" y="4356100"/>
          <p14:tracePt t="144813" x="5205413" y="4394200"/>
          <p14:tracePt t="144831" x="5181600" y="4464050"/>
          <p14:tracePt t="144850" x="5167313" y="4556125"/>
          <p14:tracePt t="144850" x="5167313" y="4564063"/>
          <p14:tracePt t="144868" x="5167313" y="4664075"/>
          <p14:tracePt t="144880" x="5173663" y="4711700"/>
          <p14:tracePt t="144898" x="5205413" y="4772025"/>
          <p14:tracePt t="144916" x="5235575" y="4819650"/>
          <p14:tracePt t="144934" x="5267325" y="4849813"/>
          <p14:tracePt t="144935" x="5275263" y="4857750"/>
          <p14:tracePt t="144947" x="5289550" y="4873625"/>
          <p14:tracePt t="144947" x="5297488" y="4873625"/>
          <p14:tracePt t="144965" x="5329238" y="4895850"/>
          <p14:tracePt t="144983" x="5367338" y="4911725"/>
          <p14:tracePt t="145001" x="5405438" y="4919663"/>
          <p14:tracePt t="145013" x="5445125" y="4919663"/>
          <p14:tracePt t="145032" x="5507038" y="4903788"/>
          <p14:tracePt t="145050" x="5561013" y="4865688"/>
          <p14:tracePt t="145068" x="5614988" y="4827588"/>
          <p14:tracePt t="145080" x="5645150" y="4795838"/>
          <p14:tracePt t="145098" x="5691188" y="4749800"/>
          <p14:tracePt t="145116" x="5715000" y="4703763"/>
          <p14:tracePt t="145135" x="5738813" y="4672013"/>
          <p14:tracePt t="145135" x="5738813" y="4664075"/>
          <p14:tracePt t="145147" x="5745163" y="4633913"/>
          <p14:tracePt t="145165" x="5761038" y="4602163"/>
          <p14:tracePt t="145183" x="5768975" y="4564063"/>
          <p14:tracePt t="145195" x="5768975" y="4541838"/>
          <p14:tracePt t="145213" x="5776913" y="4486275"/>
          <p14:tracePt t="145232" x="5776913" y="4432300"/>
          <p14:tracePt t="145250" x="5776913" y="4386263"/>
          <p14:tracePt t="145262" x="5776913" y="4356100"/>
          <p14:tracePt t="145280" x="5776913" y="4316413"/>
          <p14:tracePt t="145298" x="5753100" y="4286250"/>
          <p14:tracePt t="145317" x="5699125" y="4256088"/>
          <p14:tracePt t="145329" x="5661025" y="4232275"/>
          <p14:tracePt t="145347" x="5599113" y="4208463"/>
          <p14:tracePt t="145365" x="5545138" y="4194175"/>
          <p14:tracePt t="145383" x="5507038" y="4186238"/>
          <p14:tracePt t="145396" x="5475288" y="4186238"/>
          <p14:tracePt t="145414" x="5445125" y="4186238"/>
          <p14:tracePt t="145432" x="5399088" y="4194175"/>
          <p14:tracePt t="145450" x="5343525" y="4224338"/>
          <p14:tracePt t="145462" x="5313363" y="4248150"/>
          <p14:tracePt t="145480" x="5275263" y="4294188"/>
          <p14:tracePt t="145481" x="5275263" y="4302125"/>
          <p14:tracePt t="145499" x="5243513" y="4378325"/>
          <p14:tracePt t="145517" x="5229225" y="4494213"/>
          <p14:tracePt t="145529" x="5229225" y="4564063"/>
          <p14:tracePt t="145547" x="5235575" y="4679950"/>
          <p14:tracePt t="145566" x="5251450" y="4772025"/>
          <p14:tracePt t="145566" x="5251450" y="4779963"/>
          <p14:tracePt t="145584" x="5283200" y="4857750"/>
          <p14:tracePt t="145596" x="5313363" y="4895850"/>
          <p14:tracePt t="145614" x="5359400" y="4943475"/>
          <p14:tracePt t="145632" x="5405438" y="4973638"/>
          <p14:tracePt t="145650" x="5437188" y="4989513"/>
          <p14:tracePt t="145662" x="5467350" y="4997450"/>
          <p14:tracePt t="145681" x="5514975" y="4997450"/>
          <p14:tracePt t="145699" x="5553075" y="4997450"/>
          <p14:tracePt t="145717" x="5599113" y="4997450"/>
          <p14:tracePt t="145729" x="5645150" y="4981575"/>
          <p14:tracePt t="145747" x="5699125" y="4965700"/>
          <p14:tracePt t="145766" x="5753100" y="4919663"/>
          <p14:tracePt t="145784" x="5800725" y="4873625"/>
          <p14:tracePt t="145796" x="5822950" y="4833938"/>
          <p14:tracePt t="145814" x="5830888" y="4757738"/>
          <p14:tracePt t="145832" x="5838825" y="4687888"/>
          <p14:tracePt t="145850" x="5838825" y="4618038"/>
          <p14:tracePt t="145863" x="5838825" y="4579938"/>
          <p14:tracePt t="145881" x="5822950" y="4533900"/>
          <p14:tracePt t="145899" x="5815013" y="4494213"/>
          <p14:tracePt t="145917" x="5800725" y="4456113"/>
          <p14:tracePt t="145929" x="5792788" y="4432300"/>
          <p14:tracePt t="145948" x="5784850" y="4410075"/>
          <p14:tracePt t="145966" x="5768975" y="4378325"/>
          <p14:tracePt t="145984" x="5761038" y="4348163"/>
          <p14:tracePt t="145996" x="5753100" y="4340225"/>
          <p14:tracePt t="146014" x="5753100" y="4332288"/>
          <p14:tracePt t="146524" x="5745163" y="4332288"/>
          <p14:tracePt t="146528" x="5738813" y="4340225"/>
          <p14:tracePt t="146530" x="5730875" y="4340225"/>
          <p14:tracePt t="146536" x="5722938" y="4356100"/>
          <p14:tracePt t="146553" x="5722938" y="4364038"/>
          <p14:tracePt t="146566" x="5715000" y="4364038"/>
          <p14:tracePt t="146790" x="5715000" y="4371975"/>
          <p14:tracePt t="146793" x="5715000" y="4378325"/>
          <p14:tracePt t="146797" x="5715000" y="4386263"/>
          <p14:tracePt t="146803" x="5715000" y="4402138"/>
          <p14:tracePt t="146815" x="5715000" y="4410075"/>
          <p14:tracePt t="147528" x="5707063" y="4410075"/>
          <p14:tracePt t="147530" x="5699125" y="4418013"/>
          <p14:tracePt t="147531" x="5691188" y="4418013"/>
          <p14:tracePt t="147537" x="5614988" y="4432300"/>
          <p14:tracePt t="147549" x="5399088" y="4432300"/>
          <p14:tracePt t="147567" x="5167313" y="4440238"/>
          <p14:tracePt t="147568" x="5159375" y="4440238"/>
          <p14:tracePt t="147586" x="5057775" y="4448175"/>
          <p14:tracePt t="147586" x="5051425" y="4448175"/>
          <p14:tracePt t="147598" x="5019675" y="4448175"/>
          <p14:tracePt t="147616" x="4965700" y="4440238"/>
          <p14:tracePt t="147634" x="4927600" y="4440238"/>
          <p14:tracePt t="147652" x="4911725" y="4440238"/>
          <p14:tracePt t="147665" x="4903788" y="4440238"/>
          <p14:tracePt t="147683" x="4865688" y="4440238"/>
          <p14:tracePt t="147701" x="4819650" y="4471988"/>
          <p14:tracePt t="147719" x="4772025" y="4494213"/>
          <p14:tracePt t="147731" x="4757738" y="4510088"/>
          <p14:tracePt t="147749" x="4725988" y="4518025"/>
          <p14:tracePt t="147768" x="4687888" y="4525963"/>
          <p14:tracePt t="147786" x="4649788" y="4541838"/>
          <p14:tracePt t="147798" x="4633913" y="4541838"/>
          <p14:tracePt t="147816" x="4625975" y="4548188"/>
          <p14:tracePt t="147837" x="4618038" y="4548188"/>
          <p14:tracePt t="147853" x="4602163" y="4564063"/>
          <p14:tracePt t="147865" x="4579938" y="4579938"/>
          <p14:tracePt t="147883" x="4564063" y="4602163"/>
          <p14:tracePt t="147901" x="4541838" y="4618038"/>
          <p14:tracePt t="147919" x="4525963" y="4625975"/>
          <p14:tracePt t="147931" x="4510088" y="4633913"/>
          <p14:tracePt t="147950" x="4479925" y="4641850"/>
          <p14:tracePt t="147968" x="4448175" y="4649788"/>
          <p14:tracePt t="147986" x="4425950" y="4664075"/>
          <p14:tracePt t="147998" x="4410075" y="4672013"/>
          <p14:tracePt t="148016" x="4378325" y="4679950"/>
          <p14:tracePt t="148035" x="4348163" y="4695825"/>
          <p14:tracePt t="148053" x="4324350" y="4711700"/>
          <p14:tracePt t="148065" x="4310063" y="4718050"/>
          <p14:tracePt t="148083" x="4278313" y="4725988"/>
          <p14:tracePt t="148101" x="4248150" y="4733925"/>
          <p14:tracePt t="148119" x="4200525" y="4733925"/>
          <p14:tracePt t="148132" x="4178300" y="4733925"/>
          <p14:tracePt t="148150" x="4154488" y="4733925"/>
          <p14:tracePt t="148168" x="4124325" y="4733925"/>
          <p14:tracePt t="148186" x="4116388" y="4733925"/>
          <p14:tracePt t="148198" x="4100513" y="4733925"/>
          <p14:tracePt t="148217" x="4086225" y="4733925"/>
          <p14:tracePt t="148217" x="4078288" y="4733925"/>
          <p14:tracePt t="148235" x="4070350" y="4725988"/>
          <p14:tracePt t="148253" x="4062413" y="4725988"/>
          <p14:tracePt t="148328" x="4054475" y="4725988"/>
          <p14:tracePt t="148435" x="4054475" y="4718050"/>
          <p14:tracePt t="148438" x="4062413" y="4718050"/>
          <p14:tracePt t="148443" x="4070350" y="4718050"/>
          <p14:tracePt t="148453" x="4086225" y="4703763"/>
          <p14:tracePt t="148465" x="4100513" y="4695825"/>
          <p14:tracePt t="148483" x="4124325" y="4687888"/>
          <p14:tracePt t="148502" x="4146550" y="4672013"/>
          <p14:tracePt t="148520" x="4186238" y="4657725"/>
          <p14:tracePt t="148532" x="4216400" y="4657725"/>
          <p14:tracePt t="148550" x="4248150" y="4641850"/>
          <p14:tracePt t="148568" x="4278313" y="4633913"/>
          <p14:tracePt t="148587" x="4302125" y="4625975"/>
          <p14:tracePt t="148599" x="4310063" y="4625975"/>
          <p14:tracePt t="148617" x="4316413" y="4625975"/>
          <p14:tracePt t="148635" x="4324350" y="4625975"/>
          <p14:tracePt t="148653" x="4332288" y="4625975"/>
          <p14:tracePt t="148673" x="4340225" y="4625975"/>
          <p14:tracePt t="148698" x="4348163" y="4625975"/>
          <p14:tracePt t="148702" x="4348163" y="4618038"/>
          <p14:tracePt t="148720" x="4371975" y="4610100"/>
          <p14:tracePt t="148732" x="4378325" y="4595813"/>
          <p14:tracePt t="148750" x="4410075" y="4564063"/>
          <p14:tracePt t="148769" x="4432300" y="4518025"/>
          <p14:tracePt t="148787" x="4432300" y="4464050"/>
          <p14:tracePt t="148799" x="4432300" y="4432300"/>
          <p14:tracePt t="148817" x="4418013" y="4371975"/>
          <p14:tracePt t="148835" x="4394200" y="4332288"/>
          <p14:tracePt t="148854" x="4371975" y="4316413"/>
          <p14:tracePt t="148866" x="4364038" y="4310063"/>
          <p14:tracePt t="148884" x="4348163" y="4310063"/>
          <p14:tracePt t="148902" x="4324350" y="4302125"/>
          <p14:tracePt t="148920" x="4316413" y="4302125"/>
          <p14:tracePt t="148932" x="4316413" y="4294188"/>
          <p14:tracePt t="148951" x="4310063" y="4294188"/>
          <p14:tracePt t="148969" x="4310063" y="4286250"/>
          <p14:tracePt t="148987" x="4310063" y="4278313"/>
          <p14:tracePt t="152647" x="4310063" y="4286250"/>
          <p14:tracePt t="152650" x="4310063" y="4294188"/>
          <p14:tracePt t="152653" x="4310063" y="4302125"/>
          <p14:tracePt t="152657" x="4310063" y="4316413"/>
          <p14:tracePt t="152658" x="4310063" y="4324350"/>
          <p14:tracePt t="152670" x="4310063" y="4378325"/>
          <p14:tracePt t="152688" x="4316413" y="4425950"/>
          <p14:tracePt t="152706" x="4324350" y="4464050"/>
          <p14:tracePt t="152724" x="4324350" y="4502150"/>
          <p14:tracePt t="152736" x="4324350" y="4541838"/>
          <p14:tracePt t="152755" x="4302125" y="4579938"/>
          <p14:tracePt t="152755" x="4302125" y="4587875"/>
          <p14:tracePt t="152773" x="4286250" y="4610100"/>
          <p14:tracePt t="152791" x="4270375" y="4618038"/>
          <p14:tracePt t="152804" x="4262438" y="4618038"/>
          <p14:tracePt t="152821" x="4262438" y="4625975"/>
          <p14:tracePt t="152839" x="4248150" y="4633913"/>
          <p14:tracePt t="152858" x="4216400" y="4633913"/>
          <p14:tracePt t="152870" x="4194175" y="4633913"/>
          <p14:tracePt t="152888" x="4170363" y="4633913"/>
          <p14:tracePt t="152906" x="4140200" y="4625975"/>
          <p14:tracePt t="152925" x="4092575" y="4618038"/>
          <p14:tracePt t="152936" x="4070350" y="4610100"/>
          <p14:tracePt t="152955" x="4046538" y="4595813"/>
          <p14:tracePt t="152973" x="4030663" y="4587875"/>
          <p14:tracePt t="152991" x="4030663" y="4579938"/>
          <p14:tracePt t="153003" x="4024313" y="4572000"/>
          <p14:tracePt t="153021" x="4024313" y="4548188"/>
          <p14:tracePt t="153040" x="4024313" y="4525963"/>
          <p14:tracePt t="153058" x="4024313" y="4510088"/>
          <p14:tracePt t="153070" x="4024313" y="4494213"/>
          <p14:tracePt t="153088" x="4024313" y="4471988"/>
          <p14:tracePt t="153106" x="4030663" y="4456113"/>
          <p14:tracePt t="153125" x="4046538" y="4432300"/>
          <p14:tracePt t="153137" x="4046538" y="4425950"/>
          <p14:tracePt t="153155" x="4062413" y="4410075"/>
          <p14:tracePt t="153173" x="4078288" y="4394200"/>
          <p14:tracePt t="153191" x="4086225" y="4371975"/>
          <p14:tracePt t="153203" x="4092575" y="4371975"/>
          <p14:tracePt t="153222" x="4092575" y="4364038"/>
          <p14:tracePt t="153406" x="4100513" y="4364038"/>
          <p14:tracePt t="153409" x="4108450" y="4356100"/>
          <p14:tracePt t="153415" x="4116388" y="4356100"/>
          <p14:tracePt t="153422" x="4124325" y="4340225"/>
          <p14:tracePt t="153440" x="4146550" y="4332288"/>
          <p14:tracePt t="153458" x="4178300" y="4316413"/>
          <p14:tracePt t="153476" x="4208463" y="4302125"/>
          <p14:tracePt t="153489" x="4224338" y="4286250"/>
          <p14:tracePt t="153507" x="4248150" y="4270375"/>
          <p14:tracePt t="153525" x="4270375" y="4262438"/>
          <p14:tracePt t="153537" x="4286250" y="4256088"/>
          <p14:tracePt t="153555" x="4302125" y="4248150"/>
          <p14:tracePt t="153574" x="4324350" y="4240213"/>
          <p14:tracePt t="153574" x="4332288" y="4240213"/>
          <p14:tracePt t="153592" x="4364038" y="4232275"/>
          <p14:tracePt t="153604" x="4378325" y="4232275"/>
          <p14:tracePt t="153622" x="4394200" y="4232275"/>
          <p14:tracePt t="153640" x="4402138" y="4232275"/>
          <p14:tracePt t="153658" x="4410075" y="4224338"/>
          <p14:tracePt t="153671" x="4418013" y="4224338"/>
          <p14:tracePt t="153689" x="4425950" y="4224338"/>
          <p14:tracePt t="153707" x="4432300" y="4224338"/>
          <p14:tracePt t="153730" x="4440238" y="4224338"/>
          <p14:tracePt t="153755" x="4440238" y="4232275"/>
          <p14:tracePt t="153758" x="4448175" y="4232275"/>
          <p14:tracePt t="153774" x="4464050" y="4256088"/>
          <p14:tracePt t="153786" x="4479925" y="4286250"/>
          <p14:tracePt t="153804" x="4494213" y="4332288"/>
          <p14:tracePt t="153822" x="4510088" y="4386263"/>
          <p14:tracePt t="153840" x="4525963" y="4448175"/>
          <p14:tracePt t="153853" x="4533900" y="4471988"/>
          <p14:tracePt t="153871" x="4533900" y="4486275"/>
          <p14:tracePt t="153889" x="4533900" y="4502150"/>
          <p14:tracePt t="153927" x="4533900" y="4510088"/>
          <p14:tracePt t="153939" x="4525963" y="4510088"/>
          <p14:tracePt t="153941" x="4518025" y="4510088"/>
          <p14:tracePt t="153956" x="4486275" y="4502150"/>
          <p14:tracePt t="153974" x="4440238" y="4486275"/>
          <p14:tracePt t="153986" x="4402138" y="4464050"/>
          <p14:tracePt t="154004" x="4348163" y="4456113"/>
          <p14:tracePt t="154022" x="4294188" y="4448175"/>
          <p14:tracePt t="154041" x="4286250" y="4448175"/>
          <p14:tracePt t="154107" x="4294188" y="4448175"/>
          <p14:tracePt t="154108" x="4302125" y="4448175"/>
          <p14:tracePt t="154113" x="4316413" y="4448175"/>
          <p14:tracePt t="154114" x="4324350" y="4448175"/>
          <p14:tracePt t="154119" x="4356100" y="4456113"/>
          <p14:tracePt t="154138" x="4479925" y="4479925"/>
          <p14:tracePt t="154156" x="4633913" y="4494213"/>
          <p14:tracePt t="154174" x="4765675" y="4502150"/>
          <p14:tracePt t="154186" x="4827588" y="4502150"/>
          <p14:tracePt t="154204" x="4873625" y="4494213"/>
          <p14:tracePt t="154223" x="4887913" y="4494213"/>
          <p14:tracePt t="154280" x="4881563" y="4494213"/>
          <p14:tracePt t="154285" x="4873625" y="4494213"/>
          <p14:tracePt t="154287" x="4865688" y="4494213"/>
          <p14:tracePt t="154289" x="4857750" y="4494213"/>
          <p14:tracePt t="154308" x="4741863" y="4494213"/>
          <p14:tracePt t="154308" x="4725988" y="4494213"/>
          <p14:tracePt t="154320" x="4610100" y="4486275"/>
          <p14:tracePt t="154338" x="4432300" y="4479925"/>
          <p14:tracePt t="154356" x="4332288" y="4479925"/>
          <p14:tracePt t="154374" x="4310063" y="4479925"/>
          <p14:tracePt t="154429" x="4316413" y="4479925"/>
          <p14:tracePt t="154430" x="4324350" y="4479925"/>
          <p14:tracePt t="154435" x="4348163" y="4479925"/>
          <p14:tracePt t="154441" x="4386263" y="4486275"/>
          <p14:tracePt t="154453" x="4486275" y="4502150"/>
          <p14:tracePt t="154472" x="4672013" y="4518025"/>
          <p14:tracePt t="154490" x="4819650" y="4518025"/>
          <p14:tracePt t="154508" x="4935538" y="4518025"/>
          <p14:tracePt t="154520" x="4973638" y="4502150"/>
          <p14:tracePt t="154538" x="4997450" y="4502150"/>
          <p14:tracePt t="154588" x="4997450" y="4494213"/>
          <p14:tracePt t="154594" x="4989513" y="4494213"/>
          <p14:tracePt t="154597" x="4981575" y="4494213"/>
          <p14:tracePt t="154605" x="4949825" y="4494213"/>
          <p14:tracePt t="154623" x="4827588" y="4502150"/>
          <p14:tracePt t="154641" x="4672013" y="4518025"/>
          <p14:tracePt t="154653" x="4548188" y="4525963"/>
          <p14:tracePt t="154672" x="4402138" y="4548188"/>
          <p14:tracePt t="154690" x="4324350" y="4556125"/>
          <p14:tracePt t="154708" x="4302125" y="4564063"/>
          <p14:tracePt t="154775" x="4310063" y="4564063"/>
          <p14:tracePt t="154777" x="4316413" y="4564063"/>
          <p14:tracePt t="154781" x="4332288" y="4572000"/>
          <p14:tracePt t="154787" x="4371975" y="4579938"/>
          <p14:tracePt t="154805" x="4548188" y="4618038"/>
          <p14:tracePt t="154823" x="4749800" y="4641850"/>
          <p14:tracePt t="154824" x="4757738" y="4641850"/>
          <p14:tracePt t="154842" x="4903788" y="4641850"/>
          <p14:tracePt t="154842" x="4911725" y="4641850"/>
          <p14:tracePt t="154854" x="4965700" y="4641850"/>
          <p14:tracePt t="154854" x="4973638" y="4641850"/>
          <p14:tracePt t="154872" x="5019675" y="4633913"/>
          <p14:tracePt t="154890" x="5035550" y="4633913"/>
          <p14:tracePt t="155413" x="5027613" y="4633913"/>
          <p14:tracePt t="155414" x="5019675" y="4633913"/>
          <p14:tracePt t="155418" x="4997450" y="4633913"/>
          <p14:tracePt t="155426" x="4957763" y="4633913"/>
          <p14:tracePt t="155442" x="4881563" y="4641850"/>
          <p14:tracePt t="155454" x="4841875" y="4641850"/>
          <p14:tracePt t="155473" x="4811713" y="4649788"/>
          <p14:tracePt t="155473" x="4803775" y="4649788"/>
          <p14:tracePt t="155524" x="4795838" y="4649788"/>
          <p14:tracePt t="155531" x="4787900" y="4649788"/>
          <p14:tracePt t="155556" x="4779963" y="4649788"/>
          <p14:tracePt t="155563" x="4772025" y="4649788"/>
          <p14:tracePt t="155571" x="4765675" y="4649788"/>
          <p14:tracePt t="155576" x="4757738" y="4649788"/>
          <p14:tracePt t="155588" x="4741863" y="4649788"/>
          <p14:tracePt t="155606" x="4725988" y="4649788"/>
          <p14:tracePt t="155624" x="4718050" y="4649788"/>
          <p14:tracePt t="155704" x="4711700" y="4649788"/>
          <p14:tracePt t="155714" x="4703763" y="4649788"/>
          <p14:tracePt t="155716" x="4703763" y="4641850"/>
          <p14:tracePt t="155721" x="4679950" y="4641850"/>
          <p14:tracePt t="155740" x="4610100" y="4633913"/>
          <p14:tracePt t="155758" x="4556125" y="4633913"/>
          <p14:tracePt t="155776" x="4494213" y="4641850"/>
          <p14:tracePt t="155788" x="4448175" y="4657725"/>
          <p14:tracePt t="155806" x="4348163" y="4672013"/>
          <p14:tracePt t="155824" x="4240213" y="4679950"/>
          <p14:tracePt t="155843" x="4132263" y="4679950"/>
          <p14:tracePt t="155855" x="4086225" y="4679950"/>
          <p14:tracePt t="155855" x="4078288" y="4679950"/>
          <p14:tracePt t="155873" x="4016375" y="4679950"/>
          <p14:tracePt t="155891" x="3962400" y="4672013"/>
          <p14:tracePt t="155909" x="3908425" y="4664075"/>
          <p14:tracePt t="155921" x="3868738" y="4649788"/>
          <p14:tracePt t="155940" x="3814763" y="4625975"/>
          <p14:tracePt t="155940" x="3806825" y="4625975"/>
          <p14:tracePt t="155958" x="3768725" y="4618038"/>
          <p14:tracePt t="155976" x="3752850" y="4610100"/>
          <p14:tracePt t="156256" x="3760788" y="4610100"/>
          <p14:tracePt t="156260" x="3768725" y="4610100"/>
          <p14:tracePt t="156261" x="3776663" y="4610100"/>
          <p14:tracePt t="156273" x="3814763" y="4625975"/>
          <p14:tracePt t="156291" x="3876675" y="4649788"/>
          <p14:tracePt t="156310" x="3922713" y="4672013"/>
          <p14:tracePt t="156322" x="3946525" y="4672013"/>
          <p14:tracePt t="156340" x="3976688" y="4679950"/>
          <p14:tracePt t="156358" x="4016375" y="4679950"/>
          <p14:tracePt t="156376" x="4062413" y="4687888"/>
          <p14:tracePt t="156388" x="4092575" y="4687888"/>
          <p14:tracePt t="156389" x="4100513" y="4687888"/>
          <p14:tracePt t="156407" x="4132263" y="4687888"/>
          <p14:tracePt t="156425" x="4170363" y="4687888"/>
          <p14:tracePt t="156443" x="4208463" y="4687888"/>
          <p14:tracePt t="156455" x="4240213" y="4687888"/>
          <p14:tracePt t="156473" x="4278313" y="4687888"/>
          <p14:tracePt t="156474" x="4286250" y="4687888"/>
          <p14:tracePt t="156492" x="4332288" y="4672013"/>
          <p14:tracePt t="156510" x="4378325" y="4657725"/>
          <p14:tracePt t="156522" x="4410075" y="4649788"/>
          <p14:tracePt t="156540" x="4448175" y="4633913"/>
          <p14:tracePt t="156558" x="4486275" y="4618038"/>
          <p14:tracePt t="156577" x="4541838" y="4610100"/>
          <p14:tracePt t="156589" x="4572000" y="4595813"/>
          <p14:tracePt t="156607" x="4610100" y="4587875"/>
          <p14:tracePt t="156625" x="4633913" y="4572000"/>
          <p14:tracePt t="156643" x="4664075" y="4564063"/>
          <p14:tracePt t="156655" x="4687888" y="4556125"/>
          <p14:tracePt t="156674" x="4718050" y="4548188"/>
          <p14:tracePt t="156692" x="4757738" y="4533900"/>
          <p14:tracePt t="156710" x="4779963" y="4525963"/>
          <p14:tracePt t="156722" x="4787900" y="4518025"/>
          <p14:tracePt t="156740" x="4803775" y="4510088"/>
          <p14:tracePt t="156759" x="4841875" y="4494213"/>
          <p14:tracePt t="156759" x="4849813" y="4494213"/>
          <p14:tracePt t="156777" x="4895850" y="4479925"/>
          <p14:tracePt t="156789" x="4919663" y="4456113"/>
          <p14:tracePt t="156807" x="4949825" y="4432300"/>
          <p14:tracePt t="156825" x="4965700" y="4425950"/>
          <p14:tracePt t="156844" x="4973638" y="4418013"/>
          <p14:tracePt t="156891" x="4965700" y="4418013"/>
          <p14:tracePt t="156894" x="4957763" y="4418013"/>
          <p14:tracePt t="156898" x="4943475" y="4425950"/>
          <p14:tracePt t="156910" x="4895850" y="4448175"/>
          <p14:tracePt t="156922" x="4857750" y="4479925"/>
          <p14:tracePt t="156941" x="4795838" y="4510088"/>
          <p14:tracePt t="156959" x="4725988" y="4541838"/>
          <p14:tracePt t="156977" x="4641850" y="4564063"/>
          <p14:tracePt t="156989" x="4579938" y="4572000"/>
          <p14:tracePt t="157007" x="4479925" y="4595813"/>
          <p14:tracePt t="157026" x="4402138" y="4602163"/>
          <p14:tracePt t="157044" x="4332288" y="4610100"/>
          <p14:tracePt t="157056" x="4278313" y="4610100"/>
          <p14:tracePt t="157074" x="4178300" y="4610100"/>
          <p14:tracePt t="157092" x="4092575" y="4610100"/>
          <p14:tracePt t="157110" x="4024313" y="4602163"/>
          <p14:tracePt t="157123" x="3992563" y="4602163"/>
          <p14:tracePt t="157141" x="3962400" y="4587875"/>
          <p14:tracePt t="157159" x="3930650" y="4579938"/>
          <p14:tracePt t="157177" x="3908425" y="4572000"/>
          <p14:tracePt t="157189" x="3892550" y="4556125"/>
          <p14:tracePt t="157208" x="3846513" y="4548188"/>
          <p14:tracePt t="157226" x="3806825" y="4533900"/>
          <p14:tracePt t="157244" x="3792538" y="4525963"/>
          <p14:tracePt t="157267" x="3784600" y="4525963"/>
          <p14:tracePt t="157382" x="3792538" y="4525963"/>
          <p14:tracePt t="157385" x="3800475" y="4525963"/>
          <p14:tracePt t="157389" x="3814763" y="4525963"/>
          <p14:tracePt t="157390" x="3822700" y="4525963"/>
          <p14:tracePt t="157396" x="3838575" y="4533900"/>
          <p14:tracePt t="157396" x="3846513" y="4533900"/>
          <p14:tracePt t="157408" x="3908425" y="4548188"/>
          <p14:tracePt t="157426" x="3992563" y="4572000"/>
          <p14:tracePt t="157444" x="4062413" y="4595813"/>
          <p14:tracePt t="157456" x="4100513" y="4602163"/>
          <p14:tracePt t="157474" x="4146550" y="4610100"/>
          <p14:tracePt t="157493" x="4178300" y="4618038"/>
          <p14:tracePt t="157511" x="4208463" y="4618038"/>
          <p14:tracePt t="157523" x="4232275" y="4618038"/>
          <p14:tracePt t="157541" x="4278313" y="4618038"/>
          <p14:tracePt t="157559" x="4316413" y="4618038"/>
          <p14:tracePt t="157578" x="4348163" y="4618038"/>
          <p14:tracePt t="157590" x="4371975" y="4618038"/>
          <p14:tracePt t="157608" x="4402138" y="4618038"/>
          <p14:tracePt t="157626" x="4432300" y="4618038"/>
          <p14:tracePt t="157644" x="4471988" y="4618038"/>
          <p14:tracePt t="157656" x="4502150" y="4610100"/>
          <p14:tracePt t="157675" x="4541838" y="4602163"/>
          <p14:tracePt t="157693" x="4579938" y="4587875"/>
          <p14:tracePt t="157711" x="4610100" y="4579938"/>
          <p14:tracePt t="157723" x="4641850" y="4572000"/>
          <p14:tracePt t="157741" x="4672013" y="4564063"/>
          <p14:tracePt t="157760" x="4703763" y="4556125"/>
          <p14:tracePt t="157760" x="4711700" y="4556125"/>
          <p14:tracePt t="157778" x="4733925" y="4556125"/>
          <p14:tracePt t="157790" x="4749800" y="4556125"/>
          <p14:tracePt t="157808" x="4765675" y="4548188"/>
          <p14:tracePt t="157826" x="4803775" y="4533900"/>
          <p14:tracePt t="157845" x="4841875" y="4525963"/>
          <p14:tracePt t="157845" x="4849813" y="4525963"/>
          <p14:tracePt t="157857" x="4873625" y="4510088"/>
          <p14:tracePt t="157875" x="4911725" y="4502150"/>
          <p14:tracePt t="157893" x="4927600" y="4494213"/>
          <p14:tracePt t="157956" x="4919663" y="4494213"/>
          <p14:tracePt t="157960" x="4911725" y="4494213"/>
          <p14:tracePt t="157962" x="4903788" y="4494213"/>
          <p14:tracePt t="157978" x="4857750" y="4502150"/>
          <p14:tracePt t="157990" x="4827588" y="4510088"/>
          <p14:tracePt t="158008" x="4772025" y="4518025"/>
          <p14:tracePt t="158027" x="4695825" y="4533900"/>
          <p14:tracePt t="158045" x="4587875" y="4541838"/>
          <p14:tracePt t="158057" x="4518025" y="4541838"/>
          <p14:tracePt t="158075" x="4402138" y="4548188"/>
          <p14:tracePt t="158093" x="4278313" y="4548188"/>
          <p14:tracePt t="158112" x="4154488" y="4548188"/>
          <p14:tracePt t="158112" x="4146550" y="4548188"/>
          <p14:tracePt t="158124" x="4078288" y="4548188"/>
          <p14:tracePt t="158142" x="4000500" y="4548188"/>
          <p14:tracePt t="158160" x="3938588" y="4548188"/>
          <p14:tracePt t="158178" x="3892550" y="4548188"/>
          <p14:tracePt t="158190" x="3868738" y="4541838"/>
          <p14:tracePt t="158191" x="3860800" y="4541838"/>
          <p14:tracePt t="158209" x="3822700" y="4525963"/>
          <p14:tracePt t="158209" x="3814763" y="4525963"/>
          <p14:tracePt t="158227" x="3784600" y="4510088"/>
          <p14:tracePt t="158245" x="3776663" y="4502150"/>
          <p14:tracePt t="158257" x="3768725" y="4502150"/>
          <p14:tracePt t="158334" x="3776663" y="4502150"/>
          <p14:tracePt t="158337" x="3784600" y="4502150"/>
          <p14:tracePt t="158338" x="3792538" y="4502150"/>
          <p14:tracePt t="158342" x="3806825" y="4502150"/>
          <p14:tracePt t="158360" x="3914775" y="4518025"/>
          <p14:tracePt t="158378" x="4016375" y="4541838"/>
          <p14:tracePt t="158379" x="4024313" y="4548188"/>
          <p14:tracePt t="158391" x="4100513" y="4564063"/>
          <p14:tracePt t="158409" x="4208463" y="4587875"/>
          <p14:tracePt t="158427" x="4302125" y="4595813"/>
          <p14:tracePt t="158445" x="4371975" y="4602163"/>
          <p14:tracePt t="158457" x="4410075" y="4610100"/>
          <p14:tracePt t="158475" x="4464050" y="4610100"/>
          <p14:tracePt t="158494" x="4510088" y="4610100"/>
          <p14:tracePt t="158512" x="4548188" y="4610100"/>
          <p14:tracePt t="158524" x="4564063" y="4610100"/>
          <p14:tracePt t="158542" x="4579938" y="4610100"/>
          <p14:tracePt t="158560" x="4602163" y="4610100"/>
          <p14:tracePt t="158579" x="4625975" y="4610100"/>
          <p14:tracePt t="158591" x="4641850" y="4610100"/>
          <p14:tracePt t="158609" x="4679950" y="4610100"/>
          <p14:tracePt t="158627" x="4718050" y="4602163"/>
          <p14:tracePt t="158645" x="4725988" y="4602163"/>
          <p14:tracePt t="158657" x="4733925" y="4595813"/>
          <p14:tracePt t="158676" x="4749800" y="4595813"/>
          <p14:tracePt t="158694" x="4757738" y="4595813"/>
          <p14:tracePt t="158712" x="4765675" y="4595813"/>
          <p14:tracePt t="158724" x="4772025" y="4595813"/>
          <p14:tracePt t="158749" x="4779963" y="4595813"/>
          <p14:tracePt t="158795" x="4787900" y="4595813"/>
          <p14:tracePt t="158797" x="4787900" y="4587875"/>
          <p14:tracePt t="158852" x="4795838" y="4587875"/>
          <p14:tracePt t="158945" x="4787900" y="4587875"/>
          <p14:tracePt t="158948" x="4779963" y="4587875"/>
          <p14:tracePt t="158949" x="4772025" y="4587875"/>
          <p14:tracePt t="158961" x="4733925" y="4587875"/>
          <p14:tracePt t="158979" x="4657725" y="4595813"/>
          <p14:tracePt t="158991" x="4602163" y="4595813"/>
          <p14:tracePt t="159009" x="4479925" y="4610100"/>
          <p14:tracePt t="159028" x="4332288" y="4610100"/>
          <p14:tracePt t="159046" x="4232275" y="4610100"/>
          <p14:tracePt t="159058" x="4208463" y="4602163"/>
          <p14:tracePt t="159076" x="4200525" y="4595813"/>
          <p14:tracePt t="159147" x="4208463" y="4595813"/>
          <p14:tracePt t="159149" x="4216400" y="4595813"/>
          <p14:tracePt t="159151" x="4224338" y="4595813"/>
          <p14:tracePt t="159161" x="4278313" y="4595813"/>
          <p14:tracePt t="159179" x="4418013" y="4595813"/>
          <p14:tracePt t="159191" x="4502150" y="4602163"/>
          <p14:tracePt t="159192" x="4510088" y="4602163"/>
          <p14:tracePt t="159210" x="4641850" y="4610100"/>
          <p14:tracePt t="159210" x="4649788" y="4610100"/>
          <p14:tracePt t="159228" x="4757738" y="4610100"/>
          <p14:tracePt t="159246" x="4819650" y="4602163"/>
          <p14:tracePt t="159258" x="4849813" y="4602163"/>
          <p14:tracePt t="159276" x="4873625" y="4595813"/>
          <p14:tracePt t="159295" x="4881563" y="4595813"/>
          <p14:tracePt t="159313" x="4887913" y="4587875"/>
          <p14:tracePt t="159379" x="4895850" y="4587875"/>
          <p14:tracePt t="159389" x="4903788" y="4587875"/>
          <p14:tracePt t="159394" x="4903788" y="4579938"/>
          <p14:tracePt t="159395" x="4911725" y="4579938"/>
          <p14:tracePt t="159410" x="4935538" y="4579938"/>
          <p14:tracePt t="159428" x="4965700" y="4572000"/>
          <p14:tracePt t="159446" x="4997450" y="4564063"/>
          <p14:tracePt t="159458" x="5011738" y="4556125"/>
          <p14:tracePt t="159477" x="5035550" y="4548188"/>
          <p14:tracePt t="159495" x="5043488" y="4533900"/>
          <p14:tracePt t="159513" x="5065713" y="4518025"/>
          <p14:tracePt t="159525" x="5089525" y="4510088"/>
          <p14:tracePt t="159543" x="5105400" y="4502150"/>
          <p14:tracePt t="159561" x="5119688" y="4486275"/>
          <p14:tracePt t="159580" x="5135563" y="4486275"/>
          <p14:tracePt t="159593" x="5143500" y="4486275"/>
          <p14:tracePt t="159610" x="5151438" y="4486275"/>
          <p14:tracePt t="159628" x="5159375" y="4479925"/>
          <p14:tracePt t="159646" x="5181600" y="4471988"/>
          <p14:tracePt t="159659" x="5197475" y="4471988"/>
          <p14:tracePt t="159659" x="5197475" y="4464050"/>
          <p14:tracePt t="159677" x="5213350" y="4456113"/>
          <p14:tracePt t="159695" x="5229225" y="4448175"/>
          <p14:tracePt t="159713" x="5243513" y="4448175"/>
          <p14:tracePt t="159725" x="5243513" y="4440238"/>
          <p14:tracePt t="159779" x="5251450" y="4440238"/>
          <p14:tracePt t="159797" x="5251450" y="4432300"/>
          <p14:tracePt t="159800" x="5259388" y="4432300"/>
          <p14:tracePt t="159819" x="5267325" y="4432300"/>
          <p14:tracePt t="159822" x="5267325" y="4425950"/>
          <p14:tracePt t="159828" x="5275263" y="4425950"/>
          <p14:tracePt t="159847" x="5275263" y="4418013"/>
          <p14:tracePt t="159860" x="5283200" y="4418013"/>
          <p14:tracePt t="159898" x="5283200" y="4410075"/>
          <p14:tracePt t="159911" x="5289550" y="4410075"/>
          <p14:tracePt t="159932" x="5289550" y="4402138"/>
          <p14:tracePt t="159934" x="5297488" y="4402138"/>
          <p14:tracePt t="159949" x="5305425" y="4402138"/>
          <p14:tracePt t="159962" x="5313363" y="4394200"/>
          <p14:tracePt t="160106" x="5321300" y="4394200"/>
          <p14:tracePt t="160108" x="5321300" y="4386263"/>
          <p14:tracePt t="160126" x="5329238" y="4386263"/>
          <p14:tracePt t="160145" x="5329238" y="4378325"/>
          <p14:tracePt t="160160" x="5337175" y="4378325"/>
          <p14:tracePt t="160181" x="5343525" y="4378325"/>
          <p14:tracePt t="160214" x="5351463" y="4378325"/>
          <p14:tracePt t="160220" x="5351463" y="4371975"/>
          <p14:tracePt t="160353" x="5359400" y="4371975"/>
          <p14:tracePt t="160402" x="5359400" y="4364038"/>
          <p14:tracePt t="160456" x="5351463" y="4364038"/>
          <p14:tracePt t="160458" x="5343525" y="4364038"/>
          <p14:tracePt t="160459" x="5337175" y="4364038"/>
          <p14:tracePt t="160465" x="5297488" y="4364038"/>
          <p14:tracePt t="160478" x="5213350" y="4386263"/>
          <p14:tracePt t="160496" x="5043488" y="4425950"/>
          <p14:tracePt t="160514" x="4772025" y="4471988"/>
          <p14:tracePt t="160526" x="4548188" y="4494213"/>
          <p14:tracePt t="160544" x="4302125" y="4525963"/>
          <p14:tracePt t="160562" x="4216400" y="4541838"/>
          <p14:tracePt t="160581" x="4194175" y="4556125"/>
          <p14:tracePt t="160593" x="4186238" y="4556125"/>
          <p14:tracePt t="160611" x="4162425" y="4564063"/>
          <p14:tracePt t="160629" x="4154488" y="4564063"/>
          <p14:tracePt t="160647" x="4124325" y="4572000"/>
          <p14:tracePt t="160648" x="4116388" y="4572000"/>
          <p14:tracePt t="160660" x="4086225" y="4572000"/>
          <p14:tracePt t="160678" x="4030663" y="4572000"/>
          <p14:tracePt t="160696" x="4000500" y="4572000"/>
          <p14:tracePt t="160782" x="4008438" y="4572000"/>
          <p14:tracePt t="160783" x="4016375" y="4572000"/>
          <p14:tracePt t="160787" x="4030663" y="4572000"/>
          <p14:tracePt t="160793" x="4070350" y="4572000"/>
          <p14:tracePt t="160811" x="4200525" y="4572000"/>
          <p14:tracePt t="160829" x="4302125" y="4579938"/>
          <p14:tracePt t="160830" x="4310063" y="4587875"/>
          <p14:tracePt t="160848" x="4402138" y="4587875"/>
          <p14:tracePt t="160848" x="4410075" y="4587875"/>
          <p14:tracePt t="160860" x="4494213" y="4595813"/>
          <p14:tracePt t="160878" x="4610100" y="4595813"/>
          <p14:tracePt t="160896" x="4718050" y="4572000"/>
          <p14:tracePt t="160914" x="4803775" y="4556125"/>
          <p14:tracePt t="160926" x="4849813" y="4541838"/>
          <p14:tracePt t="160927" x="4857750" y="4541838"/>
          <p14:tracePt t="160945" x="4911725" y="4525963"/>
          <p14:tracePt t="160963" x="4957763" y="4518025"/>
          <p14:tracePt t="160981" x="4989513" y="4510088"/>
          <p14:tracePt t="160993" x="5011738" y="4494213"/>
          <p14:tracePt t="161011" x="5051425" y="4479925"/>
          <p14:tracePt t="161030" x="5081588" y="4456113"/>
          <p14:tracePt t="161030" x="5089525" y="4456113"/>
          <p14:tracePt t="161048" x="5105400" y="4448175"/>
          <p14:tracePt t="161060" x="5113338" y="4432300"/>
          <p14:tracePt t="161078" x="5119688" y="4418013"/>
          <p14:tracePt t="161096" x="5119688" y="4394200"/>
          <p14:tracePt t="161115" x="5127625" y="4371975"/>
          <p14:tracePt t="161127" x="5135563" y="4356100"/>
          <p14:tracePt t="161145" x="5151438" y="4332288"/>
          <p14:tracePt t="161163" x="5159375" y="4324350"/>
          <p14:tracePt t="161204" x="5167313" y="4324350"/>
          <p14:tracePt t="161206" x="5167313" y="4316413"/>
          <p14:tracePt t="161215" x="5173663" y="4316413"/>
          <p14:tracePt t="161230" x="5189538" y="4302125"/>
          <p14:tracePt t="161248" x="5221288" y="4286250"/>
          <p14:tracePt t="161260" x="5235575" y="4278313"/>
          <p14:tracePt t="161278" x="5251450" y="4270375"/>
          <p14:tracePt t="161297" x="5275263" y="4262438"/>
          <p14:tracePt t="161315" x="5289550" y="4256088"/>
          <p14:tracePt t="161327" x="5305425" y="4240213"/>
          <p14:tracePt t="161345" x="5329238" y="4232275"/>
          <p14:tracePt t="161363" x="5337175" y="4232275"/>
          <p14:tracePt t="161382" x="5351463" y="4224338"/>
          <p14:tracePt t="161394" x="5359400" y="4216400"/>
          <p14:tracePt t="161412" x="5367338" y="4208463"/>
          <p14:tracePt t="161431" x="5375275" y="4208463"/>
          <p14:tracePt t="161448" x="5391150" y="4208463"/>
          <p14:tracePt t="161460" x="5399088" y="4208463"/>
          <p14:tracePt t="161479" x="5399088" y="4200525"/>
          <p14:tracePt t="161497" x="5405438" y="4200525"/>
          <p14:tracePt t="161638" x="5405438" y="4208463"/>
          <p14:tracePt t="161639" x="5405438" y="4216400"/>
          <p14:tracePt t="161642" x="5405438" y="4224338"/>
          <p14:tracePt t="161648" x="5413375" y="4248150"/>
          <p14:tracePt t="161661" x="5421313" y="4270375"/>
          <p14:tracePt t="161661" x="5421313" y="4278313"/>
          <p14:tracePt t="161679" x="5429250" y="4294188"/>
          <p14:tracePt t="161697" x="5437188" y="4316413"/>
          <p14:tracePt t="161715" x="5437188" y="4324350"/>
          <p14:tracePt t="161736" x="5437188" y="4332288"/>
          <p14:tracePt t="161746" x="5445125" y="4332288"/>
          <p14:tracePt t="161764" x="5445125" y="4348163"/>
          <p14:tracePt t="161782" x="5453063" y="4356100"/>
          <p14:tracePt t="161794" x="5453063" y="4364038"/>
          <p14:tracePt t="161812" x="5459413" y="4378325"/>
          <p14:tracePt t="161831" x="5459413" y="4394200"/>
          <p14:tracePt t="161849" x="5467350" y="4410075"/>
          <p14:tracePt t="161863" x="5467350" y="4418013"/>
          <p14:tracePt t="161879" x="5467350" y="4425950"/>
          <p14:tracePt t="161897" x="5467350" y="4448175"/>
          <p14:tracePt t="161915" x="5467350" y="4471988"/>
          <p14:tracePt t="161927" x="5467350" y="4494213"/>
          <p14:tracePt t="161946" x="5467350" y="4525963"/>
          <p14:tracePt t="161964" x="5467350" y="4556125"/>
          <p14:tracePt t="161982" x="5467350" y="4579938"/>
          <p14:tracePt t="161994" x="5459413" y="4610100"/>
          <p14:tracePt t="162012" x="5445125" y="4664075"/>
          <p14:tracePt t="162031" x="5413375" y="4725988"/>
          <p14:tracePt t="162049" x="5399088" y="4795838"/>
          <p14:tracePt t="162061" x="5383213" y="4827588"/>
          <p14:tracePt t="162079" x="5375275" y="4865688"/>
          <p14:tracePt t="162097" x="5375275" y="4887913"/>
          <p14:tracePt t="162116" x="5375275" y="4895850"/>
          <p14:tracePt t="162246" x="5375275" y="4903788"/>
          <p14:tracePt t="162252" x="5383213" y="4903788"/>
          <p14:tracePt t="162255" x="5391150" y="4903788"/>
          <p14:tracePt t="162261" x="5399088" y="4903788"/>
          <p14:tracePt t="162279" x="5421313" y="4903788"/>
          <p14:tracePt t="162298" x="5437188" y="4903788"/>
          <p14:tracePt t="162310" x="5453063" y="4903788"/>
          <p14:tracePt t="162328" x="5475288" y="4895850"/>
          <p14:tracePt t="162346" x="5499100" y="4881563"/>
          <p14:tracePt t="162364" x="5514975" y="4865688"/>
          <p14:tracePt t="162376" x="5521325" y="4849813"/>
          <p14:tracePt t="162395" x="5521325" y="4827588"/>
          <p14:tracePt t="162413" x="5499100" y="4803775"/>
          <p14:tracePt t="162431" x="5399088" y="4795838"/>
          <p14:tracePt t="162443" x="5275263" y="4795838"/>
          <p14:tracePt t="162461" x="4989513" y="4841875"/>
          <p14:tracePt t="162480" x="4811713" y="4903788"/>
          <p14:tracePt t="162480" x="4803775" y="4903788"/>
          <p14:tracePt t="162498" x="4787900" y="4927600"/>
          <p14:tracePt t="162519" x="4787900" y="4935538"/>
          <p14:tracePt t="162528" x="4811713" y="4943475"/>
          <p14:tracePt t="162548" x="4911725" y="4957763"/>
          <p14:tracePt t="162564" x="4981575" y="4957763"/>
          <p14:tracePt t="162577" x="5035550" y="4943475"/>
          <p14:tracePt t="162595" x="5135563" y="4919663"/>
          <p14:tracePt t="162613" x="5251450" y="4881563"/>
          <p14:tracePt t="162631" x="5337175" y="4841875"/>
          <p14:tracePt t="162644" x="5375275" y="4819650"/>
          <p14:tracePt t="162644" x="5383213" y="4819650"/>
          <p14:tracePt t="162662" x="5429250" y="4787900"/>
          <p14:tracePt t="162680" x="5467350" y="4765675"/>
          <p14:tracePt t="162698" x="5483225" y="4749800"/>
          <p14:tracePt t="162710" x="5491163" y="4741863"/>
          <p14:tracePt t="162735" x="5499100" y="4741863"/>
          <p14:tracePt t="162837" x="5507038" y="4741863"/>
          <p14:tracePt t="162846" x="5507038" y="4733925"/>
          <p14:tracePt t="162850" x="5514975" y="4733925"/>
          <p14:tracePt t="162859" x="5521325" y="4733925"/>
          <p14:tracePt t="162870" x="5529263" y="4733925"/>
          <p14:tracePt t="162880" x="5537200" y="4733925"/>
          <p14:tracePt t="162995" x="5545138" y="4733925"/>
          <p14:tracePt t="163006" x="5553075" y="4733925"/>
          <p14:tracePt t="163012" x="5561013" y="4725988"/>
          <p14:tracePt t="163015" x="5568950" y="4725988"/>
          <p14:tracePt t="163032" x="5583238" y="4718050"/>
          <p14:tracePt t="163044" x="5599113" y="4711700"/>
          <p14:tracePt t="163062" x="5614988" y="4687888"/>
          <p14:tracePt t="163080" x="5629275" y="4679950"/>
          <p14:tracePt t="163098" x="5637213" y="4664075"/>
          <p14:tracePt t="163110" x="5645150" y="4649788"/>
          <p14:tracePt t="163129" x="5645150" y="4633913"/>
          <p14:tracePt t="163147" x="5653088" y="4618038"/>
          <p14:tracePt t="163165" x="5661025" y="4610100"/>
          <p14:tracePt t="163177" x="5668963" y="4595813"/>
          <p14:tracePt t="163195" x="5668963" y="4579938"/>
          <p14:tracePt t="163214" x="5676900" y="4564063"/>
          <p14:tracePt t="163284" x="5676900" y="4556125"/>
          <p14:tracePt t="163288" x="5676900" y="4548188"/>
          <p14:tracePt t="163291" x="5676900" y="4541838"/>
          <p14:tracePt t="163299" x="5668963" y="4518025"/>
          <p14:tracePt t="163311" x="5645150" y="4486275"/>
          <p14:tracePt t="163329" x="5614988" y="4448175"/>
          <p14:tracePt t="163347" x="5607050" y="4418013"/>
          <p14:tracePt t="163365" x="5591175" y="4402138"/>
          <p14:tracePt t="163378" x="5583238" y="4402138"/>
          <p14:tracePt t="163396" x="5575300" y="4386263"/>
          <p14:tracePt t="163414" x="5568950" y="4378325"/>
          <p14:tracePt t="163432" x="5553075" y="4364038"/>
          <p14:tracePt t="163444" x="5545138" y="4356100"/>
          <p14:tracePt t="163462" x="5529263" y="4332288"/>
          <p14:tracePt t="163561" x="5521325" y="4332288"/>
          <p14:tracePt t="163568" x="5514975" y="4332288"/>
          <p14:tracePt t="163574" x="5507038" y="4332288"/>
          <p14:tracePt t="163578" x="5499100" y="4332288"/>
          <p14:tracePt t="163596" x="5459413" y="4348163"/>
          <p14:tracePt t="163614" x="5429250" y="4371975"/>
          <p14:tracePt t="163632" x="5405438" y="4410075"/>
          <p14:tracePt t="163645" x="5391150" y="4440238"/>
          <p14:tracePt t="163663" x="5367338" y="4486275"/>
          <p14:tracePt t="163681" x="5351463" y="4556125"/>
          <p14:tracePt t="163699" x="5337175" y="4610100"/>
          <p14:tracePt t="163711" x="5337175" y="4664075"/>
          <p14:tracePt t="163729" x="5329238" y="4741863"/>
          <p14:tracePt t="163748" x="5321300" y="4819650"/>
          <p14:tracePt t="163748" x="5321300" y="4827588"/>
          <p14:tracePt t="163766" x="5329238" y="4881563"/>
          <p14:tracePt t="163778" x="5343525" y="4903788"/>
          <p14:tracePt t="163796" x="5359400" y="4927600"/>
          <p14:tracePt t="163814" x="5375275" y="4935538"/>
          <p14:tracePt t="163833" x="5391150" y="4949825"/>
          <p14:tracePt t="163845" x="5399088" y="4949825"/>
          <p14:tracePt t="164745" x="5391150" y="4949825"/>
          <p14:tracePt t="164747" x="5383213" y="4949825"/>
          <p14:tracePt t="164749" x="5375275" y="4949825"/>
          <p14:tracePt t="164767" x="5313363" y="4949825"/>
          <p14:tracePt t="164779" x="5305425" y="4949825"/>
          <p14:tracePt t="164797" x="5297488" y="4949825"/>
          <p14:tracePt t="164815" x="5289550" y="4949825"/>
          <p14:tracePt t="164833" x="5275263" y="4949825"/>
          <p14:tracePt t="164834" x="5267325" y="4949825"/>
          <p14:tracePt t="164846" x="5243513" y="4965700"/>
          <p14:tracePt t="164846" x="5235575" y="4965700"/>
          <p14:tracePt t="164864" x="5197475" y="4973638"/>
          <p14:tracePt t="164882" x="5173663" y="4981575"/>
          <p14:tracePt t="164900" x="5167313" y="4981575"/>
          <p14:tracePt t="164912" x="5159375" y="4981575"/>
          <p14:tracePt t="164931" x="5127625" y="4989513"/>
          <p14:tracePt t="164949" x="5113338" y="4997450"/>
          <p14:tracePt t="164967" x="5105400" y="4997450"/>
          <p14:tracePt t="165002" x="5097463" y="4997450"/>
          <p14:tracePt t="165008" x="5089525" y="4997450"/>
          <p14:tracePt t="165015" x="5073650" y="4989513"/>
          <p14:tracePt t="165016" x="5065713" y="4989513"/>
          <p14:tracePt t="165034" x="5011738" y="4973638"/>
          <p14:tracePt t="165046" x="4981575" y="4973638"/>
          <p14:tracePt t="165064" x="4949825" y="4965700"/>
          <p14:tracePt t="165082" x="4927600" y="4957763"/>
          <p14:tracePt t="165100" x="4911725" y="4949825"/>
          <p14:tracePt t="165113" x="4903788" y="4949825"/>
          <p14:tracePt t="165175" x="4895850" y="4949825"/>
          <p14:tracePt t="165186" x="4887913" y="4949825"/>
          <p14:tracePt t="165201" x="4881563" y="4949825"/>
          <p14:tracePt t="165205" x="4881563" y="4943475"/>
          <p14:tracePt t="165214" x="4873625" y="4943475"/>
          <p14:tracePt t="165252" x="4865688" y="4943475"/>
          <p14:tracePt t="165260" x="4857750" y="4943475"/>
          <p14:tracePt t="165264" x="4857750" y="4935538"/>
          <p14:tracePt t="165269" x="4849813" y="4935538"/>
          <p14:tracePt t="165282" x="4841875" y="4927600"/>
          <p14:tracePt t="165301" x="4819650" y="4911725"/>
          <p14:tracePt t="165313" x="4811713" y="4903788"/>
          <p14:tracePt t="165331" x="4787900" y="4887913"/>
          <p14:tracePt t="165349" x="4779963" y="4881563"/>
          <p14:tracePt t="165367" x="4772025" y="4881563"/>
          <p14:tracePt t="165379" x="4765675" y="4881563"/>
          <p14:tracePt t="165403" x="4757738" y="4881563"/>
          <p14:tracePt t="165416" x="4749800" y="4881563"/>
          <p14:tracePt t="165434" x="4741863" y="4873625"/>
          <p14:tracePt t="165446" x="4733925" y="4873625"/>
          <p14:tracePt t="165464" x="4725988" y="4873625"/>
          <p14:tracePt t="165483" x="4718050" y="4873625"/>
          <p14:tracePt t="165570" x="4711700" y="4873625"/>
          <p14:tracePt t="165847" x="4711700" y="4881563"/>
          <p14:tracePt t="165850" x="4711700" y="4887913"/>
          <p14:tracePt t="165854" x="4711700" y="4895850"/>
          <p14:tracePt t="165865" x="4711700" y="4919663"/>
          <p14:tracePt t="165883" x="4749800" y="4981575"/>
          <p14:tracePt t="165901" x="4857750" y="5051425"/>
          <p14:tracePt t="165913" x="4935538" y="5105400"/>
          <p14:tracePt t="165932" x="5043488" y="5173663"/>
          <p14:tracePt t="165932" x="5051425" y="5173663"/>
          <p14:tracePt t="165950" x="5151438" y="5235575"/>
          <p14:tracePt t="165968" x="5251450" y="5283200"/>
          <p14:tracePt t="165980" x="5343525" y="5321300"/>
          <p14:tracePt t="165998" x="5467350" y="5351463"/>
          <p14:tracePt t="166017" x="5553075" y="5383213"/>
          <p14:tracePt t="166035" x="5607050" y="5399088"/>
          <p14:tracePt t="166047" x="5629275" y="5413375"/>
          <p14:tracePt t="166065" x="5676900" y="5437188"/>
          <p14:tracePt t="166083" x="5715000" y="5475288"/>
          <p14:tracePt t="166101" x="5768975" y="5507038"/>
          <p14:tracePt t="166102" x="5776913" y="5514975"/>
          <p14:tracePt t="166114" x="5815013" y="5537200"/>
          <p14:tracePt t="166132" x="5876925" y="5575300"/>
          <p14:tracePt t="166150" x="5922963" y="5599113"/>
          <p14:tracePt t="166168" x="5970588" y="5614988"/>
          <p14:tracePt t="166180" x="5992813" y="5629275"/>
          <p14:tracePt t="166199" x="6024563" y="5645150"/>
          <p14:tracePt t="166217" x="6046788" y="5668963"/>
          <p14:tracePt t="166235" x="6062663" y="5684838"/>
          <p14:tracePt t="166247" x="6078538" y="5691188"/>
          <p14:tracePt t="166265" x="6086475" y="5707063"/>
          <p14:tracePt t="166283" x="6092825" y="5722938"/>
          <p14:tracePt t="166302" x="6116638" y="5738813"/>
          <p14:tracePt t="166314" x="6124575" y="5753100"/>
          <p14:tracePt t="166332" x="6146800" y="5768975"/>
          <p14:tracePt t="166350" x="6162675" y="5784850"/>
          <p14:tracePt t="166368" x="6162675" y="5792788"/>
          <p14:tracePt t="166380" x="6170613" y="5792788"/>
          <p14:tracePt t="166399" x="6178550" y="5792788"/>
          <p14:tracePt t="166417" x="6194425" y="5815013"/>
          <p14:tracePt t="166435" x="6216650" y="5830888"/>
          <p14:tracePt t="166447" x="6240463" y="5846763"/>
          <p14:tracePt t="166465" x="6270625" y="5868988"/>
          <p14:tracePt t="166484" x="6294438" y="5884863"/>
          <p14:tracePt t="166502" x="6310313" y="5884863"/>
          <p14:tracePt t="166514" x="6316663" y="5892800"/>
          <p14:tracePt t="166532" x="6340475" y="5892800"/>
          <p14:tracePt t="166550" x="6372225" y="5892800"/>
          <p14:tracePt t="166569" x="6394450" y="5892800"/>
          <p14:tracePt t="166581" x="6418263" y="5892800"/>
          <p14:tracePt t="166599" x="6448425" y="5868988"/>
          <p14:tracePt t="166617" x="6486525" y="5838825"/>
          <p14:tracePt t="166635" x="6534150" y="5800725"/>
          <p14:tracePt t="166647" x="6564313" y="5776913"/>
          <p14:tracePt t="166648" x="6572250" y="5776913"/>
          <p14:tracePt t="166666" x="6618288" y="5745163"/>
          <p14:tracePt t="166684" x="6650038" y="5715000"/>
          <p14:tracePt t="166702" x="6696075" y="5676900"/>
          <p14:tracePt t="166714" x="6726238" y="5637213"/>
          <p14:tracePt t="166732" x="6772275" y="5575300"/>
          <p14:tracePt t="166751" x="6819900" y="5521325"/>
          <p14:tracePt t="166769" x="6850063" y="5499100"/>
          <p14:tracePt t="166781" x="6873875" y="5483225"/>
          <p14:tracePt t="166799" x="6919913" y="5459413"/>
          <p14:tracePt t="166817" x="6973888" y="5437188"/>
          <p14:tracePt t="166836" x="7011988" y="5405438"/>
          <p14:tracePt t="166848" x="7035800" y="5399088"/>
          <p14:tracePt t="166866" x="7065963" y="5383213"/>
          <p14:tracePt t="166884" x="7089775" y="5367338"/>
          <p14:tracePt t="166902" x="7119938" y="5359400"/>
          <p14:tracePt t="166914" x="7135813" y="5359400"/>
          <p14:tracePt t="166933" x="7167563" y="5359400"/>
          <p14:tracePt t="166951" x="7205663" y="5351463"/>
          <p14:tracePt t="166969" x="7243763" y="5343525"/>
          <p14:tracePt t="166981" x="7275513" y="5337175"/>
          <p14:tracePt t="166999" x="7313613" y="5321300"/>
          <p14:tracePt t="167018" x="7359650" y="5297488"/>
          <p14:tracePt t="167036" x="7399338" y="5267325"/>
          <p14:tracePt t="167048" x="7421563" y="5251450"/>
          <p14:tracePt t="167066" x="7453313" y="5229225"/>
          <p14:tracePt t="167084" x="7459663" y="5213350"/>
          <p14:tracePt t="167126" x="7459663" y="5205413"/>
          <p14:tracePt t="167133" x="7459663" y="5197475"/>
          <p14:tracePt t="167137" x="7453313" y="5197475"/>
          <p14:tracePt t="167151" x="7421563" y="5167313"/>
          <p14:tracePt t="167169" x="7367588" y="5143500"/>
          <p14:tracePt t="167181" x="7337425" y="5135563"/>
          <p14:tracePt t="167200" x="7313613" y="5127625"/>
          <p14:tracePt t="167218" x="7297738" y="5127625"/>
          <p14:tracePt t="167236" x="7275513" y="5127625"/>
          <p14:tracePt t="167248" x="7267575" y="5127625"/>
          <p14:tracePt t="167266" x="7243763" y="5127625"/>
          <p14:tracePt t="167285" x="7235825" y="5127625"/>
          <p14:tracePt t="167358" x="7229475" y="5127625"/>
          <p14:tracePt t="167373" x="7221538" y="5127625"/>
          <p14:tracePt t="167377" x="7213600" y="5127625"/>
          <p14:tracePt t="167383" x="7205663" y="5127625"/>
          <p14:tracePt t="167389" x="7197725" y="5127625"/>
          <p14:tracePt t="167400" x="7181850" y="5127625"/>
          <p14:tracePt t="167418" x="7173913" y="5127625"/>
          <p14:tracePt t="167437" x="7159625" y="5127625"/>
          <p14:tracePt t="167448" x="7143750" y="5119688"/>
          <p14:tracePt t="167466" x="7127875" y="5119688"/>
          <p14:tracePt t="167485" x="7105650" y="5113338"/>
          <p14:tracePt t="167503" x="7073900" y="5113338"/>
          <p14:tracePt t="167515" x="7051675" y="5113338"/>
          <p14:tracePt t="167533" x="7035800" y="5113338"/>
          <p14:tracePt t="167551" x="7027863" y="5105400"/>
          <p14:tracePt t="167570" x="7019925" y="5105400"/>
          <p14:tracePt t="167582" x="7011988" y="5105400"/>
          <p14:tracePt t="167600" x="6989763" y="5105400"/>
          <p14:tracePt t="167618" x="6981825" y="5105400"/>
          <p14:tracePt t="167636" x="6958013" y="5105400"/>
          <p14:tracePt t="167648" x="6943725" y="5105400"/>
          <p14:tracePt t="167667" x="6927850" y="5105400"/>
          <p14:tracePt t="167685" x="6911975" y="5105400"/>
          <p14:tracePt t="167703" x="6904038" y="5105400"/>
          <p14:tracePt t="167715" x="6896100" y="5105400"/>
          <p14:tracePt t="167733" x="6888163" y="5105400"/>
          <p14:tracePt t="167752" x="6873875" y="5105400"/>
          <p14:tracePt t="167770" x="6865938" y="5105400"/>
          <p14:tracePt t="168082" x="6858000" y="5105400"/>
          <p14:tracePt t="168091" x="6850063" y="5105400"/>
          <p14:tracePt t="168098" x="6842125" y="5105400"/>
          <p14:tracePt t="168103" x="6834188" y="5113338"/>
          <p14:tracePt t="168116" x="6827838" y="5119688"/>
          <p14:tracePt t="168134" x="6819900" y="5127625"/>
          <p14:tracePt t="168152" x="6796088" y="5143500"/>
          <p14:tracePt t="168170" x="6772275" y="5159375"/>
          <p14:tracePt t="168182" x="6757988" y="5167313"/>
          <p14:tracePt t="168201" x="6718300" y="5181600"/>
          <p14:tracePt t="168219" x="6672263" y="5197475"/>
          <p14:tracePt t="168237" x="6626225" y="5213350"/>
          <p14:tracePt t="168249" x="6602413" y="5221288"/>
          <p14:tracePt t="168267" x="6572250" y="5221288"/>
          <p14:tracePt t="168286" x="6556375" y="5221288"/>
          <p14:tracePt t="168304" x="6542088" y="5221288"/>
          <p14:tracePt t="168317" x="6534150" y="5221288"/>
          <p14:tracePt t="168334" x="6526213" y="5221288"/>
          <p14:tracePt t="168352" x="6510338" y="5221288"/>
          <p14:tracePt t="168370" x="6494463" y="5213350"/>
          <p14:tracePt t="168383" x="6480175" y="5213350"/>
          <p14:tracePt t="168401" x="6456363" y="5205413"/>
          <p14:tracePt t="168419" x="6426200" y="5197475"/>
          <p14:tracePt t="168437" x="6394450" y="5181600"/>
          <p14:tracePt t="168449" x="6372225" y="5173663"/>
          <p14:tracePt t="168467" x="6348413" y="5167313"/>
          <p14:tracePt t="168486" x="6324600" y="5151438"/>
          <p14:tracePt t="168504" x="6310313" y="5143500"/>
          <p14:tracePt t="168516" x="6294438" y="5135563"/>
          <p14:tracePt t="168534" x="6278563" y="5127625"/>
          <p14:tracePt t="168552" x="6270625" y="5127625"/>
          <p14:tracePt t="168571" x="6262688" y="5127625"/>
          <p14:tracePt t="169414" x="6270625" y="5127625"/>
          <p14:tracePt t="169418" x="6270625" y="5135563"/>
          <p14:tracePt t="169422" x="6278563" y="5135563"/>
          <p14:tracePt t="169438" x="6278563" y="5143500"/>
          <p14:tracePt t="169450" x="6278563" y="5159375"/>
          <p14:tracePt t="169468" x="6278563" y="5173663"/>
          <p14:tracePt t="170487" x="6270625" y="5173663"/>
          <p14:tracePt t="170491" x="6262688" y="5173663"/>
          <p14:tracePt t="170498" x="6256338" y="5173663"/>
          <p14:tracePt t="170506" x="6248400" y="5167313"/>
          <p14:tracePt t="170518" x="6240463" y="5151438"/>
          <p14:tracePt t="170536" x="6224588" y="5143500"/>
          <p14:tracePt t="170554" x="6216650" y="5143500"/>
          <p14:tracePt t="170603" x="6216650" y="5135563"/>
          <p14:tracePt t="170628" x="6208713" y="5135563"/>
          <p14:tracePt t="170645" x="6200775" y="5135563"/>
          <p14:tracePt t="170656" x="6194425" y="5135563"/>
          <p14:tracePt t="170665" x="6194425" y="5127625"/>
          <p14:tracePt t="170988" x="6186488" y="5127625"/>
          <p14:tracePt t="171004" x="6178550" y="5127625"/>
          <p14:tracePt t="171035" x="6170613" y="5127625"/>
          <p14:tracePt t="171043" x="6162675" y="5127625"/>
          <p14:tracePt t="171060" x="6162675" y="5119688"/>
          <p14:tracePt t="171061" x="6154738" y="5119688"/>
          <p14:tracePt t="171078" x="6154738" y="5113338"/>
          <p14:tracePt t="171088" x="6146800" y="5113338"/>
          <p14:tracePt t="171101" x="6140450" y="5113338"/>
          <p14:tracePt t="171119" x="6132513" y="5113338"/>
          <p14:tracePt t="171137" x="6124575" y="5105400"/>
          <p14:tracePt t="171157" x="6124575" y="5097463"/>
          <p14:tracePt t="171167" x="6116638" y="5097463"/>
          <p14:tracePt t="171185" x="6108700" y="5097463"/>
          <p14:tracePt t="171204" x="6100763" y="5089525"/>
          <p14:tracePt t="172039" x="6108700" y="5089525"/>
          <p14:tracePt t="172043" x="6116638" y="5089525"/>
          <p14:tracePt t="172045" x="6124575" y="5097463"/>
          <p14:tracePt t="172053" x="6170613" y="5105400"/>
          <p14:tracePt t="172071" x="6316663" y="5143500"/>
          <p14:tracePt t="172089" x="6626225" y="5159375"/>
          <p14:tracePt t="172101" x="6858000" y="5159375"/>
          <p14:tracePt t="172102" x="6873875" y="5159375"/>
          <p14:tracePt t="172120" x="7173913" y="5167313"/>
          <p14:tracePt t="172138" x="7375525" y="5197475"/>
          <p14:tracePt t="172156" x="7453313" y="5213350"/>
          <p14:tracePt t="172364" x="7453313" y="5221288"/>
          <p14:tracePt t="172374" x="7445375" y="5221288"/>
          <p14:tracePt t="172377" x="7437438" y="5221288"/>
          <p14:tracePt t="172381" x="7437438" y="5229225"/>
          <p14:tracePt t="172388" x="7429500" y="5229225"/>
          <p14:tracePt t="172405" x="7421563" y="5229225"/>
          <p14:tracePt t="172423" x="7405688" y="5229225"/>
          <p14:tracePt t="172435" x="7399338" y="5229225"/>
          <p14:tracePt t="172453" x="7351713" y="5229225"/>
          <p14:tracePt t="172472" x="7297738" y="5229225"/>
          <p14:tracePt t="172490" x="7259638" y="5229225"/>
          <p14:tracePt t="172502" x="7229475" y="5229225"/>
          <p14:tracePt t="172520" x="7181850" y="5229225"/>
          <p14:tracePt t="172538" x="7143750" y="5229225"/>
          <p14:tracePt t="172557" x="7113588" y="5229225"/>
          <p14:tracePt t="172557" x="7105650" y="5229225"/>
          <p14:tracePt t="172569" x="7081838" y="5229225"/>
          <p14:tracePt t="172587" x="7027863" y="5229225"/>
          <p14:tracePt t="172605" x="6973888" y="5229225"/>
          <p14:tracePt t="172623" x="6927850" y="5221288"/>
          <p14:tracePt t="172635" x="6896100" y="5205413"/>
          <p14:tracePt t="172654" x="6850063" y="5197475"/>
          <p14:tracePt t="172654" x="6842125" y="5197475"/>
          <p14:tracePt t="172672" x="6796088" y="5173663"/>
          <p14:tracePt t="172690" x="6726238" y="5143500"/>
          <p14:tracePt t="172702" x="6672263" y="5127625"/>
          <p14:tracePt t="172720" x="6602413" y="5097463"/>
          <p14:tracePt t="172739" x="6542088" y="5073650"/>
          <p14:tracePt t="172757" x="6494463" y="5057775"/>
          <p14:tracePt t="172769" x="6480175" y="5051425"/>
          <p14:tracePt t="172949" x="6486525" y="5051425"/>
          <p14:tracePt t="172954" x="6494463" y="5057775"/>
          <p14:tracePt t="172956" x="6502400" y="5057775"/>
          <p14:tracePt t="172961" x="6510338" y="5057775"/>
          <p14:tracePt t="172969" x="6518275" y="5065713"/>
          <p14:tracePt t="172987" x="6542088" y="5081588"/>
          <p14:tracePt t="173005" x="6556375" y="5089525"/>
          <p14:tracePt t="173024" x="6572250" y="5097463"/>
          <p14:tracePt t="173036" x="6588125" y="5097463"/>
          <p14:tracePt t="173054" x="6618288" y="5105400"/>
          <p14:tracePt t="173072" x="6672263" y="5119688"/>
          <p14:tracePt t="173090" x="6734175" y="5127625"/>
          <p14:tracePt t="173102" x="6772275" y="5127625"/>
          <p14:tracePt t="173103" x="6780213" y="5127625"/>
          <p14:tracePt t="173121" x="6819900" y="5135563"/>
          <p14:tracePt t="173139" x="6834188" y="5135563"/>
          <p14:tracePt t="173157" x="6850063" y="5135563"/>
          <p14:tracePt t="173516" x="6850063" y="5143500"/>
          <p14:tracePt t="173518" x="6842125" y="5143500"/>
          <p14:tracePt t="173522" x="6842125" y="5151438"/>
          <p14:tracePt t="173527" x="6827838" y="5151438"/>
          <p14:tracePt t="173539" x="6811963" y="5159375"/>
          <p14:tracePt t="173558" x="6796088" y="5159375"/>
          <p14:tracePt t="173571" x="6788150" y="5167313"/>
          <p14:tracePt t="173588" x="6772275" y="5167313"/>
          <p14:tracePt t="173606" x="6757988" y="5173663"/>
          <p14:tracePt t="173624" x="6742113" y="5181600"/>
          <p14:tracePt t="173636" x="6726238" y="5181600"/>
          <p14:tracePt t="173655" x="6696075" y="5181600"/>
          <p14:tracePt t="173673" x="6672263" y="5181600"/>
          <p14:tracePt t="173691" x="6664325" y="5181600"/>
          <p14:tracePt t="173703" x="6657975" y="5181600"/>
          <p14:tracePt t="173936" x="6657975" y="5173663"/>
          <p14:tracePt t="173944" x="6657975" y="5167313"/>
          <p14:tracePt t="173949" x="6664325" y="5167313"/>
          <p14:tracePt t="173958" x="6664325" y="5159375"/>
          <p14:tracePt t="173970" x="6664325" y="5151438"/>
          <p14:tracePt t="173988" x="6672263" y="5143500"/>
          <p14:tracePt t="174006" x="6672263" y="5135563"/>
          <p14:tracePt t="174200" x="6672263" y="5127625"/>
          <p14:tracePt t="174207" x="6672263" y="5119688"/>
          <p14:tracePt t="174209" x="6672263" y="5113338"/>
          <p14:tracePt t="174213" x="6672263" y="5105400"/>
          <p14:tracePt t="174225" x="6672263" y="5089525"/>
          <p14:tracePt t="174237" x="6672263" y="5073650"/>
          <p14:tracePt t="174255" x="6672263" y="5035550"/>
          <p14:tracePt t="174273" x="6664325" y="5003800"/>
          <p14:tracePt t="174292" x="6664325" y="4965700"/>
          <p14:tracePt t="174304" x="6664325" y="4949825"/>
          <p14:tracePt t="174322" x="6664325" y="4911725"/>
          <p14:tracePt t="174340" x="6672263" y="4873625"/>
          <p14:tracePt t="174358" x="6672263" y="4841875"/>
          <p14:tracePt t="174370" x="6672263" y="4827588"/>
          <p14:tracePt t="174389" x="6672263" y="4819650"/>
          <p14:tracePt t="174407" x="6672263" y="4811713"/>
          <p14:tracePt t="174491" x="6680200" y="4811713"/>
          <p14:tracePt t="174514" x="6680200" y="4803775"/>
          <p14:tracePt t="174521" x="6680200" y="4795838"/>
          <p14:tracePt t="174523" x="6688138" y="4795838"/>
          <p14:tracePt t="174531" x="6688138" y="4787900"/>
          <p14:tracePt t="174540" x="6688138" y="4779963"/>
          <p14:tracePt t="174559" x="6696075" y="4765675"/>
          <p14:tracePt t="174571" x="6696075" y="4749800"/>
          <p14:tracePt t="174589" x="6704013" y="4741863"/>
          <p14:tracePt t="174682" x="6704013" y="4733925"/>
          <p14:tracePt t="174686" x="6704013" y="4725988"/>
          <p14:tracePt t="174700" x="6704013" y="4718050"/>
          <p14:tracePt t="174714" x="6711950" y="4718050"/>
          <p14:tracePt t="174718" x="6711950" y="4711700"/>
          <p14:tracePt t="174749" x="6711950" y="4703763"/>
          <p14:tracePt t="174768" x="6711950" y="4695825"/>
          <p14:tracePt t="174775" x="6718300" y="4695825"/>
          <p14:tracePt t="175118" x="6711950" y="4695825"/>
          <p14:tracePt t="175124" x="6704013" y="4703763"/>
          <p14:tracePt t="175130" x="6696075" y="4703763"/>
          <p14:tracePt t="175138" x="6688138" y="4703763"/>
          <p14:tracePt t="175143" x="6680200" y="4703763"/>
          <p14:tracePt t="175159" x="6672263" y="4711700"/>
          <p14:tracePt t="175175" x="6664325" y="4711700"/>
          <p14:tracePt t="175190" x="6664325" y="4718050"/>
          <p14:tracePt t="175208" x="6657975" y="4718050"/>
          <p14:tracePt t="175226" x="6650038" y="4718050"/>
          <p14:tracePt t="175479" x="6657975" y="4718050"/>
          <p14:tracePt t="175487" x="6664325" y="4718050"/>
          <p14:tracePt t="175493" x="6672263" y="4718050"/>
          <p14:tracePt t="175497" x="6680200" y="4718050"/>
          <p14:tracePt t="175505" x="6696075" y="4718050"/>
          <p14:tracePt t="175523" x="6718300" y="4718050"/>
          <p14:tracePt t="175541" x="6726238" y="4718050"/>
          <p14:tracePt t="176029" x="6734175" y="4718050"/>
          <p14:tracePt t="176036" x="6742113" y="4711700"/>
          <p14:tracePt t="176037" x="6742113" y="4703763"/>
          <p14:tracePt t="176039" x="6750050" y="4695825"/>
          <p14:tracePt t="176057" x="6788150" y="4595813"/>
          <p14:tracePt t="176075" x="6827838" y="4464050"/>
          <p14:tracePt t="176093" x="6827838" y="4324350"/>
          <p14:tracePt t="176106" x="6834188" y="4186238"/>
          <p14:tracePt t="176106" x="6834188" y="4170363"/>
          <p14:tracePt t="176124" x="6750050" y="3846513"/>
          <p14:tracePt t="176142" x="6564313" y="3297238"/>
          <p14:tracePt t="176160" x="6224588" y="2587625"/>
          <p14:tracePt t="176172" x="5984875" y="2216150"/>
          <p14:tracePt t="176191" x="5614988" y="1814513"/>
          <p14:tracePt t="176209" x="5329238" y="1520825"/>
          <p14:tracePt t="176227" x="5043488" y="1250950"/>
          <p14:tracePt t="176239" x="4827588" y="1073150"/>
          <p14:tracePt t="176257" x="4510088" y="873125"/>
          <p14:tracePt t="176275" x="4256088" y="733425"/>
          <p14:tracePt t="176294" x="4100513" y="663575"/>
          <p14:tracePt t="176306" x="4078288" y="657225"/>
          <p14:tracePt t="176324" x="4078288" y="649288"/>
          <p14:tracePt t="176342" x="4086225" y="633413"/>
          <p14:tracePt t="176360" x="4108450" y="625475"/>
          <p14:tracePt t="177149" x="4100513" y="625475"/>
          <p14:tracePt t="177152" x="4086225" y="625475"/>
          <p14:tracePt t="177155" x="4078288" y="625475"/>
          <p14:tracePt t="177156" x="4070350" y="625475"/>
          <p14:tracePt t="177162" x="4030663" y="641350"/>
          <p14:tracePt t="177163" x="4024313" y="649288"/>
          <p14:tracePt t="177173" x="3930650" y="671513"/>
          <p14:tracePt t="177191" x="3738563" y="733425"/>
          <p14:tracePt t="177192" x="3730625" y="741363"/>
          <p14:tracePt t="177210" x="3644900" y="787400"/>
          <p14:tracePt t="177228" x="3629025" y="795338"/>
          <p14:tracePt t="177240" x="3614738" y="803275"/>
          <p14:tracePt t="177258" x="3560763" y="849313"/>
          <p14:tracePt t="177276" x="3490913" y="927100"/>
          <p14:tracePt t="177295" x="3444875" y="1042988"/>
          <p14:tracePt t="177307" x="3444875" y="1112838"/>
          <p14:tracePt t="177325" x="3444875" y="1166813"/>
          <p14:tracePt t="177343" x="3459163" y="1181100"/>
          <p14:tracePt t="183310" x="3467100" y="1181100"/>
          <p14:tracePt t="183314" x="3475038" y="1181100"/>
          <p14:tracePt t="183317" x="3490913" y="1181100"/>
          <p14:tracePt t="183331" x="3590925" y="1135063"/>
          <p14:tracePt t="183349" x="3752850" y="1073150"/>
          <p14:tracePt t="183361" x="3830638" y="1057275"/>
          <p14:tracePt t="183362" x="3830638" y="1050925"/>
          <p14:tracePt t="183380" x="3876675" y="1042988"/>
          <p14:tracePt t="195456" x="3868738" y="1042988"/>
          <p14:tracePt t="195458" x="3860800" y="1042988"/>
          <p14:tracePt t="195459" x="3854450" y="1042988"/>
          <p14:tracePt t="195477" x="3636963" y="1057275"/>
          <p14:tracePt t="195489" x="3444875" y="1089025"/>
          <p14:tracePt t="195507" x="3073400" y="1196975"/>
          <p14:tracePt t="195525" x="2587625" y="1404938"/>
          <p14:tracePt t="195526" x="2547938" y="1420813"/>
          <p14:tracePt t="195544" x="2038350" y="1698625"/>
          <p14:tracePt t="195544" x="2008188" y="1714500"/>
          <p14:tracePt t="195556" x="1676400" y="1938338"/>
          <p14:tracePt t="195574" x="1320800" y="2293938"/>
          <p14:tracePt t="195592" x="1065213" y="2671763"/>
          <p14:tracePt t="195610" x="803275" y="3135313"/>
          <p14:tracePt t="195622" x="641350" y="3436938"/>
          <p14:tracePt t="195641" x="447675" y="3884613"/>
          <p14:tracePt t="195659" x="363538" y="4256088"/>
          <p14:tracePt t="195677" x="347663" y="4587875"/>
          <p14:tracePt t="195689" x="385763" y="4772025"/>
          <p14:tracePt t="195708" x="455613" y="4989513"/>
          <p14:tracePt t="195708" x="455613" y="5003800"/>
          <p14:tracePt t="195726" x="517525" y="5173663"/>
          <p14:tracePt t="195726" x="517525" y="5181600"/>
          <p14:tracePt t="195744" x="555625" y="5283200"/>
          <p14:tracePt t="195756" x="571500" y="5313363"/>
          <p14:tracePt t="195774" x="601663" y="5329238"/>
          <p14:tracePt t="195792" x="649288" y="5351463"/>
          <p14:tracePt t="195810" x="695325" y="5375275"/>
          <p14:tracePt t="195823" x="725488" y="5405438"/>
          <p14:tracePt t="195841" x="779463" y="5475288"/>
          <p14:tracePt t="195859" x="857250" y="5553075"/>
          <p14:tracePt t="195877" x="957263" y="5607050"/>
          <p14:tracePt t="195878" x="973138" y="5614988"/>
          <p14:tracePt t="195889" x="1027113" y="5629275"/>
          <p14:tracePt t="195908" x="1112838" y="5637213"/>
          <p14:tracePt t="195908" x="1119188" y="5637213"/>
          <p14:tracePt t="195926" x="1196975" y="5637213"/>
          <p14:tracePt t="195944" x="1228725" y="5629275"/>
          <p14:tracePt t="195956" x="1243013" y="5629275"/>
          <p14:tracePt t="195975" x="1258888" y="5622925"/>
          <p14:tracePt t="195993" x="1289050" y="5568950"/>
          <p14:tracePt t="196011" x="1350963" y="5429250"/>
          <p14:tracePt t="196023" x="1374775" y="5313363"/>
          <p14:tracePt t="196041" x="1382713" y="5159375"/>
          <p14:tracePt t="196059" x="1382713" y="4965700"/>
          <p14:tracePt t="196077" x="1390650" y="4787900"/>
          <p14:tracePt t="196078" x="1390650" y="4779963"/>
          <p14:tracePt t="196090" x="1390650" y="4679950"/>
          <p14:tracePt t="196090" x="1390650" y="4672013"/>
          <p14:tracePt t="196108" x="1382713" y="4510088"/>
          <p14:tracePt t="196126" x="1328738" y="4356100"/>
          <p14:tracePt t="196144" x="1243013" y="4216400"/>
          <p14:tracePt t="196156" x="1173163" y="4116388"/>
          <p14:tracePt t="196175" x="1042988" y="3976688"/>
          <p14:tracePt t="196193" x="881063" y="3860800"/>
          <p14:tracePt t="196211" x="765175" y="3822700"/>
          <p14:tracePt t="196223" x="711200" y="3822700"/>
          <p14:tracePt t="196241" x="641350" y="3860800"/>
          <p14:tracePt t="196259" x="509588" y="4046538"/>
          <p14:tracePt t="196278" x="401638" y="4364038"/>
          <p14:tracePt t="196290" x="377825" y="4579938"/>
          <p14:tracePt t="196308" x="425450" y="4957763"/>
          <p14:tracePt t="196326" x="595313" y="5337175"/>
          <p14:tracePt t="196344" x="873125" y="5645150"/>
          <p14:tracePt t="196345" x="887413" y="5653088"/>
          <p14:tracePt t="196356" x="1089025" y="5768975"/>
          <p14:tracePt t="196357" x="1104900" y="5784850"/>
          <p14:tracePt t="196375" x="1420813" y="5876925"/>
          <p14:tracePt t="196393" x="1684338" y="5884863"/>
          <p14:tracePt t="196411" x="1822450" y="5822950"/>
          <p14:tracePt t="196423" x="1900238" y="5730875"/>
          <p14:tracePt t="196441" x="1954213" y="5514975"/>
          <p14:tracePt t="196442" x="1954213" y="5499100"/>
          <p14:tracePt t="196460" x="1954213" y="5221288"/>
          <p14:tracePt t="196478" x="1922463" y="4903788"/>
          <p14:tracePt t="196490" x="1884363" y="4725988"/>
          <p14:tracePt t="196508" x="1822450" y="4479925"/>
          <p14:tracePt t="196526" x="1752600" y="4278313"/>
          <p14:tracePt t="196539" x="1706563" y="4178300"/>
          <p14:tracePt t="196557" x="1606550" y="4046538"/>
          <p14:tracePt t="196575" x="1490663" y="3954463"/>
          <p14:tracePt t="196593" x="1336675" y="3908425"/>
          <p14:tracePt t="196605" x="1235075" y="3892550"/>
          <p14:tracePt t="196623" x="1081088" y="3900488"/>
          <p14:tracePt t="196624" x="1073150" y="3900488"/>
          <p14:tracePt t="196642" x="919163" y="3992563"/>
          <p14:tracePt t="196660" x="733425" y="4194175"/>
          <p14:tracePt t="196672" x="633413" y="4364038"/>
          <p14:tracePt t="196690" x="595313" y="4679950"/>
          <p14:tracePt t="196691" x="595313" y="4703763"/>
          <p14:tracePt t="196708" x="663575" y="4973638"/>
          <p14:tracePt t="196709" x="671513" y="4989513"/>
          <p14:tracePt t="196727" x="803275" y="5259388"/>
          <p14:tracePt t="196739" x="911225" y="5399088"/>
          <p14:tracePt t="196757" x="1081088" y="5537200"/>
          <p14:tracePt t="196775" x="1228725" y="5583238"/>
          <p14:tracePt t="196793" x="1374775" y="5575300"/>
          <p14:tracePt t="196805" x="1466850" y="5514975"/>
          <p14:tracePt t="196824" x="1590675" y="5391150"/>
          <p14:tracePt t="196842" x="1668463" y="5213350"/>
          <p14:tracePt t="196860" x="1714500" y="5003800"/>
          <p14:tracePt t="196872" x="1744663" y="4865688"/>
          <p14:tracePt t="196890" x="1760538" y="4657725"/>
          <p14:tracePt t="196891" x="1768475" y="4641850"/>
          <p14:tracePt t="196909" x="1776413" y="4440238"/>
          <p14:tracePt t="196927" x="1776413" y="4262438"/>
          <p14:tracePt t="196939" x="1752600" y="4162425"/>
          <p14:tracePt t="196957" x="1676400" y="4008438"/>
          <p14:tracePt t="196975" x="1560513" y="3876675"/>
          <p14:tracePt t="196994" x="1420813" y="3792538"/>
          <p14:tracePt t="197006" x="1343025" y="3776663"/>
          <p14:tracePt t="197024" x="1212850" y="3776663"/>
          <p14:tracePt t="197042" x="1050925" y="3860800"/>
          <p14:tracePt t="197060" x="857250" y="4030663"/>
          <p14:tracePt t="197072" x="741363" y="4200525"/>
          <p14:tracePt t="197073" x="725488" y="4224338"/>
          <p14:tracePt t="197091" x="641350" y="4556125"/>
          <p14:tracePt t="197109" x="663575" y="4919663"/>
          <p14:tracePt t="197127" x="765175" y="5173663"/>
          <p14:tracePt t="197139" x="857250" y="5305425"/>
          <p14:tracePt t="197157" x="1057275" y="5491163"/>
          <p14:tracePt t="197176" x="1312863" y="5653088"/>
          <p14:tracePt t="197176" x="1320800" y="5661025"/>
          <p14:tracePt t="197194" x="1568450" y="5768975"/>
          <p14:tracePt t="197206" x="1722438" y="5800725"/>
          <p14:tracePt t="197224" x="1892300" y="5807075"/>
          <p14:tracePt t="197242" x="2016125" y="5738813"/>
          <p14:tracePt t="197260" x="2046288" y="5607050"/>
          <p14:tracePt t="197261" x="2046288" y="5591175"/>
          <p14:tracePt t="197273" x="2024063" y="5429250"/>
          <p14:tracePt t="197291" x="1954213" y="5173663"/>
          <p14:tracePt t="197309" x="1892300" y="4957763"/>
          <p14:tracePt t="197327" x="1846263" y="4803775"/>
          <p14:tracePt t="197339" x="1814513" y="4711700"/>
          <p14:tracePt t="197340" x="1814513" y="4703763"/>
          <p14:tracePt t="197357" x="1784350" y="4595813"/>
          <p14:tracePt t="197358" x="1776413" y="4587875"/>
          <p14:tracePt t="197376" x="1744663" y="4479925"/>
          <p14:tracePt t="197394" x="1706563" y="4348163"/>
          <p14:tracePt t="197406" x="1684338" y="4262438"/>
          <p14:tracePt t="197430" x="1636713" y="4124325"/>
          <p14:tracePt t="197442" x="1614488" y="4062413"/>
          <p14:tracePt t="197443" x="1606550" y="4054475"/>
          <p14:tracePt t="197461" x="1536700" y="3954463"/>
          <p14:tracePt t="197473" x="1474788" y="3884613"/>
          <p14:tracePt t="197491" x="1328738" y="3776663"/>
          <p14:tracePt t="197509" x="1189038" y="3714750"/>
          <p14:tracePt t="197510" x="1173163" y="3706813"/>
          <p14:tracePt t="197527" x="1057275" y="3684588"/>
          <p14:tracePt t="197528" x="1042988" y="3684588"/>
          <p14:tracePt t="197540" x="949325" y="3684588"/>
          <p14:tracePt t="197558" x="827088" y="3714750"/>
          <p14:tracePt t="197576" x="741363" y="3784600"/>
          <p14:tracePt t="197594" x="687388" y="3876675"/>
          <p14:tracePt t="197606" x="663575" y="3962400"/>
          <p14:tracePt t="197625" x="633413" y="4132263"/>
          <p14:tracePt t="197625" x="633413" y="4140200"/>
          <p14:tracePt t="197643" x="625475" y="4371975"/>
          <p14:tracePt t="197661" x="625475" y="4649788"/>
          <p14:tracePt t="197673" x="671513" y="4857750"/>
          <p14:tracePt t="197691" x="757238" y="5113338"/>
          <p14:tracePt t="197709" x="857250" y="5313363"/>
          <p14:tracePt t="197710" x="873125" y="5329238"/>
          <p14:tracePt t="197727" x="927100" y="5421313"/>
          <p14:tracePt t="197728" x="927100" y="5429250"/>
          <p14:tracePt t="197740" x="965200" y="5475288"/>
          <p14:tracePt t="197758" x="989013" y="5529263"/>
          <p14:tracePt t="197776" x="1003300" y="5561013"/>
          <p14:tracePt t="197794" x="1003300" y="5583238"/>
          <p14:tracePt t="197806" x="1003300" y="5591175"/>
          <p14:tracePt t="197825" x="1011238" y="5591175"/>
          <p14:tracePt t="197843" x="1011238" y="5599113"/>
          <p14:tracePt t="197861" x="1011238" y="5614988"/>
          <p14:tracePt t="197873" x="1011238" y="5629275"/>
          <p14:tracePt t="197891" x="1019175" y="5668963"/>
          <p14:tracePt t="197910" x="1027113" y="5722938"/>
          <p14:tracePt t="197928" x="1035050" y="5761038"/>
          <p14:tracePt t="197940" x="1042988" y="5784850"/>
          <p14:tracePt t="197958" x="1057275" y="5815013"/>
          <p14:tracePt t="197976" x="1081088" y="5830888"/>
          <p14:tracePt t="197995" x="1089025" y="5846763"/>
          <p14:tracePt t="198007" x="1104900" y="5854700"/>
          <p14:tracePt t="198025" x="1112838" y="5854700"/>
          <p14:tracePt t="198043" x="1135063" y="5854700"/>
          <p14:tracePt t="198061" x="1143000" y="5861050"/>
          <p14:tracePt t="198073" x="1150938" y="5861050"/>
          <p14:tracePt t="198092" x="1166813" y="5861050"/>
          <p14:tracePt t="198110" x="1181100" y="5868988"/>
          <p14:tracePt t="198128" x="1212850" y="5884863"/>
          <p14:tracePt t="198140" x="1243013" y="5884863"/>
          <p14:tracePt t="198160" x="1304925" y="5892800"/>
          <p14:tracePt t="198177" x="1350963" y="5892800"/>
          <p14:tracePt t="198177" x="1358900" y="5892800"/>
          <p14:tracePt t="198195" x="1404938" y="5892800"/>
          <p14:tracePt t="198207" x="1444625" y="5892800"/>
          <p14:tracePt t="198225" x="1514475" y="5892800"/>
          <p14:tracePt t="198243" x="1582738" y="5861050"/>
          <p14:tracePt t="198261" x="1660525" y="5815013"/>
          <p14:tracePt t="198262" x="1668463" y="5807075"/>
          <p14:tracePt t="198274" x="1714500" y="5776913"/>
          <p14:tracePt t="198292" x="1768475" y="5730875"/>
          <p14:tracePt t="198310" x="1806575" y="5691188"/>
          <p14:tracePt t="198328" x="1854200" y="5645150"/>
          <p14:tracePt t="198340" x="1868488" y="5614988"/>
          <p14:tracePt t="198359" x="1900238" y="5575300"/>
          <p14:tracePt t="198359" x="1900238" y="5568950"/>
          <p14:tracePt t="198377" x="1922463" y="5537200"/>
          <p14:tracePt t="198395" x="1938338" y="5507038"/>
          <p14:tracePt t="198407" x="1946275" y="5491163"/>
          <p14:tracePt t="198426" x="1962150" y="5453063"/>
          <p14:tracePt t="198444" x="1970088" y="5413375"/>
          <p14:tracePt t="198444" x="1970088" y="5405438"/>
          <p14:tracePt t="198462" x="1976438" y="5359400"/>
          <p14:tracePt t="198474" x="1984375" y="5329238"/>
          <p14:tracePt t="198492" x="2000250" y="5275263"/>
          <p14:tracePt t="198510" x="2024063" y="5213350"/>
          <p14:tracePt t="198528" x="2046288" y="5159375"/>
          <p14:tracePt t="198541" x="2062163" y="5113338"/>
          <p14:tracePt t="198559" x="2078038" y="5073650"/>
          <p14:tracePt t="198577" x="2092325" y="5035550"/>
          <p14:tracePt t="198595" x="2116138" y="4997450"/>
          <p14:tracePt t="198607" x="2139950" y="4957763"/>
          <p14:tracePt t="198625" x="2162175" y="4911725"/>
          <p14:tracePt t="198626" x="2170113" y="4911725"/>
          <p14:tracePt t="198644" x="2185988" y="4857750"/>
          <p14:tracePt t="198662" x="2193925" y="4803775"/>
          <p14:tracePt t="198674" x="2193925" y="4779963"/>
          <p14:tracePt t="198692" x="2200275" y="4725988"/>
          <p14:tracePt t="198710" x="2200275" y="4679950"/>
          <p14:tracePt t="198729" x="2193925" y="4618038"/>
          <p14:tracePt t="198741" x="2185988" y="4572000"/>
          <p14:tracePt t="198759" x="2178050" y="4502150"/>
          <p14:tracePt t="198777" x="2170113" y="4432300"/>
          <p14:tracePt t="198795" x="2170113" y="4356100"/>
          <p14:tracePt t="198808" x="2170113" y="4316413"/>
          <p14:tracePt t="198808" x="2170113" y="4310063"/>
          <p14:tracePt t="198826" x="2170113" y="4240213"/>
          <p14:tracePt t="198844" x="2170113" y="4154488"/>
          <p14:tracePt t="198862" x="2170113" y="4070350"/>
          <p14:tracePt t="198874" x="2170113" y="4024313"/>
          <p14:tracePt t="198892" x="2170113" y="3954463"/>
          <p14:tracePt t="198911" x="2162175" y="3900488"/>
          <p14:tracePt t="198929" x="2132013" y="3846513"/>
          <p14:tracePt t="198941" x="2116138" y="3814763"/>
          <p14:tracePt t="198959" x="2092325" y="3768725"/>
          <p14:tracePt t="198977" x="2062163" y="3714750"/>
          <p14:tracePt t="198996" x="2030413" y="3668713"/>
          <p14:tracePt t="199008" x="2008188" y="3636963"/>
          <p14:tracePt t="199026" x="1970088" y="3606800"/>
          <p14:tracePt t="199044" x="1908175" y="3575050"/>
          <p14:tracePt t="199062" x="1806575" y="3536950"/>
          <p14:tracePt t="199074" x="1722438" y="3514725"/>
          <p14:tracePt t="199075" x="1714500" y="3506788"/>
          <p14:tracePt t="199093" x="1614488" y="3475038"/>
          <p14:tracePt t="199111" x="1536700" y="3452813"/>
          <p14:tracePt t="199129" x="1474788" y="3452813"/>
          <p14:tracePt t="199141" x="1404938" y="3467100"/>
          <p14:tracePt t="199160" x="1243013" y="3552825"/>
          <p14:tracePt t="199160" x="1220788" y="3560763"/>
          <p14:tracePt t="199178" x="996950" y="3722688"/>
          <p14:tracePt t="199196" x="795338" y="3922713"/>
          <p14:tracePt t="199208" x="679450" y="4070350"/>
          <p14:tracePt t="199226" x="563563" y="4324350"/>
          <p14:tracePt t="199244" x="493713" y="4587875"/>
          <p14:tracePt t="199263" x="479425" y="4895850"/>
          <p14:tracePt t="199263" x="479425" y="4919663"/>
          <p14:tracePt t="199275" x="479425" y="5127625"/>
          <p14:tracePt t="199293" x="509588" y="5405438"/>
          <p14:tracePt t="199311" x="579438" y="5676900"/>
          <p14:tracePt t="199329" x="679450" y="5915025"/>
          <p14:tracePt t="199341" x="765175" y="6054725"/>
          <p14:tracePt t="199342" x="771525" y="6062663"/>
          <p14:tracePt t="199359" x="903288" y="6194425"/>
          <p14:tracePt t="199360" x="903288" y="6200775"/>
          <p14:tracePt t="199378" x="1073150" y="6248400"/>
          <p14:tracePt t="199396" x="1250950" y="6232525"/>
          <p14:tracePt t="199408" x="1390650" y="6162675"/>
          <p14:tracePt t="199426" x="1544638" y="6024563"/>
          <p14:tracePt t="199444" x="1698625" y="5868988"/>
          <p14:tracePt t="199445" x="1706563" y="5861050"/>
          <p14:tracePt t="199463" x="1846263" y="5699125"/>
          <p14:tracePt t="199475" x="1946275" y="5575300"/>
          <p14:tracePt t="199493" x="2038350" y="5413375"/>
          <p14:tracePt t="199511" x="2085975" y="5305425"/>
          <p14:tracePt t="199529" x="2100263" y="5235575"/>
          <p14:tracePt t="199530" x="2108200" y="5229225"/>
          <p14:tracePt t="199542" x="2108200" y="5197475"/>
          <p14:tracePt t="199560" x="2108200" y="5173663"/>
          <p14:tracePt t="199578" x="2116138" y="5167313"/>
          <p14:tracePt t="199604" x="2116138" y="5159375"/>
          <p14:tracePt t="199610" x="2116138" y="5151438"/>
          <p14:tracePt t="199627" x="2124075" y="5143500"/>
          <p14:tracePt t="199645" x="2154238" y="5097463"/>
          <p14:tracePt t="199663" x="2178050" y="5027613"/>
          <p14:tracePt t="199675" x="2185988" y="4965700"/>
          <p14:tracePt t="199693" x="2193925" y="4857750"/>
          <p14:tracePt t="199711" x="2200275" y="4733925"/>
          <p14:tracePt t="199712" x="2200275" y="4725988"/>
          <p14:tracePt t="199730" x="2200275" y="4602163"/>
          <p14:tracePt t="199730" x="2200275" y="4595813"/>
          <p14:tracePt t="199742" x="2208213" y="4510088"/>
          <p14:tracePt t="199760" x="2208213" y="4371975"/>
          <p14:tracePt t="199778" x="2208213" y="4208463"/>
          <p14:tracePt t="199796" x="2185988" y="4038600"/>
          <p14:tracePt t="199797" x="2178050" y="4030663"/>
          <p14:tracePt t="199808" x="2154238" y="3946525"/>
          <p14:tracePt t="199827" x="2092325" y="3846513"/>
          <p14:tracePt t="199845" x="2024063" y="3784600"/>
          <p14:tracePt t="199863" x="1922463" y="3722688"/>
          <p14:tracePt t="199875" x="1846263" y="3684588"/>
          <p14:tracePt t="199894" x="1652588" y="3622675"/>
          <p14:tracePt t="199912" x="1436688" y="3544888"/>
          <p14:tracePt t="199930" x="1250950" y="3498850"/>
          <p14:tracePt t="199942" x="1158875" y="3475038"/>
          <p14:tracePt t="199960" x="1057275" y="3452813"/>
          <p14:tracePt t="199978" x="965200" y="3444875"/>
          <p14:tracePt t="199997" x="903288" y="3444875"/>
          <p14:tracePt t="200009" x="857250" y="3467100"/>
          <p14:tracePt t="200027" x="725488" y="3560763"/>
          <p14:tracePt t="200045" x="563563" y="3706813"/>
          <p14:tracePt t="200063" x="409575" y="3914775"/>
          <p14:tracePt t="200064" x="401638" y="3930650"/>
          <p14:tracePt t="200075" x="339725" y="4078288"/>
          <p14:tracePt t="200076" x="331788" y="4086225"/>
          <p14:tracePt t="200094" x="269875" y="4378325"/>
          <p14:tracePt t="200112" x="261938" y="4703763"/>
          <p14:tracePt t="200130" x="309563" y="5073650"/>
          <p14:tracePt t="200142" x="377825" y="5297488"/>
          <p14:tracePt t="200160" x="493713" y="5614988"/>
          <p14:tracePt t="200161" x="501650" y="5629275"/>
          <p14:tracePt t="200179" x="663575" y="5915025"/>
          <p14:tracePt t="200197" x="857250" y="6116638"/>
          <p14:tracePt t="200209" x="973138" y="6194425"/>
          <p14:tracePt t="200227" x="1119188" y="6240463"/>
          <p14:tracePt t="200245" x="1235075" y="6216650"/>
          <p14:tracePt t="200246" x="1243013" y="6216650"/>
          <p14:tracePt t="200264" x="1343025" y="6124575"/>
          <p14:tracePt t="200276" x="1420813" y="6016625"/>
          <p14:tracePt t="200294" x="1506538" y="5776913"/>
          <p14:tracePt t="200312" x="1536700" y="5553075"/>
          <p14:tracePt t="200330" x="1544638" y="5399088"/>
          <p14:tracePt t="200342" x="1544638" y="5329238"/>
          <p14:tracePt t="200361" x="1560513" y="5229225"/>
          <p14:tracePt t="200379" x="1568450" y="5143500"/>
          <p14:tracePt t="200397" x="1590675" y="5081588"/>
          <p14:tracePt t="200409" x="1598613" y="5051425"/>
          <p14:tracePt t="200428" x="1614488" y="5003800"/>
          <p14:tracePt t="200446" x="1636713" y="4943475"/>
          <p14:tracePt t="200446" x="1636713" y="4927600"/>
          <p14:tracePt t="200464" x="1676400" y="4827588"/>
          <p14:tracePt t="200476" x="1698625" y="4757738"/>
          <p14:tracePt t="200494" x="1714500" y="4664075"/>
          <p14:tracePt t="200512" x="1730375" y="4602163"/>
          <p14:tracePt t="200531" x="1738313" y="4564063"/>
          <p14:tracePt t="200531" x="1744663" y="4556125"/>
          <p14:tracePt t="200543" x="1744663" y="4533900"/>
          <p14:tracePt t="200561" x="1760538" y="4502150"/>
          <p14:tracePt t="200579" x="1776413" y="4464050"/>
          <p14:tracePt t="200597" x="1800225" y="4418013"/>
          <p14:tracePt t="200609" x="1800225" y="4394200"/>
          <p14:tracePt t="200628" x="1800225" y="4386263"/>
          <p14:tracePt t="200646" x="1806575" y="4386263"/>
          <p14:tracePt t="200688" x="1806575" y="4378325"/>
          <p14:tracePt t="200826" x="1814513" y="4378325"/>
          <p14:tracePt t="200835" x="1822450" y="4378325"/>
          <p14:tracePt t="201719" x="1822450" y="4371975"/>
          <p14:tracePt t="201722" x="1830388" y="4371975"/>
          <p14:tracePt t="201732" x="1854200" y="4340225"/>
          <p14:tracePt t="201744" x="1900238" y="4270375"/>
          <p14:tracePt t="201762" x="1992313" y="4140200"/>
          <p14:tracePt t="201780" x="2170113" y="3954463"/>
          <p14:tracePt t="201798" x="2471738" y="3660775"/>
          <p14:tracePt t="201799" x="2486025" y="3644900"/>
          <p14:tracePt t="201811" x="2679700" y="3467100"/>
          <p14:tracePt t="201811" x="2695575" y="3452813"/>
          <p14:tracePt t="201829" x="2927350" y="3235325"/>
          <p14:tracePt t="201847" x="3065463" y="3113088"/>
          <p14:tracePt t="201848" x="3073400" y="3105150"/>
          <p14:tracePt t="201865" x="3159125" y="3035300"/>
          <p14:tracePt t="201878" x="3243263" y="2957513"/>
          <p14:tracePt t="201878" x="3259138" y="2949575"/>
          <p14:tracePt t="201896" x="3421063" y="2779713"/>
          <p14:tracePt t="201896" x="3429000" y="2771775"/>
          <p14:tracePt t="201914" x="3644900" y="2517775"/>
          <p14:tracePt t="201932" x="3954463" y="2170113"/>
          <p14:tracePt t="201944" x="4216400" y="1922463"/>
          <p14:tracePt t="201962" x="4664075" y="1544638"/>
          <p14:tracePt t="201980" x="5089525" y="1282700"/>
          <p14:tracePt t="201981" x="5097463" y="1266825"/>
          <p14:tracePt t="201999" x="5421313" y="1089025"/>
          <p14:tracePt t="202011" x="5521325" y="1019175"/>
          <p14:tracePt t="202029" x="5561013" y="996950"/>
          <p14:tracePt t="202389" x="5561013" y="989013"/>
          <p14:tracePt t="202392" x="5561013" y="981075"/>
          <p14:tracePt t="202394" x="5568950" y="973138"/>
          <p14:tracePt t="202399" x="5583238" y="927100"/>
          <p14:tracePt t="202411" x="5645150" y="741363"/>
          <p14:tracePt t="202429" x="5815013" y="417513"/>
          <p14:tracePt t="202430" x="5815013" y="401638"/>
          <p14:tracePt t="202448" x="5984875" y="169863"/>
          <p14:tracePt t="202466" x="6146800" y="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F41BA9C-8484-8497-758C-76639437C7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3" y="1586390"/>
            <a:ext cx="7670590" cy="3685219"/>
          </a:xfrm>
        </p:spPr>
        <p:txBody>
          <a:bodyPr/>
          <a:lstStyle/>
          <a:p>
            <a:r>
              <a:rPr lang="en-US" dirty="0"/>
              <a:t>In circuit notation:</a:t>
            </a:r>
          </a:p>
          <a:p>
            <a:pPr lvl="1"/>
            <a:r>
              <a:rPr lang="en-US" dirty="0"/>
              <a:t>Multiplication is serial connection of components</a:t>
            </a:r>
          </a:p>
          <a:p>
            <a:pPr lvl="1"/>
            <a:r>
              <a:rPr lang="en-US" dirty="0"/>
              <a:t>Summation is parallel connection of components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Logical function can be realized by:</a:t>
            </a:r>
          </a:p>
          <a:p>
            <a:pPr lvl="1"/>
            <a:r>
              <a:rPr lang="en-US" dirty="0"/>
              <a:t>Classical mechanical components – switches, buttons, relays </a:t>
            </a:r>
          </a:p>
          <a:p>
            <a:pPr lvl="1"/>
            <a:r>
              <a:rPr lang="en-US" dirty="0"/>
              <a:t>Electronic components – diodes, transistors, logic circuits</a:t>
            </a:r>
          </a:p>
          <a:p>
            <a:pPr lvl="1"/>
            <a:r>
              <a:rPr lang="en-US" dirty="0"/>
              <a:t>Programable devices</a:t>
            </a:r>
          </a:p>
          <a:p>
            <a:pPr lvl="2"/>
            <a:r>
              <a:rPr lang="en-US" dirty="0"/>
              <a:t>Microcontroller, programable circuit</a:t>
            </a:r>
          </a:p>
          <a:p>
            <a:pPr lvl="2"/>
            <a:r>
              <a:rPr lang="en-US" dirty="0"/>
              <a:t>PLC – Programmable Logical Controller</a:t>
            </a:r>
            <a:br>
              <a:rPr lang="en-US" dirty="0"/>
            </a:b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47D0CC-3702-1713-7764-89741E6D3C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logic functions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2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59"/>
    </mc:Choice>
    <mc:Fallback xmlns="">
      <p:transition spd="slow" advTm="8705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4E2163-DEE4-1FCD-67EE-C257146F7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Notation in electrical circuits</a:t>
            </a: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E4CA16F-A7BA-F7C5-09BA-66C99AD0D145}"/>
              </a:ext>
            </a:extLst>
          </p:cNvPr>
          <p:cNvGrpSpPr>
            <a:grpSpLocks noChangeAspect="1"/>
          </p:cNvGrpSpPr>
          <p:nvPr/>
        </p:nvGrpSpPr>
        <p:grpSpPr>
          <a:xfrm>
            <a:off x="5078475" y="1381803"/>
            <a:ext cx="1753901" cy="4172643"/>
            <a:chOff x="2074926" y="4841747"/>
            <a:chExt cx="476758" cy="1134238"/>
          </a:xfrm>
        </p:grpSpPr>
        <p:sp>
          <p:nvSpPr>
            <p:cNvPr id="5" name="object 10">
              <a:extLst>
                <a:ext uri="{FF2B5EF4-FFF2-40B4-BE49-F238E27FC236}">
                  <a16:creationId xmlns:a16="http://schemas.microsoft.com/office/drawing/2014/main" id="{768DB8B6-D5C8-1CB7-76D5-7D25DE8D2160}"/>
                </a:ext>
              </a:extLst>
            </p:cNvPr>
            <p:cNvSpPr/>
            <p:nvPr/>
          </p:nvSpPr>
          <p:spPr>
            <a:xfrm>
              <a:off x="2077973" y="4841747"/>
              <a:ext cx="292100" cy="47625"/>
            </a:xfrm>
            <a:custGeom>
              <a:avLst/>
              <a:gdLst/>
              <a:ahLst/>
              <a:cxnLst/>
              <a:rect l="l" t="t" r="r" b="b"/>
              <a:pathLst>
                <a:path w="292100" h="47625">
                  <a:moveTo>
                    <a:pt x="0" y="47244"/>
                  </a:moveTo>
                  <a:lnTo>
                    <a:pt x="166878" y="47244"/>
                  </a:lnTo>
                  <a:lnTo>
                    <a:pt x="29184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AA05043D-7BAB-02F6-A2AD-D1AA957099D1}"/>
                </a:ext>
              </a:extLst>
            </p:cNvPr>
            <p:cNvSpPr/>
            <p:nvPr/>
          </p:nvSpPr>
          <p:spPr>
            <a:xfrm>
              <a:off x="2369820" y="4888991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0" y="0"/>
                  </a:moveTo>
                  <a:lnTo>
                    <a:pt x="17221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2">
              <a:extLst>
                <a:ext uri="{FF2B5EF4-FFF2-40B4-BE49-F238E27FC236}">
                  <a16:creationId xmlns:a16="http://schemas.microsoft.com/office/drawing/2014/main" id="{F08C357C-7151-9989-DC31-CF9538EB72EA}"/>
                </a:ext>
              </a:extLst>
            </p:cNvPr>
            <p:cNvSpPr/>
            <p:nvPr/>
          </p:nvSpPr>
          <p:spPr>
            <a:xfrm>
              <a:off x="2078735" y="5660135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>
                  <a:moveTo>
                    <a:pt x="18288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>
              <a:extLst>
                <a:ext uri="{FF2B5EF4-FFF2-40B4-BE49-F238E27FC236}">
                  <a16:creationId xmlns:a16="http://schemas.microsoft.com/office/drawing/2014/main" id="{C0668CB4-6111-7125-CC8E-FAF6172621A0}"/>
                </a:ext>
              </a:extLst>
            </p:cNvPr>
            <p:cNvSpPr/>
            <p:nvPr/>
          </p:nvSpPr>
          <p:spPr>
            <a:xfrm>
              <a:off x="2371344" y="5660135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02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0019FB7F-379E-63CB-0D9D-B8E3DDEDE5CD}"/>
                </a:ext>
              </a:extLst>
            </p:cNvPr>
            <p:cNvSpPr/>
            <p:nvPr/>
          </p:nvSpPr>
          <p:spPr>
            <a:xfrm>
              <a:off x="2261616" y="5551932"/>
              <a:ext cx="114300" cy="212725"/>
            </a:xfrm>
            <a:custGeom>
              <a:avLst/>
              <a:gdLst/>
              <a:ahLst/>
              <a:cxnLst/>
              <a:rect l="l" t="t" r="r" b="b"/>
              <a:pathLst>
                <a:path w="114300" h="212725">
                  <a:moveTo>
                    <a:pt x="0" y="0"/>
                  </a:moveTo>
                  <a:lnTo>
                    <a:pt x="114300" y="0"/>
                  </a:lnTo>
                  <a:lnTo>
                    <a:pt x="114300" y="212598"/>
                  </a:lnTo>
                  <a:lnTo>
                    <a:pt x="0" y="212598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77460F8C-2A1B-854D-B897-37F4F171DF6D}"/>
                </a:ext>
              </a:extLst>
            </p:cNvPr>
            <p:cNvSpPr/>
            <p:nvPr/>
          </p:nvSpPr>
          <p:spPr>
            <a:xfrm>
              <a:off x="2074926" y="5072634"/>
              <a:ext cx="300990" cy="47625"/>
            </a:xfrm>
            <a:custGeom>
              <a:avLst/>
              <a:gdLst/>
              <a:ahLst/>
              <a:cxnLst/>
              <a:rect l="l" t="t" r="r" b="b"/>
              <a:pathLst>
                <a:path w="300989" h="47625">
                  <a:moveTo>
                    <a:pt x="0" y="0"/>
                  </a:moveTo>
                  <a:lnTo>
                    <a:pt x="166878" y="0"/>
                  </a:lnTo>
                  <a:lnTo>
                    <a:pt x="300990" y="4724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A44334E7-AB78-F1C6-E6F3-50A21C0AE9D2}"/>
                </a:ext>
              </a:extLst>
            </p:cNvPr>
            <p:cNvSpPr/>
            <p:nvPr/>
          </p:nvSpPr>
          <p:spPr>
            <a:xfrm>
              <a:off x="2366772" y="5072634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0" y="0"/>
                  </a:moveTo>
                  <a:lnTo>
                    <a:pt x="17297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79406AEC-1A08-36ED-B61A-65BB9AB74A54}"/>
                </a:ext>
              </a:extLst>
            </p:cNvPr>
            <p:cNvSpPr/>
            <p:nvPr/>
          </p:nvSpPr>
          <p:spPr>
            <a:xfrm>
              <a:off x="2366772" y="5072634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>
              <a:extLst>
                <a:ext uri="{FF2B5EF4-FFF2-40B4-BE49-F238E27FC236}">
                  <a16:creationId xmlns:a16="http://schemas.microsoft.com/office/drawing/2014/main" id="{63ED31FA-B041-297F-5886-B89842E566AF}"/>
                </a:ext>
              </a:extLst>
            </p:cNvPr>
            <p:cNvSpPr/>
            <p:nvPr/>
          </p:nvSpPr>
          <p:spPr>
            <a:xfrm>
              <a:off x="2295144" y="5184647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5005B5FB-38DB-C01B-A350-4BDDE1F63EF3}"/>
                </a:ext>
              </a:extLst>
            </p:cNvPr>
            <p:cNvSpPr/>
            <p:nvPr/>
          </p:nvSpPr>
          <p:spPr>
            <a:xfrm>
              <a:off x="2325623" y="5185409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A959701C-FE27-770B-C996-95B46CDF90C8}"/>
                </a:ext>
              </a:extLst>
            </p:cNvPr>
            <p:cNvSpPr/>
            <p:nvPr/>
          </p:nvSpPr>
          <p:spPr>
            <a:xfrm>
              <a:off x="2265426" y="518236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A872D247-E176-7AC9-D8E4-C269EAA033A6}"/>
                </a:ext>
              </a:extLst>
            </p:cNvPr>
            <p:cNvSpPr/>
            <p:nvPr/>
          </p:nvSpPr>
          <p:spPr>
            <a:xfrm>
              <a:off x="2353055" y="5183123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1A1C4019-D076-40D2-E26D-77512BE75B1A}"/>
                </a:ext>
              </a:extLst>
            </p:cNvPr>
            <p:cNvSpPr/>
            <p:nvPr/>
          </p:nvSpPr>
          <p:spPr>
            <a:xfrm>
              <a:off x="2265426" y="5182361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E744B586-7243-BD37-AF69-97BF144E5FB2}"/>
                </a:ext>
              </a:extLst>
            </p:cNvPr>
            <p:cNvSpPr/>
            <p:nvPr/>
          </p:nvSpPr>
          <p:spPr>
            <a:xfrm>
              <a:off x="2077973" y="5241797"/>
              <a:ext cx="292100" cy="47625"/>
            </a:xfrm>
            <a:custGeom>
              <a:avLst/>
              <a:gdLst/>
              <a:ahLst/>
              <a:cxnLst/>
              <a:rect l="l" t="t" r="r" b="b"/>
              <a:pathLst>
                <a:path w="292100" h="47625">
                  <a:moveTo>
                    <a:pt x="0" y="47244"/>
                  </a:moveTo>
                  <a:lnTo>
                    <a:pt x="166878" y="47244"/>
                  </a:lnTo>
                  <a:lnTo>
                    <a:pt x="29184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49966568-E02C-C292-2338-846EE20C0504}"/>
                </a:ext>
              </a:extLst>
            </p:cNvPr>
            <p:cNvSpPr/>
            <p:nvPr/>
          </p:nvSpPr>
          <p:spPr>
            <a:xfrm>
              <a:off x="2369820" y="5289041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0" y="0"/>
                  </a:moveTo>
                  <a:lnTo>
                    <a:pt x="17221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D54D09BB-5914-1C61-C098-A45AEF605B92}"/>
                </a:ext>
              </a:extLst>
            </p:cNvPr>
            <p:cNvSpPr/>
            <p:nvPr/>
          </p:nvSpPr>
          <p:spPr>
            <a:xfrm>
              <a:off x="2324861" y="5399532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F8B3A6BE-BC7F-CBA0-CADD-C8EFDBB0198F}"/>
                </a:ext>
              </a:extLst>
            </p:cNvPr>
            <p:cNvSpPr/>
            <p:nvPr/>
          </p:nvSpPr>
          <p:spPr>
            <a:xfrm>
              <a:off x="2293620" y="5400294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B2026DD6-ED62-AC04-F6CF-3FD749E8D5B9}"/>
                </a:ext>
              </a:extLst>
            </p:cNvPr>
            <p:cNvSpPr/>
            <p:nvPr/>
          </p:nvSpPr>
          <p:spPr>
            <a:xfrm>
              <a:off x="2266950" y="539724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86868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74664359-CB65-4284-5668-3713484B3271}"/>
                </a:ext>
              </a:extLst>
            </p:cNvPr>
            <p:cNvSpPr/>
            <p:nvPr/>
          </p:nvSpPr>
          <p:spPr>
            <a:xfrm>
              <a:off x="2266950" y="539800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1D3C4E2E-A6C0-52CA-AE3D-E948EBE66D3E}"/>
                </a:ext>
              </a:extLst>
            </p:cNvPr>
            <p:cNvSpPr/>
            <p:nvPr/>
          </p:nvSpPr>
          <p:spPr>
            <a:xfrm>
              <a:off x="2353817" y="5397246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E533178B-ECF3-8A6A-6579-37D51A591A2D}"/>
                </a:ext>
              </a:extLst>
            </p:cNvPr>
            <p:cNvSpPr/>
            <p:nvPr/>
          </p:nvSpPr>
          <p:spPr>
            <a:xfrm>
              <a:off x="2078735" y="5454396"/>
              <a:ext cx="299720" cy="50800"/>
            </a:xfrm>
            <a:custGeom>
              <a:avLst/>
              <a:gdLst/>
              <a:ahLst/>
              <a:cxnLst/>
              <a:rect l="l" t="t" r="r" b="b"/>
              <a:pathLst>
                <a:path w="299719" h="50800">
                  <a:moveTo>
                    <a:pt x="0" y="0"/>
                  </a:moveTo>
                  <a:lnTo>
                    <a:pt x="166878" y="0"/>
                  </a:lnTo>
                  <a:lnTo>
                    <a:pt x="299466" y="5029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C5AFE74E-25A7-9952-54E9-96930F9D7B4C}"/>
                </a:ext>
              </a:extLst>
            </p:cNvPr>
            <p:cNvSpPr/>
            <p:nvPr/>
          </p:nvSpPr>
          <p:spPr>
            <a:xfrm>
              <a:off x="2370582" y="5454396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0" y="0"/>
                  </a:moveTo>
                  <a:lnTo>
                    <a:pt x="17221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70E04D79-BD6F-BF3E-8D77-8333149ECA3B}"/>
                </a:ext>
              </a:extLst>
            </p:cNvPr>
            <p:cNvSpPr/>
            <p:nvPr/>
          </p:nvSpPr>
          <p:spPr>
            <a:xfrm>
              <a:off x="2370582" y="5454396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3">
              <a:extLst>
                <a:ext uri="{FF2B5EF4-FFF2-40B4-BE49-F238E27FC236}">
                  <a16:creationId xmlns:a16="http://schemas.microsoft.com/office/drawing/2014/main" id="{E6938797-759E-C928-A776-A3A307C7A13D}"/>
                </a:ext>
              </a:extLst>
            </p:cNvPr>
            <p:cNvSpPr/>
            <p:nvPr/>
          </p:nvSpPr>
          <p:spPr>
            <a:xfrm>
              <a:off x="2394204" y="590245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697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4">
              <a:extLst>
                <a:ext uri="{FF2B5EF4-FFF2-40B4-BE49-F238E27FC236}">
                  <a16:creationId xmlns:a16="http://schemas.microsoft.com/office/drawing/2014/main" id="{EA1FE0B6-3BF6-E7B8-0EDC-EB2ECD15FADE}"/>
                </a:ext>
              </a:extLst>
            </p:cNvPr>
            <p:cNvSpPr/>
            <p:nvPr/>
          </p:nvSpPr>
          <p:spPr>
            <a:xfrm>
              <a:off x="2086355" y="590245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697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5">
              <a:extLst>
                <a:ext uri="{FF2B5EF4-FFF2-40B4-BE49-F238E27FC236}">
                  <a16:creationId xmlns:a16="http://schemas.microsoft.com/office/drawing/2014/main" id="{AA4C6CC9-627A-76F9-78A1-EFE12690FB15}"/>
                </a:ext>
              </a:extLst>
            </p:cNvPr>
            <p:cNvSpPr/>
            <p:nvPr/>
          </p:nvSpPr>
          <p:spPr>
            <a:xfrm>
              <a:off x="2241042" y="5829300"/>
              <a:ext cx="147955" cy="146685"/>
            </a:xfrm>
            <a:custGeom>
              <a:avLst/>
              <a:gdLst/>
              <a:ahLst/>
              <a:cxnLst/>
              <a:rect l="l" t="t" r="r" b="b"/>
              <a:pathLst>
                <a:path w="147955" h="146685">
                  <a:moveTo>
                    <a:pt x="0" y="73151"/>
                  </a:moveTo>
                  <a:lnTo>
                    <a:pt x="5869" y="44684"/>
                  </a:lnTo>
                  <a:lnTo>
                    <a:pt x="21812" y="21431"/>
                  </a:lnTo>
                  <a:lnTo>
                    <a:pt x="45327" y="5750"/>
                  </a:lnTo>
                  <a:lnTo>
                    <a:pt x="73914" y="0"/>
                  </a:lnTo>
                  <a:lnTo>
                    <a:pt x="102822" y="5750"/>
                  </a:lnTo>
                  <a:lnTo>
                    <a:pt x="126301" y="21431"/>
                  </a:lnTo>
                  <a:lnTo>
                    <a:pt x="142065" y="44684"/>
                  </a:lnTo>
                  <a:lnTo>
                    <a:pt x="147828" y="73151"/>
                  </a:lnTo>
                  <a:lnTo>
                    <a:pt x="142065" y="101619"/>
                  </a:lnTo>
                  <a:lnTo>
                    <a:pt x="126301" y="124872"/>
                  </a:lnTo>
                  <a:lnTo>
                    <a:pt x="102822" y="140553"/>
                  </a:lnTo>
                  <a:lnTo>
                    <a:pt x="73914" y="146303"/>
                  </a:lnTo>
                  <a:lnTo>
                    <a:pt x="45327" y="140553"/>
                  </a:lnTo>
                  <a:lnTo>
                    <a:pt x="21812" y="124872"/>
                  </a:lnTo>
                  <a:lnTo>
                    <a:pt x="5869" y="101619"/>
                  </a:lnTo>
                  <a:lnTo>
                    <a:pt x="0" y="7315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6">
              <a:extLst>
                <a:ext uri="{FF2B5EF4-FFF2-40B4-BE49-F238E27FC236}">
                  <a16:creationId xmlns:a16="http://schemas.microsoft.com/office/drawing/2014/main" id="{DB6AC51C-E43B-AC26-DF95-76AA6D3892C4}"/>
                </a:ext>
              </a:extLst>
            </p:cNvPr>
            <p:cNvSpPr/>
            <p:nvPr/>
          </p:nvSpPr>
          <p:spPr>
            <a:xfrm>
              <a:off x="2263139" y="5850635"/>
              <a:ext cx="104775" cy="104139"/>
            </a:xfrm>
            <a:custGeom>
              <a:avLst/>
              <a:gdLst/>
              <a:ahLst/>
              <a:cxnLst/>
              <a:rect l="l" t="t" r="r" b="b"/>
              <a:pathLst>
                <a:path w="104775" h="104139">
                  <a:moveTo>
                    <a:pt x="0" y="0"/>
                  </a:moveTo>
                  <a:lnTo>
                    <a:pt x="104394" y="10363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7">
              <a:extLst>
                <a:ext uri="{FF2B5EF4-FFF2-40B4-BE49-F238E27FC236}">
                  <a16:creationId xmlns:a16="http://schemas.microsoft.com/office/drawing/2014/main" id="{85A4451C-A4EF-A5A9-C049-303969BE42BA}"/>
                </a:ext>
              </a:extLst>
            </p:cNvPr>
            <p:cNvSpPr/>
            <p:nvPr/>
          </p:nvSpPr>
          <p:spPr>
            <a:xfrm>
              <a:off x="2263139" y="5850635"/>
              <a:ext cx="104775" cy="104139"/>
            </a:xfrm>
            <a:custGeom>
              <a:avLst/>
              <a:gdLst/>
              <a:ahLst/>
              <a:cxnLst/>
              <a:rect l="l" t="t" r="r" b="b"/>
              <a:pathLst>
                <a:path w="104775" h="104139">
                  <a:moveTo>
                    <a:pt x="104393" y="0"/>
                  </a:moveTo>
                  <a:lnTo>
                    <a:pt x="0" y="10363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E425582-889D-5BCA-023F-D38700D98D9D}"/>
              </a:ext>
            </a:extLst>
          </p:cNvPr>
          <p:cNvSpPr txBox="1"/>
          <p:nvPr/>
        </p:nvSpPr>
        <p:spPr>
          <a:xfrm>
            <a:off x="707923" y="1316273"/>
            <a:ext cx="326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Normally open contact</a:t>
            </a:r>
            <a:endParaRPr lang="cs-CZ" sz="2000" dirty="0">
              <a:latin typeface="+mj-lt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8EACA73-C030-5E4E-34E6-66C4083DE4C2}"/>
              </a:ext>
            </a:extLst>
          </p:cNvPr>
          <p:cNvSpPr txBox="1"/>
          <p:nvPr/>
        </p:nvSpPr>
        <p:spPr>
          <a:xfrm>
            <a:off x="707922" y="2078061"/>
            <a:ext cx="346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Normally closed contact</a:t>
            </a:r>
            <a:endParaRPr lang="cs-CZ" sz="2000" dirty="0">
              <a:latin typeface="+mj-lt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BACF3C9-8A6E-550F-BAF4-402C3BED95AE}"/>
              </a:ext>
            </a:extLst>
          </p:cNvPr>
          <p:cNvSpPr txBox="1"/>
          <p:nvPr/>
        </p:nvSpPr>
        <p:spPr>
          <a:xfrm>
            <a:off x="707921" y="2742895"/>
            <a:ext cx="398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Normally open push button</a:t>
            </a:r>
            <a:endParaRPr lang="cs-CZ" sz="2000" dirty="0">
              <a:latin typeface="+mj-lt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8AADDED-34A4-A156-4F03-1C59A5DD4B82}"/>
              </a:ext>
            </a:extLst>
          </p:cNvPr>
          <p:cNvSpPr txBox="1"/>
          <p:nvPr/>
        </p:nvSpPr>
        <p:spPr>
          <a:xfrm>
            <a:off x="707922" y="3434835"/>
            <a:ext cx="406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Normally closed push button</a:t>
            </a:r>
            <a:endParaRPr lang="cs-CZ" sz="2000" dirty="0">
              <a:latin typeface="+mj-lt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EE14ACC-7CCB-1BD5-BBBE-9312E285C781}"/>
              </a:ext>
            </a:extLst>
          </p:cNvPr>
          <p:cNvSpPr txBox="1"/>
          <p:nvPr/>
        </p:nvSpPr>
        <p:spPr>
          <a:xfrm>
            <a:off x="707923" y="4239364"/>
            <a:ext cx="342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Coil of relay or contactor</a:t>
            </a:r>
            <a:endParaRPr lang="cs-CZ" sz="2000" dirty="0">
              <a:latin typeface="+mj-lt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FB648E6-AF77-AE95-2858-1CF0B49479F5}"/>
              </a:ext>
            </a:extLst>
          </p:cNvPr>
          <p:cNvSpPr txBox="1"/>
          <p:nvPr/>
        </p:nvSpPr>
        <p:spPr>
          <a:xfrm>
            <a:off x="707921" y="5130801"/>
            <a:ext cx="342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Light, signalization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0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11"/>
    </mc:Choice>
    <mc:Fallback xmlns="">
      <p:transition spd="slow" advTm="102211"/>
    </mc:Fallback>
  </mc:AlternateContent>
  <p:extLst>
    <p:ext uri="{3A86A75C-4F4B-4683-9AE1-C65F6400EC91}">
      <p14:laserTraceLst xmlns:p14="http://schemas.microsoft.com/office/powerpoint/2010/main">
        <p14:tracePtLst>
          <p14:tracePt t="6604" x="9128125" y="2617788"/>
          <p14:tracePt t="6605" x="9120188" y="2617788"/>
          <p14:tracePt t="6607" x="9105900" y="2617788"/>
          <p14:tracePt t="6607" x="9090025" y="2617788"/>
          <p14:tracePt t="6609" x="9074150" y="2617788"/>
          <p14:tracePt t="6621" x="8950325" y="2641600"/>
          <p14:tracePt t="6621" x="8936038" y="2641600"/>
          <p14:tracePt t="6639" x="8712200" y="2649538"/>
          <p14:tracePt t="6651" x="8556625" y="2641600"/>
          <p14:tracePt t="6669" x="8262938" y="2587625"/>
          <p14:tracePt t="6687" x="7954963" y="2517775"/>
          <p14:tracePt t="6706" x="7793038" y="2479675"/>
          <p14:tracePt t="6706" x="7777163" y="2479675"/>
          <p14:tracePt t="6718" x="7745413" y="2479675"/>
          <p14:tracePt t="6718" x="7739063" y="2479675"/>
          <p14:tracePt t="6736" x="7707313" y="2479675"/>
          <p14:tracePt t="6754" x="7645400" y="2471738"/>
          <p14:tracePt t="6772" x="7545388" y="2471738"/>
          <p14:tracePt t="6784" x="7459663" y="2463800"/>
          <p14:tracePt t="6803" x="7321550" y="2455863"/>
          <p14:tracePt t="6803" x="7313613" y="2455863"/>
          <p14:tracePt t="6821" x="7205663" y="2447925"/>
          <p14:tracePt t="6839" x="7097713" y="2439988"/>
          <p14:tracePt t="6851" x="7043738" y="2432050"/>
          <p14:tracePt t="6869" x="6950075" y="2425700"/>
          <p14:tracePt t="6888" x="6888163" y="2425700"/>
          <p14:tracePt t="6906" x="6834188" y="2425700"/>
          <p14:tracePt t="6918" x="6804025" y="2432050"/>
          <p14:tracePt t="6936" x="6718300" y="2455863"/>
          <p14:tracePt t="6954" x="6610350" y="2471738"/>
          <p14:tracePt t="6972" x="6502400" y="2486025"/>
          <p14:tracePt t="6985" x="6432550" y="2486025"/>
          <p14:tracePt t="7003" x="6310313" y="2493963"/>
          <p14:tracePt t="7021" x="6154738" y="2493963"/>
          <p14:tracePt t="7039" x="5892800" y="2493963"/>
          <p14:tracePt t="7051" x="5691188" y="2486025"/>
          <p14:tracePt t="7070" x="5351463" y="2455863"/>
          <p14:tracePt t="7070" x="5337175" y="2447925"/>
          <p14:tracePt t="7088" x="5051425" y="2439988"/>
          <p14:tracePt t="7088" x="5035550" y="2439988"/>
          <p14:tracePt t="7106" x="4757738" y="2425700"/>
          <p14:tracePt t="7118" x="4579938" y="2425700"/>
          <p14:tracePt t="7136" x="4340225" y="2409825"/>
          <p14:tracePt t="7155" x="4154488" y="2401888"/>
          <p14:tracePt t="7173" x="4024313" y="2393950"/>
          <p14:tracePt t="7185" x="3962400" y="2386013"/>
          <p14:tracePt t="7203" x="3860800" y="2371725"/>
          <p14:tracePt t="7221" x="3744913" y="2355850"/>
          <p14:tracePt t="7239" x="3629025" y="2332038"/>
          <p14:tracePt t="7252" x="3568700" y="2324100"/>
          <p14:tracePt t="7270" x="3498850" y="2309813"/>
          <p14:tracePt t="7288" x="3421063" y="2301875"/>
          <p14:tracePt t="7306" x="3343275" y="2278063"/>
          <p14:tracePt t="7318" x="3282950" y="2270125"/>
          <p14:tracePt t="7336" x="3205163" y="2247900"/>
          <p14:tracePt t="7355" x="3173413" y="2232025"/>
          <p14:tracePt t="7373" x="3159125" y="2232025"/>
          <p14:tracePt t="7421" x="3159125" y="2224088"/>
          <p14:tracePt t="7429" x="3167063" y="2224088"/>
          <p14:tracePt t="7433" x="3167063" y="2216150"/>
          <p14:tracePt t="7440" x="3173413" y="2216150"/>
          <p14:tracePt t="7452" x="3181350" y="2216150"/>
          <p14:tracePt t="7452" x="3189288" y="2216150"/>
          <p14:tracePt t="7470" x="3205163" y="2216150"/>
          <p14:tracePt t="7488" x="3228975" y="2216150"/>
          <p14:tracePt t="7506" x="3251200" y="2224088"/>
          <p14:tracePt t="7519" x="3275013" y="2232025"/>
          <p14:tracePt t="7537" x="3305175" y="2255838"/>
          <p14:tracePt t="7555" x="3321050" y="2270125"/>
          <p14:tracePt t="7573" x="3328988" y="2278063"/>
          <p14:tracePt t="7593" x="3336925" y="2278063"/>
          <p14:tracePt t="7603" x="3343275" y="2286000"/>
          <p14:tracePt t="7622" x="3351213" y="2293938"/>
          <p14:tracePt t="7640" x="3359150" y="2293938"/>
          <p14:tracePt t="7652" x="3375025" y="2301875"/>
          <p14:tracePt t="7670" x="3382963" y="2301875"/>
          <p14:tracePt t="7688" x="3413125" y="2301875"/>
          <p14:tracePt t="7707" x="3436938" y="2309813"/>
          <p14:tracePt t="7707" x="3444875" y="2309813"/>
          <p14:tracePt t="7719" x="3459163" y="2309813"/>
          <p14:tracePt t="7737" x="3498850" y="2309813"/>
          <p14:tracePt t="7755" x="3536950" y="2309813"/>
          <p14:tracePt t="7773" x="3575050" y="2309813"/>
          <p14:tracePt t="7785" x="3598863" y="2309813"/>
          <p14:tracePt t="7804" x="3636963" y="2309813"/>
          <p14:tracePt t="7822" x="3668713" y="2324100"/>
          <p14:tracePt t="7840" x="3722688" y="2339975"/>
          <p14:tracePt t="7852" x="3760788" y="2355850"/>
          <p14:tracePt t="7870" x="3838575" y="2378075"/>
          <p14:tracePt t="7889" x="3914775" y="2386013"/>
          <p14:tracePt t="7907" x="4016375" y="2409825"/>
          <p14:tracePt t="7907" x="4024313" y="2409825"/>
          <p14:tracePt t="7919" x="4100513" y="2425700"/>
          <p14:tracePt t="7937" x="4248150" y="2447925"/>
          <p14:tracePt t="7955" x="4386263" y="2479675"/>
          <p14:tracePt t="7973" x="4502150" y="2509838"/>
          <p14:tracePt t="7986" x="4564063" y="2517775"/>
          <p14:tracePt t="8004" x="4657725" y="2533650"/>
          <p14:tracePt t="8024" x="4749800" y="2547938"/>
          <p14:tracePt t="8040" x="4811713" y="2547938"/>
          <p14:tracePt t="8052" x="4857750" y="2555875"/>
          <p14:tracePt t="8071" x="4943475" y="2555875"/>
          <p14:tracePt t="8071" x="4949825" y="2555875"/>
          <p14:tracePt t="8089" x="5057775" y="2555875"/>
          <p14:tracePt t="8107" x="5197475" y="2547938"/>
          <p14:tracePt t="8119" x="5297488" y="2541588"/>
          <p14:tracePt t="8137" x="5445125" y="2541588"/>
          <p14:tracePt t="8156" x="5575300" y="2541588"/>
          <p14:tracePt t="8174" x="5653088" y="2541588"/>
          <p14:tracePt t="8186" x="5684838" y="2533650"/>
          <p14:tracePt t="8204" x="5715000" y="2525713"/>
          <p14:tracePt t="8222" x="5745163" y="2525713"/>
          <p14:tracePt t="8240" x="5776913" y="2517775"/>
          <p14:tracePt t="8253" x="5792788" y="2517775"/>
          <p14:tracePt t="8271" x="5807075" y="2517775"/>
          <p14:tracePt t="8289" x="5822950" y="2517775"/>
          <p14:tracePt t="8307" x="5854700" y="2517775"/>
          <p14:tracePt t="8319" x="5876925" y="2517775"/>
          <p14:tracePt t="8337" x="5908675" y="2517775"/>
          <p14:tracePt t="8356" x="5938838" y="2517775"/>
          <p14:tracePt t="8374" x="5970588" y="2517775"/>
          <p14:tracePt t="8386" x="6000750" y="2517775"/>
          <p14:tracePt t="8404" x="6030913" y="2517775"/>
          <p14:tracePt t="8422" x="6070600" y="2517775"/>
          <p14:tracePt t="8441" x="6092825" y="2517775"/>
          <p14:tracePt t="8441" x="6100763" y="2517775"/>
          <p14:tracePt t="8453" x="6116638" y="2517775"/>
          <p14:tracePt t="8471" x="6140450" y="2517775"/>
          <p14:tracePt t="8489" x="6162675" y="2517775"/>
          <p14:tracePt t="8507" x="6194425" y="2517775"/>
          <p14:tracePt t="8519" x="6224588" y="2517775"/>
          <p14:tracePt t="8538" x="6262688" y="2517775"/>
          <p14:tracePt t="8538" x="6270625" y="2517775"/>
          <p14:tracePt t="8556" x="6310313" y="2517775"/>
          <p14:tracePt t="8574" x="6348413" y="2517775"/>
          <p14:tracePt t="8586" x="6372225" y="2517775"/>
          <p14:tracePt t="8604" x="6418263" y="2517775"/>
          <p14:tracePt t="8623" x="6456363" y="2517775"/>
          <p14:tracePt t="8641" x="6502400" y="2509838"/>
          <p14:tracePt t="8653" x="6534150" y="2486025"/>
          <p14:tracePt t="8672" x="6588125" y="2463800"/>
          <p14:tracePt t="8689" x="6642100" y="2432050"/>
          <p14:tracePt t="8708" x="6688138" y="2401888"/>
          <p14:tracePt t="8708" x="6696075" y="2393950"/>
          <p14:tracePt t="8720" x="6734175" y="2371725"/>
          <p14:tracePt t="8720" x="6742113" y="2371725"/>
          <p14:tracePt t="8738" x="6796088" y="2332038"/>
          <p14:tracePt t="8756" x="6827838" y="2309813"/>
          <p14:tracePt t="8774" x="6858000" y="2286000"/>
          <p14:tracePt t="8786" x="6865938" y="2278063"/>
          <p14:tracePt t="8805" x="6881813" y="2255838"/>
          <p14:tracePt t="8823" x="6904038" y="2224088"/>
          <p14:tracePt t="8841" x="6935788" y="2178050"/>
          <p14:tracePt t="8853" x="6943725" y="2139950"/>
          <p14:tracePt t="8872" x="6965950" y="2085975"/>
          <p14:tracePt t="8872" x="6965950" y="2078038"/>
          <p14:tracePt t="8890" x="6965950" y="2046288"/>
          <p14:tracePt t="8908" x="6965950" y="2038350"/>
          <p14:tracePt t="8938" x="6965950" y="2030413"/>
          <p14:tracePt t="8948" x="6965950" y="2024063"/>
          <p14:tracePt t="8956" x="6950075" y="2008188"/>
          <p14:tracePt t="8975" x="6935788" y="1984375"/>
          <p14:tracePt t="8987" x="6935788" y="1970088"/>
          <p14:tracePt t="9006" x="6935788" y="1962150"/>
          <p14:tracePt t="9023" x="6935788" y="1938338"/>
          <p14:tracePt t="9041" x="6935788" y="1908175"/>
          <p14:tracePt t="9053" x="6935788" y="1868488"/>
          <p14:tracePt t="9072" x="6935788" y="1792288"/>
          <p14:tracePt t="9091" x="6935788" y="1714500"/>
          <p14:tracePt t="9108" x="6935788" y="1660525"/>
          <p14:tracePt t="9120" x="6935788" y="1636713"/>
          <p14:tracePt t="9138" x="6935788" y="1606550"/>
          <p14:tracePt t="9157" x="6935788" y="1582738"/>
          <p14:tracePt t="9175" x="6919913" y="1560513"/>
          <p14:tracePt t="9187" x="6904038" y="1544638"/>
          <p14:tracePt t="9205" x="6873875" y="1514475"/>
          <p14:tracePt t="9223" x="6842125" y="1482725"/>
          <p14:tracePt t="9242" x="6804025" y="1444625"/>
          <p14:tracePt t="9254" x="6772275" y="1428750"/>
          <p14:tracePt t="9272" x="6750050" y="1398588"/>
          <p14:tracePt t="9290" x="6711950" y="1366838"/>
          <p14:tracePt t="9308" x="6657975" y="1320800"/>
          <p14:tracePt t="9320" x="6618288" y="1282700"/>
          <p14:tracePt t="9339" x="6542088" y="1228725"/>
          <p14:tracePt t="9357" x="6480175" y="1181100"/>
          <p14:tracePt t="9375" x="6418263" y="1143000"/>
          <p14:tracePt t="9387" x="6378575" y="1127125"/>
          <p14:tracePt t="9405" x="6332538" y="1104900"/>
          <p14:tracePt t="9423" x="6286500" y="1089025"/>
          <p14:tracePt t="9442" x="6240463" y="1073150"/>
          <p14:tracePt t="9442" x="6232525" y="1073150"/>
          <p14:tracePt t="9454" x="6200775" y="1065213"/>
          <p14:tracePt t="9472" x="6162675" y="1057275"/>
          <p14:tracePt t="9490" x="6124575" y="1050925"/>
          <p14:tracePt t="9508" x="6100763" y="1042988"/>
          <p14:tracePt t="9520" x="6078538" y="1042988"/>
          <p14:tracePt t="9539" x="6046788" y="1042988"/>
          <p14:tracePt t="9539" x="6038850" y="1042988"/>
          <p14:tracePt t="9557" x="6008688" y="1042988"/>
          <p14:tracePt t="9575" x="5970588" y="1042988"/>
          <p14:tracePt t="9587" x="5946775" y="1042988"/>
          <p14:tracePt t="9606" x="5908675" y="1042988"/>
          <p14:tracePt t="9624" x="5892800" y="1042988"/>
          <p14:tracePt t="9642" x="5876925" y="1042988"/>
          <p14:tracePt t="9654" x="5876925" y="1050925"/>
          <p14:tracePt t="9672" x="5846763" y="1065213"/>
          <p14:tracePt t="9690" x="5807075" y="1096963"/>
          <p14:tracePt t="9709" x="5776913" y="1127125"/>
          <p14:tracePt t="9709" x="5768975" y="1127125"/>
          <p14:tracePt t="9721" x="5753100" y="1143000"/>
          <p14:tracePt t="9721" x="5745163" y="1143000"/>
          <p14:tracePt t="9739" x="5730875" y="1158875"/>
          <p14:tracePt t="9757" x="5707063" y="1173163"/>
          <p14:tracePt t="9775" x="5676900" y="1189038"/>
          <p14:tracePt t="9787" x="5645150" y="1204913"/>
          <p14:tracePt t="9806" x="5614988" y="1212850"/>
          <p14:tracePt t="9824" x="5591175" y="1220788"/>
          <p14:tracePt t="9842" x="5575300" y="1228725"/>
          <p14:tracePt t="9854" x="5561013" y="1235075"/>
          <p14:tracePt t="9872" x="5521325" y="1243013"/>
          <p14:tracePt t="9891" x="5483225" y="1250950"/>
          <p14:tracePt t="9891" x="5475288" y="1250950"/>
          <p14:tracePt t="9909" x="5429250" y="1266825"/>
          <p14:tracePt t="9921" x="5405438" y="1266825"/>
          <p14:tracePt t="9939" x="5367338" y="1274763"/>
          <p14:tracePt t="9957" x="5343525" y="1274763"/>
          <p14:tracePt t="9976" x="5321300" y="1282700"/>
          <p14:tracePt t="9988" x="5305425" y="1289050"/>
          <p14:tracePt t="10006" x="5283200" y="1304925"/>
          <p14:tracePt t="10024" x="5267325" y="1312863"/>
          <p14:tracePt t="10042" x="5243513" y="1336675"/>
          <p14:tracePt t="10054" x="5229225" y="1343025"/>
          <p14:tracePt t="10073" x="5205413" y="1366838"/>
          <p14:tracePt t="10073" x="5197475" y="1366838"/>
          <p14:tracePt t="10091" x="5173663" y="1382713"/>
          <p14:tracePt t="10109" x="5135563" y="1412875"/>
          <p14:tracePt t="10121" x="5113338" y="1436688"/>
          <p14:tracePt t="10139" x="5073650" y="1474788"/>
          <p14:tracePt t="10158" x="5011738" y="1520825"/>
          <p14:tracePt t="10158" x="5011738" y="1528763"/>
          <p14:tracePt t="10176" x="4949825" y="1574800"/>
          <p14:tracePt t="10188" x="4919663" y="1614488"/>
          <p14:tracePt t="10206" x="4881563" y="1660525"/>
          <p14:tracePt t="10224" x="4857750" y="1690688"/>
          <p14:tracePt t="10242" x="4849813" y="1730375"/>
          <p14:tracePt t="10255" x="4841875" y="1768475"/>
          <p14:tracePt t="10255" x="4841875" y="1776413"/>
          <p14:tracePt t="10273" x="4841875" y="1838325"/>
          <p14:tracePt t="10291" x="4841875" y="1914525"/>
          <p14:tracePt t="10309" x="4841875" y="1992313"/>
          <p14:tracePt t="10321" x="4857750" y="2054225"/>
          <p14:tracePt t="10340" x="4895850" y="2146300"/>
          <p14:tracePt t="10358" x="4949825" y="2247900"/>
          <p14:tracePt t="10376" x="5003800" y="2332038"/>
          <p14:tracePt t="10388" x="5043488" y="2371725"/>
          <p14:tracePt t="10406" x="5105400" y="2432050"/>
          <p14:tracePt t="10424" x="5167313" y="2471738"/>
          <p14:tracePt t="10443" x="5205413" y="2493963"/>
          <p14:tracePt t="10455" x="5229225" y="2501900"/>
          <p14:tracePt t="10473" x="5267325" y="2509838"/>
          <p14:tracePt t="10491" x="5289550" y="2525713"/>
          <p14:tracePt t="10509" x="5321300" y="2533650"/>
          <p14:tracePt t="10521" x="5337175" y="2533650"/>
          <p14:tracePt t="10540" x="5391150" y="2541588"/>
          <p14:tracePt t="10558" x="5459413" y="2547938"/>
          <p14:tracePt t="10576" x="5529263" y="2555875"/>
          <p14:tracePt t="10588" x="5575300" y="2563813"/>
          <p14:tracePt t="10607" x="5637213" y="2563813"/>
          <p14:tracePt t="10625" x="5699125" y="2563813"/>
          <p14:tracePt t="10625" x="5715000" y="2563813"/>
          <p14:tracePt t="10643" x="5776913" y="2555875"/>
          <p14:tracePt t="10655" x="5822950" y="2547938"/>
          <p14:tracePt t="10673" x="5876925" y="2541588"/>
          <p14:tracePt t="10691" x="5908675" y="2533650"/>
          <p14:tracePt t="10710" x="5930900" y="2525713"/>
          <p14:tracePt t="10725" x="5938838" y="2525713"/>
          <p14:tracePt t="10740" x="5938838" y="2517775"/>
          <p14:tracePt t="10804" x="5946775" y="2517775"/>
          <p14:tracePt t="10813" x="5946775" y="2509838"/>
          <p14:tracePt t="10820" x="5954713" y="2509838"/>
          <p14:tracePt t="10825" x="5962650" y="2501900"/>
          <p14:tracePt t="10843" x="5970588" y="2493963"/>
          <p14:tracePt t="10855" x="5976938" y="2486025"/>
          <p14:tracePt t="10874" x="5984875" y="2486025"/>
          <p14:tracePt t="10874" x="5984875" y="2479675"/>
          <p14:tracePt t="10918" x="5992813" y="2479675"/>
          <p14:tracePt t="10929" x="5992813" y="2471738"/>
          <p14:tracePt t="10954" x="6000750" y="2471738"/>
          <p14:tracePt t="10961" x="6000750" y="2463800"/>
          <p14:tracePt t="10979" x="6008688" y="2463800"/>
          <p14:tracePt t="10980" x="6008688" y="2455863"/>
          <p14:tracePt t="10998" x="6008688" y="2447925"/>
          <p14:tracePt t="11031" x="6008688" y="2439988"/>
          <p14:tracePt t="11037" x="6016625" y="2439988"/>
          <p14:tracePt t="11053" x="6024563" y="2439988"/>
          <p14:tracePt t="11069" x="6024563" y="2432050"/>
          <p14:tracePt t="11265" x="6024563" y="2425700"/>
          <p14:tracePt t="11270" x="6024563" y="2417763"/>
          <p14:tracePt t="11275" x="6024563" y="2409825"/>
          <p14:tracePt t="11278" x="6024563" y="2401888"/>
          <p14:tracePt t="11292" x="6024563" y="2363788"/>
          <p14:tracePt t="11310" x="6024563" y="2339975"/>
          <p14:tracePt t="11322" x="6016625" y="2316163"/>
          <p14:tracePt t="11341" x="6008688" y="2270125"/>
          <p14:tracePt t="11359" x="6000750" y="2216150"/>
          <p14:tracePt t="11377" x="5984875" y="2178050"/>
          <p14:tracePt t="11389" x="5976938" y="2139950"/>
          <p14:tracePt t="11407" x="5954713" y="2070100"/>
          <p14:tracePt t="11426" x="5930900" y="1992313"/>
          <p14:tracePt t="11444" x="5908675" y="1930400"/>
          <p14:tracePt t="11444" x="5900738" y="1930400"/>
          <p14:tracePt t="11456" x="5892800" y="1900238"/>
          <p14:tracePt t="11474" x="5876925" y="1868488"/>
          <p14:tracePt t="11492" x="5854700" y="1830388"/>
          <p14:tracePt t="11510" x="5830888" y="1800225"/>
          <p14:tracePt t="11523" x="5815013" y="1776413"/>
          <p14:tracePt t="11541" x="5768975" y="1722438"/>
          <p14:tracePt t="11559" x="5738813" y="1668463"/>
          <p14:tracePt t="11577" x="5699125" y="1628775"/>
          <p14:tracePt t="11589" x="5676900" y="1606550"/>
          <p14:tracePt t="11607" x="5637213" y="1568450"/>
          <p14:tracePt t="11626" x="5607050" y="1544638"/>
          <p14:tracePt t="11644" x="5599113" y="1536700"/>
          <p14:tracePt t="11730" x="5591175" y="1536700"/>
          <p14:tracePt t="11742" x="5583238" y="1536700"/>
          <p14:tracePt t="11743" x="5575300" y="1536700"/>
          <p14:tracePt t="11747" x="5553075" y="1536700"/>
          <p14:tracePt t="11748" x="5545138" y="1536700"/>
          <p14:tracePt t="11759" x="5459413" y="1544638"/>
          <p14:tracePt t="11777" x="5313363" y="1560513"/>
          <p14:tracePt t="11790" x="5275263" y="1568450"/>
          <p14:tracePt t="11808" x="5251450" y="1568450"/>
          <p14:tracePt t="11826" x="5181600" y="1568450"/>
          <p14:tracePt t="11844" x="5057775" y="1574800"/>
          <p14:tracePt t="11856" x="4973638" y="1614488"/>
          <p14:tracePt t="11875" x="4865688" y="1676400"/>
          <p14:tracePt t="11875" x="4865688" y="1684338"/>
          <p14:tracePt t="11893" x="4779963" y="1730375"/>
          <p14:tracePt t="11911" x="4741863" y="1760538"/>
          <p14:tracePt t="11923" x="4725988" y="1760538"/>
          <p14:tracePt t="12010" x="4733925" y="1760538"/>
          <p14:tracePt t="12012" x="4733925" y="1752600"/>
          <p14:tracePt t="12014" x="4741863" y="1752600"/>
          <p14:tracePt t="12026" x="4765675" y="1722438"/>
          <p14:tracePt t="12044" x="4811713" y="1684338"/>
          <p14:tracePt t="12056" x="4841875" y="1668463"/>
          <p14:tracePt t="12075" x="4903788" y="1628775"/>
          <p14:tracePt t="12093" x="4949825" y="1606550"/>
          <p14:tracePt t="12111" x="4989513" y="1582738"/>
          <p14:tracePt t="12123" x="5019675" y="1574800"/>
          <p14:tracePt t="12141" x="5051425" y="1552575"/>
          <p14:tracePt t="12160" x="5089525" y="1544638"/>
          <p14:tracePt t="12160" x="5097463" y="1544638"/>
          <p14:tracePt t="12178" x="5143500" y="1528763"/>
          <p14:tracePt t="12190" x="5181600" y="1520825"/>
          <p14:tracePt t="12208" x="5243513" y="1506538"/>
          <p14:tracePt t="12226" x="5313363" y="1482725"/>
          <p14:tracePt t="12245" x="5375275" y="1466850"/>
          <p14:tracePt t="12245" x="5383213" y="1466850"/>
          <p14:tracePt t="12257" x="5413375" y="1452563"/>
          <p14:tracePt t="12275" x="5445125" y="1444625"/>
          <p14:tracePt t="12293" x="5475288" y="1436688"/>
          <p14:tracePt t="12311" x="5507038" y="1428750"/>
          <p14:tracePt t="12323" x="5529263" y="1420813"/>
          <p14:tracePt t="12342" x="5568950" y="1420813"/>
          <p14:tracePt t="12360" x="5614988" y="1420813"/>
          <p14:tracePt t="12378" x="5653088" y="1420813"/>
          <p14:tracePt t="12390" x="5668963" y="1420813"/>
          <p14:tracePt t="12408" x="5691188" y="1420813"/>
          <p14:tracePt t="12427" x="5715000" y="1420813"/>
          <p14:tracePt t="12445" x="5738813" y="1420813"/>
          <p14:tracePt t="12457" x="5745163" y="1420813"/>
          <p14:tracePt t="12477" x="5753100" y="1420813"/>
          <p14:tracePt t="12518" x="5761038" y="1420813"/>
          <p14:tracePt t="12529" x="5768975" y="1420813"/>
          <p14:tracePt t="12547" x="5776913" y="1420813"/>
          <p14:tracePt t="12672" x="5784850" y="1420813"/>
          <p14:tracePt t="12843" x="5792788" y="1420813"/>
          <p14:tracePt t="12844" x="5792788" y="1412875"/>
          <p14:tracePt t="12846" x="5800725" y="1404938"/>
          <p14:tracePt t="12857" x="5838825" y="1312863"/>
          <p14:tracePt t="12875" x="5861050" y="1173163"/>
          <p14:tracePt t="12894" x="5861050" y="1150938"/>
          <p14:tracePt t="13559" x="5861050" y="1158875"/>
          <p14:tracePt t="13561" x="5861050" y="1166813"/>
          <p14:tracePt t="13564" x="5861050" y="1173163"/>
          <p14:tracePt t="13579" x="5861050" y="1212850"/>
          <p14:tracePt t="13591" x="5861050" y="1220788"/>
          <p14:tracePt t="13610" x="5861050" y="1228725"/>
          <p14:tracePt t="13628" x="5861050" y="1243013"/>
          <p14:tracePt t="13646" x="5868988" y="1274763"/>
          <p14:tracePt t="13658" x="5868988" y="1289050"/>
          <p14:tracePt t="13676" x="5868988" y="1320800"/>
          <p14:tracePt t="13694" x="5868988" y="1336675"/>
          <p14:tracePt t="13713" x="5868988" y="1343025"/>
          <p14:tracePt t="14860" x="5868988" y="1350963"/>
          <p14:tracePt t="14864" x="5868988" y="1358900"/>
          <p14:tracePt t="14865" x="5876925" y="1358900"/>
          <p14:tracePt t="14878" x="5884863" y="1398588"/>
          <p14:tracePt t="14896" x="5900738" y="1428750"/>
          <p14:tracePt t="14896" x="5900738" y="1436688"/>
          <p14:tracePt t="14919" x="5908675" y="1444625"/>
          <p14:tracePt t="14943" x="5908675" y="1452563"/>
          <p14:tracePt t="14953" x="5908675" y="1458913"/>
          <p14:tracePt t="14968" x="5915025" y="1458913"/>
          <p14:tracePt t="15078" x="5915025" y="1466850"/>
          <p14:tracePt t="15081" x="5908675" y="1466850"/>
          <p14:tracePt t="15084" x="5900738" y="1474788"/>
          <p14:tracePt t="15096" x="5868988" y="1490663"/>
          <p14:tracePt t="15108" x="5846763" y="1498600"/>
          <p14:tracePt t="15126" x="5815013" y="1498600"/>
          <p14:tracePt t="15144" x="5792788" y="1482725"/>
          <p14:tracePt t="15163" x="5761038" y="1366838"/>
          <p14:tracePt t="15163" x="5761038" y="1358900"/>
          <p14:tracePt t="15175" x="5730875" y="1266825"/>
          <p14:tracePt t="15175" x="5730875" y="1258888"/>
          <p14:tracePt t="15193" x="5715000" y="1181100"/>
          <p14:tracePt t="15211" x="5715000" y="1173163"/>
          <p14:tracePt t="15229" x="5715000" y="1166813"/>
          <p14:tracePt t="15278" x="5715000" y="1158875"/>
          <p14:tracePt t="15333" x="5722938" y="1158875"/>
          <p14:tracePt t="15339" x="5730875" y="1158875"/>
          <p14:tracePt t="15341" x="5738813" y="1158875"/>
          <p14:tracePt t="15345" x="5738813" y="1166813"/>
          <p14:tracePt t="15345" x="5745163" y="1166813"/>
          <p14:tracePt t="15363" x="5792788" y="1250950"/>
          <p14:tracePt t="15375" x="5830888" y="1320800"/>
          <p14:tracePt t="15393" x="5884863" y="1390650"/>
          <p14:tracePt t="15411" x="5915025" y="1420813"/>
          <p14:tracePt t="15430" x="5922963" y="1428750"/>
          <p14:tracePt t="15442" x="5930900" y="1428750"/>
          <p14:tracePt t="15552" x="5930900" y="1436688"/>
          <p14:tracePt t="15556" x="5930900" y="1444625"/>
          <p14:tracePt t="15558" x="5930900" y="1452563"/>
          <p14:tracePt t="15563" x="5930900" y="1474788"/>
          <p14:tracePt t="15575" x="5938838" y="1536700"/>
          <p14:tracePt t="15593" x="5938838" y="1574800"/>
          <p14:tracePt t="15612" x="5938838" y="1590675"/>
          <p14:tracePt t="15630" x="5938838" y="1598613"/>
          <p14:tracePt t="15642" x="5938838" y="1606550"/>
          <p14:tracePt t="15660" x="5938838" y="1614488"/>
          <p14:tracePt t="15678" x="5938838" y="1622425"/>
          <p14:tracePt t="16420" x="5930900" y="1622425"/>
          <p14:tracePt t="16421" x="5922963" y="1622425"/>
          <p14:tracePt t="16425" x="5915025" y="1622425"/>
          <p14:tracePt t="16431" x="5900738" y="1622425"/>
          <p14:tracePt t="16443" x="5876925" y="1622425"/>
          <p14:tracePt t="16461" x="5868988" y="1622425"/>
          <p14:tracePt t="16479" x="5854700" y="1622425"/>
          <p14:tracePt t="16498" x="5838825" y="1614488"/>
          <p14:tracePt t="16498" x="5830888" y="1614488"/>
          <p14:tracePt t="16529" x="5822950" y="1614488"/>
          <p14:tracePt t="16531" x="5822950" y="1606550"/>
          <p14:tracePt t="16650" x="5830888" y="1606550"/>
          <p14:tracePt t="16653" x="5838825" y="1606550"/>
          <p14:tracePt t="16657" x="5846763" y="1606550"/>
          <p14:tracePt t="16661" x="5854700" y="1614488"/>
          <p14:tracePt t="16679" x="5884863" y="1628775"/>
          <p14:tracePt t="16698" x="5930900" y="1652588"/>
          <p14:tracePt t="16710" x="5962650" y="1676400"/>
          <p14:tracePt t="16710" x="5970588" y="1676400"/>
          <p14:tracePt t="16728" x="6046788" y="1714500"/>
          <p14:tracePt t="16747" x="6108700" y="1744663"/>
          <p14:tracePt t="16747" x="6116638" y="1744663"/>
          <p14:tracePt t="16764" x="6132513" y="1752600"/>
          <p14:tracePt t="16776" x="6146800" y="1752600"/>
          <p14:tracePt t="16795" x="6154738" y="1752600"/>
          <p14:tracePt t="16924" x="6146800" y="1752600"/>
          <p14:tracePt t="16929" x="6140450" y="1752600"/>
          <p14:tracePt t="16938" x="6132513" y="1752600"/>
          <p14:tracePt t="16948" x="6124575" y="1744663"/>
          <p14:tracePt t="16955" x="6116638" y="1744663"/>
          <p14:tracePt t="16964" x="6108700" y="1730375"/>
          <p14:tracePt t="16977" x="6092825" y="1706563"/>
          <p14:tracePt t="16977" x="6092825" y="1698625"/>
          <p14:tracePt t="16995" x="6078538" y="1652588"/>
          <p14:tracePt t="17013" x="6062663" y="1614488"/>
          <p14:tracePt t="17031" x="6062663" y="1606550"/>
          <p14:tracePt t="17043" x="6062663" y="1598613"/>
          <p14:tracePt t="17174" x="6054725" y="1598613"/>
          <p14:tracePt t="17178" x="6046788" y="1598613"/>
          <p14:tracePt t="17180" x="6038850" y="1598613"/>
          <p14:tracePt t="17183" x="6030913" y="1598613"/>
          <p14:tracePt t="17195" x="5954713" y="1606550"/>
          <p14:tracePt t="17213" x="5868988" y="1614488"/>
          <p14:tracePt t="17231" x="5854700" y="1598613"/>
          <p14:tracePt t="17243" x="5838825" y="1590675"/>
          <p14:tracePt t="17262" x="5800725" y="1544638"/>
          <p14:tracePt t="17280" x="5768975" y="1520825"/>
          <p14:tracePt t="17327" x="5776913" y="1520825"/>
          <p14:tracePt t="17329" x="5776913" y="1528763"/>
          <p14:tracePt t="17335" x="5792788" y="1536700"/>
          <p14:tracePt t="17335" x="5792788" y="1544638"/>
          <p14:tracePt t="17347" x="5815013" y="1560513"/>
          <p14:tracePt t="17365" x="5822950" y="1568450"/>
          <p14:tracePt t="17410" x="5830888" y="1568450"/>
          <p14:tracePt t="17416" x="5830888" y="1574800"/>
          <p14:tracePt t="17417" x="5838825" y="1574800"/>
          <p14:tracePt t="17432" x="5861050" y="1582738"/>
          <p14:tracePt t="17444" x="5876925" y="1590675"/>
          <p14:tracePt t="17462" x="5900738" y="1606550"/>
          <p14:tracePt t="17480" x="5915025" y="1622425"/>
          <p14:tracePt t="17499" x="5922963" y="1636713"/>
          <p14:tracePt t="17510" x="5930900" y="1644650"/>
          <p14:tracePt t="17529" x="5954713" y="1660525"/>
          <p14:tracePt t="17547" x="5970588" y="1668463"/>
          <p14:tracePt t="17565" x="5984875" y="1676400"/>
          <p14:tracePt t="17577" x="5992813" y="1684338"/>
          <p14:tracePt t="17595" x="6008688" y="1698625"/>
          <p14:tracePt t="17614" x="6038850" y="1714500"/>
          <p14:tracePt t="17614" x="6046788" y="1714500"/>
          <p14:tracePt t="17632" x="6086475" y="1738313"/>
          <p14:tracePt t="17644" x="6124575" y="1738313"/>
          <p14:tracePt t="17662" x="6194425" y="1738313"/>
          <p14:tracePt t="17680" x="6270625" y="1714500"/>
          <p14:tracePt t="17699" x="6348413" y="1660525"/>
          <p14:tracePt t="17711" x="6386513" y="1614488"/>
          <p14:tracePt t="17711" x="6394450" y="1606550"/>
          <p14:tracePt t="17729" x="6418263" y="1520825"/>
          <p14:tracePt t="17747" x="6426200" y="1474788"/>
          <p14:tracePt t="17765" x="6426200" y="1458913"/>
          <p14:tracePt t="17777" x="6426200" y="1436688"/>
          <p14:tracePt t="17796" x="6418263" y="1374775"/>
          <p14:tracePt t="17814" x="6418263" y="1320800"/>
          <p14:tracePt t="17832" x="6402388" y="1282700"/>
          <p14:tracePt t="17844" x="6394450" y="1250950"/>
          <p14:tracePt t="17862" x="6386513" y="1204913"/>
          <p14:tracePt t="17881" x="6364288" y="1166813"/>
          <p14:tracePt t="17881" x="6364288" y="1158875"/>
          <p14:tracePt t="17899" x="6356350" y="1135063"/>
          <p14:tracePt t="17911" x="6348413" y="1127125"/>
          <p14:tracePt t="17929" x="6348413" y="1119188"/>
          <p14:tracePt t="17981" x="6340475" y="1119188"/>
          <p14:tracePt t="17983" x="6340475" y="1127125"/>
          <p14:tracePt t="17985" x="6340475" y="1135063"/>
          <p14:tracePt t="17996" x="6324600" y="1204913"/>
          <p14:tracePt t="18014" x="6310313" y="1296988"/>
          <p14:tracePt t="18032" x="6310313" y="1358900"/>
          <p14:tracePt t="18044" x="6310313" y="1390650"/>
          <p14:tracePt t="18063" x="6310313" y="1428750"/>
          <p14:tracePt t="18063" x="6310313" y="1436688"/>
          <p14:tracePt t="18081" x="6310313" y="1452563"/>
          <p14:tracePt t="18099" x="6316663" y="1474788"/>
          <p14:tracePt t="18111" x="6316663" y="1482725"/>
          <p14:tracePt t="18129" x="6316663" y="1498600"/>
          <p14:tracePt t="18149" x="6316663" y="1506538"/>
          <p14:tracePt t="18612" x="6310313" y="1506538"/>
          <p14:tracePt t="18619" x="6302375" y="1506538"/>
          <p14:tracePt t="18623" x="6294438" y="1506538"/>
          <p14:tracePt t="18633" x="6270625" y="1498600"/>
          <p14:tracePt t="18645" x="6240463" y="1490663"/>
          <p14:tracePt t="18663" x="6216650" y="1482725"/>
          <p14:tracePt t="18681" x="6208713" y="1474788"/>
          <p14:tracePt t="18735" x="6200775" y="1466850"/>
          <p14:tracePt t="18738" x="6200775" y="1458913"/>
          <p14:tracePt t="18742" x="6186488" y="1458913"/>
          <p14:tracePt t="18748" x="6170613" y="1452563"/>
          <p14:tracePt t="18766" x="6124575" y="1420813"/>
          <p14:tracePt t="18779" x="6092825" y="1398588"/>
          <p14:tracePt t="18779" x="6086475" y="1398588"/>
          <p14:tracePt t="18797" x="6038850" y="1374775"/>
          <p14:tracePt t="18797" x="6030913" y="1374775"/>
          <p14:tracePt t="18815" x="5946775" y="1350963"/>
          <p14:tracePt t="18834" x="5838825" y="1328738"/>
          <p14:tracePt t="18834" x="5830888" y="1328738"/>
          <p14:tracePt t="18845" x="5761038" y="1304925"/>
          <p14:tracePt t="18863" x="5614988" y="1282700"/>
          <p14:tracePt t="18882" x="5491163" y="1266825"/>
          <p14:tracePt t="18882" x="5483225" y="1266825"/>
          <p14:tracePt t="18900" x="5399088" y="1250950"/>
          <p14:tracePt t="18912" x="5343525" y="1243013"/>
          <p14:tracePt t="18930" x="5283200" y="1235075"/>
          <p14:tracePt t="18948" x="5213350" y="1228725"/>
          <p14:tracePt t="18967" x="5159375" y="1212850"/>
          <p14:tracePt t="18979" x="5127625" y="1212850"/>
          <p14:tracePt t="18997" x="5097463" y="1212850"/>
          <p14:tracePt t="19015" x="5073650" y="1212850"/>
          <p14:tracePt t="19033" x="5065713" y="1212850"/>
          <p14:tracePt t="19046" x="5065713" y="1220788"/>
          <p14:tracePt t="19064" x="5057775" y="1258888"/>
          <p14:tracePt t="19082" x="5065713" y="1328738"/>
          <p14:tracePt t="19100" x="5081588" y="1382713"/>
          <p14:tracePt t="19112" x="5097463" y="1420813"/>
          <p14:tracePt t="19130" x="5113338" y="1466850"/>
          <p14:tracePt t="19148" x="5119688" y="1514475"/>
          <p14:tracePt t="19167" x="5143500" y="1582738"/>
          <p14:tracePt t="19179" x="5151438" y="1614488"/>
          <p14:tracePt t="19197" x="5167313" y="1668463"/>
          <p14:tracePt t="19216" x="5173663" y="1690688"/>
          <p14:tracePt t="19362" x="5181600" y="1690688"/>
          <p14:tracePt t="19364" x="5181600" y="1684338"/>
          <p14:tracePt t="19368" x="5181600" y="1676400"/>
          <p14:tracePt t="19379" x="5197475" y="1644650"/>
          <p14:tracePt t="19397" x="5213350" y="1622425"/>
          <p14:tracePt t="19416" x="5213350" y="1606550"/>
          <p14:tracePt t="19434" x="5229225" y="1582738"/>
          <p14:tracePt t="19446" x="5235575" y="1568450"/>
          <p14:tracePt t="19464" x="5275263" y="1536700"/>
          <p14:tracePt t="19482" x="5329238" y="1506538"/>
          <p14:tracePt t="19500" x="5375275" y="1474788"/>
          <p14:tracePt t="19513" x="5413375" y="1458913"/>
          <p14:tracePt t="19531" x="5467350" y="1444625"/>
          <p14:tracePt t="19549" x="5529263" y="1428750"/>
          <p14:tracePt t="19567" x="5607050" y="1428750"/>
          <p14:tracePt t="19579" x="5653088" y="1420813"/>
          <p14:tracePt t="19598" x="5722938" y="1420813"/>
          <p14:tracePt t="19598" x="5730875" y="1420813"/>
          <p14:tracePt t="19616" x="5830888" y="1420813"/>
          <p14:tracePt t="19616" x="5838825" y="1420813"/>
          <p14:tracePt t="19634" x="5962650" y="1428750"/>
          <p14:tracePt t="19646" x="6030913" y="1436688"/>
          <p14:tracePt t="19664" x="6124575" y="1436688"/>
          <p14:tracePt t="19682" x="6200775" y="1436688"/>
          <p14:tracePt t="19701" x="6256338" y="1436688"/>
          <p14:tracePt t="19701" x="6262688" y="1436688"/>
          <p14:tracePt t="19713" x="6302375" y="1436688"/>
          <p14:tracePt t="19731" x="6348413" y="1436688"/>
          <p14:tracePt t="19749" x="6378575" y="1436688"/>
          <p14:tracePt t="19767" x="6394450" y="1436688"/>
          <p14:tracePt t="19812" x="6386513" y="1436688"/>
          <p14:tracePt t="19814" x="6378575" y="1436688"/>
          <p14:tracePt t="19816" x="6372225" y="1436688"/>
          <p14:tracePt t="19834" x="6170613" y="1474788"/>
          <p14:tracePt t="19846" x="5954713" y="1490663"/>
          <p14:tracePt t="19864" x="5614988" y="1490663"/>
          <p14:tracePt t="19883" x="5337175" y="1490663"/>
          <p14:tracePt t="19883" x="5329238" y="1490663"/>
          <p14:tracePt t="19901" x="5205413" y="1490663"/>
          <p14:tracePt t="19913" x="5181600" y="1490663"/>
          <p14:tracePt t="19931" x="5173663" y="1490663"/>
          <p14:tracePt t="19956" x="5181600" y="1490663"/>
          <p14:tracePt t="19968" x="5235575" y="1490663"/>
          <p14:tracePt t="19968" x="5243513" y="1490663"/>
          <p14:tracePt t="19980" x="5359400" y="1482725"/>
          <p14:tracePt t="19980" x="5375275" y="1482725"/>
          <p14:tracePt t="19998" x="5653088" y="1490663"/>
          <p14:tracePt t="20016" x="6024563" y="1506538"/>
          <p14:tracePt t="20034" x="6486525" y="1514475"/>
          <p14:tracePt t="20046" x="6842125" y="1528763"/>
          <p14:tracePt t="20065" x="7275513" y="1536700"/>
          <p14:tracePt t="20065" x="7289800" y="1536700"/>
          <p14:tracePt t="20083" x="7545388" y="1574800"/>
          <p14:tracePt t="20101" x="7645400" y="1590675"/>
          <p14:tracePt t="20113" x="7653338" y="1598613"/>
          <p14:tracePt t="20817" x="7645400" y="1598613"/>
          <p14:tracePt t="20819" x="7637463" y="1598613"/>
          <p14:tracePt t="20823" x="7629525" y="1598613"/>
          <p14:tracePt t="20835" x="7583488" y="1598613"/>
          <p14:tracePt t="20847" x="7561263" y="1582738"/>
          <p14:tracePt t="20865" x="7515225" y="1582738"/>
          <p14:tracePt t="20884" x="7459663" y="1582738"/>
          <p14:tracePt t="20902" x="7399338" y="1590675"/>
          <p14:tracePt t="20914" x="7351713" y="1606550"/>
          <p14:tracePt t="20932" x="7313613" y="1622425"/>
          <p14:tracePt t="20951" x="7283450" y="1636713"/>
          <p14:tracePt t="20969" x="7259638" y="1652588"/>
          <p14:tracePt t="20969" x="7259638" y="1660525"/>
          <p14:tracePt t="20981" x="7243763" y="1668463"/>
          <p14:tracePt t="20999" x="7221538" y="1706563"/>
          <p14:tracePt t="21017" x="7181850" y="1752600"/>
          <p14:tracePt t="21035" x="7143750" y="1792288"/>
          <p14:tracePt t="21047" x="7119938" y="1822450"/>
          <p14:tracePt t="21066" x="7089775" y="1860550"/>
          <p14:tracePt t="21084" x="7065963" y="1892300"/>
          <p14:tracePt t="21102" x="7051675" y="1922463"/>
          <p14:tracePt t="21114" x="7035800" y="1938338"/>
          <p14:tracePt t="21132" x="7027863" y="1962150"/>
          <p14:tracePt t="21151" x="7011988" y="1984375"/>
          <p14:tracePt t="21169" x="6997700" y="2008188"/>
          <p14:tracePt t="21181" x="6981825" y="2024063"/>
          <p14:tracePt t="21199" x="6965950" y="2046288"/>
          <p14:tracePt t="21217" x="6950075" y="2070100"/>
          <p14:tracePt t="21236" x="6935788" y="2092325"/>
          <p14:tracePt t="21236" x="6927850" y="2092325"/>
          <p14:tracePt t="21248" x="6919913" y="2108200"/>
          <p14:tracePt t="21266" x="6904038" y="2124075"/>
          <p14:tracePt t="21284" x="6904038" y="2146300"/>
          <p14:tracePt t="21302" x="6896100" y="2162175"/>
          <p14:tracePt t="21314" x="6888163" y="2178050"/>
          <p14:tracePt t="21333" x="6888163" y="2193925"/>
          <p14:tracePt t="21351" x="6881813" y="2208213"/>
          <p14:tracePt t="21369" x="6873875" y="2224088"/>
          <p14:tracePt t="21381" x="6865938" y="2239963"/>
          <p14:tracePt t="21399" x="6865938" y="2247900"/>
          <p14:tracePt t="21418" x="6858000" y="2262188"/>
          <p14:tracePt t="22283" x="6850063" y="2262188"/>
          <p14:tracePt t="22286" x="6842125" y="2262188"/>
          <p14:tracePt t="22291" x="6842125" y="2255838"/>
          <p14:tracePt t="22303" x="6827838" y="2247900"/>
          <p14:tracePt t="22315" x="6819900" y="2239963"/>
          <p14:tracePt t="22334" x="6811963" y="2239963"/>
          <p14:tracePt t="22334" x="6804025" y="2239963"/>
          <p14:tracePt t="22352" x="6796088" y="2232025"/>
          <p14:tracePt t="22370" x="6796088" y="2224088"/>
          <p14:tracePt t="22395" x="6788150" y="2224088"/>
          <p14:tracePt t="22635" x="6788150" y="2232025"/>
          <p14:tracePt t="22638" x="6780213" y="2232025"/>
          <p14:tracePt t="22642" x="6780213" y="2239963"/>
          <p14:tracePt t="22649" x="6780213" y="2247900"/>
          <p14:tracePt t="22673" x="6780213" y="2255838"/>
          <p14:tracePt t="22685" x="6772275" y="2262188"/>
          <p14:tracePt t="22700" x="6765925" y="2262188"/>
          <p14:tracePt t="22716" x="6757988" y="2270125"/>
          <p14:tracePt t="22734" x="6742113" y="2270125"/>
          <p14:tracePt t="22752" x="6734175" y="2278063"/>
          <p14:tracePt t="22770" x="6726238" y="2278063"/>
          <p14:tracePt t="22783" x="6718300" y="2278063"/>
          <p14:tracePt t="22801" x="6711950" y="2278063"/>
          <p14:tracePt t="22819" x="6704013" y="2278063"/>
          <p14:tracePt t="22837" x="6688138" y="2278063"/>
          <p14:tracePt t="22849" x="6680200" y="2278063"/>
          <p14:tracePt t="22867" x="6672263" y="2278063"/>
          <p14:tracePt t="22886" x="6657975" y="2278063"/>
          <p14:tracePt t="22904" x="6642100" y="2278063"/>
          <p14:tracePt t="22930" x="6634163" y="2278063"/>
          <p14:tracePt t="22966" x="6626225" y="2278063"/>
          <p14:tracePt t="22970" x="6626225" y="2270125"/>
          <p14:tracePt t="22977" x="6618288" y="2270125"/>
          <p14:tracePt t="22995" x="6610350" y="2270125"/>
          <p14:tracePt t="23001" x="6610350" y="2262188"/>
          <p14:tracePt t="23019" x="6610350" y="2255838"/>
          <p14:tracePt t="23031" x="6602413" y="2255838"/>
          <p14:tracePt t="23083" x="6596063" y="2255838"/>
          <p14:tracePt t="23088" x="6588125" y="2247900"/>
          <p14:tracePt t="23097" x="6580188" y="2247900"/>
          <p14:tracePt t="23105" x="6572250" y="2247900"/>
          <p14:tracePt t="23116" x="6564313" y="2239963"/>
          <p14:tracePt t="23134" x="6542088" y="2239963"/>
          <p14:tracePt t="23153" x="6510338" y="2239963"/>
          <p14:tracePt t="23165" x="6502400" y="2239963"/>
          <p14:tracePt t="23165" x="6494463" y="2239963"/>
          <p14:tracePt t="23183" x="6486525" y="2239963"/>
          <p14:tracePt t="23201" x="6480175" y="2239963"/>
          <p14:tracePt t="23219" x="6472238" y="2239963"/>
          <p14:tracePt t="23258" x="6472238" y="2247900"/>
          <p14:tracePt t="23276" x="6472238" y="2255838"/>
          <p14:tracePt t="23329" x="6480175" y="2255838"/>
          <p14:tracePt t="23333" x="6480175" y="2262188"/>
          <p14:tracePt t="23353" x="6486525" y="2262188"/>
          <p14:tracePt t="23380" x="6494463" y="2262188"/>
          <p14:tracePt t="23391" x="6502400" y="2262188"/>
          <p14:tracePt t="23403" x="6510338" y="2262188"/>
          <p14:tracePt t="24197" x="6502400" y="2262188"/>
          <p14:tracePt t="24199" x="6494463" y="2262188"/>
          <p14:tracePt t="24202" x="6486525" y="2262188"/>
          <p14:tracePt t="24220" x="6394450" y="2262188"/>
          <p14:tracePt t="24232" x="6364288" y="2262188"/>
          <p14:tracePt t="24251" x="6340475" y="2262188"/>
          <p14:tracePt t="24251" x="6332538" y="2262188"/>
          <p14:tracePt t="24269" x="6324600" y="2262188"/>
          <p14:tracePt t="24287" x="6310313" y="2262188"/>
          <p14:tracePt t="24299" x="6302375" y="2262188"/>
          <p14:tracePt t="24317" x="6286500" y="2262188"/>
          <p14:tracePt t="24336" x="6256338" y="2262188"/>
          <p14:tracePt t="24354" x="6216650" y="2262188"/>
          <p14:tracePt t="24366" x="6194425" y="2262188"/>
          <p14:tracePt t="24384" x="6170613" y="2262188"/>
          <p14:tracePt t="24402" x="6140450" y="2262188"/>
          <p14:tracePt t="24421" x="6100763" y="2270125"/>
          <p14:tracePt t="24421" x="6092825" y="2270125"/>
          <p14:tracePt t="24433" x="6062663" y="2270125"/>
          <p14:tracePt t="24451" x="6000750" y="2270125"/>
          <p14:tracePt t="24469" x="5938838" y="2255838"/>
          <p14:tracePt t="24487" x="5892800" y="2239963"/>
          <p14:tracePt t="24499" x="5868988" y="2232025"/>
          <p14:tracePt t="24518" x="5861050" y="2224088"/>
          <p14:tracePt t="25490" x="5861050" y="2232025"/>
          <p14:tracePt t="25493" x="5861050" y="2239963"/>
          <p14:tracePt t="25494" x="5854700" y="2247900"/>
          <p14:tracePt t="25500" x="5846763" y="2286000"/>
          <p14:tracePt t="25519" x="5846763" y="2363788"/>
          <p14:tracePt t="25519" x="5846763" y="2371725"/>
          <p14:tracePt t="25537" x="5846763" y="2393950"/>
          <p14:tracePt t="25555" x="5838825" y="2417763"/>
          <p14:tracePt t="25567" x="5838825" y="2432050"/>
          <p14:tracePt t="25585" x="5830888" y="2455863"/>
          <p14:tracePt t="25604" x="5815013" y="2479675"/>
          <p14:tracePt t="25622" x="5815013" y="2493963"/>
          <p14:tracePt t="25634" x="5815013" y="2501900"/>
          <p14:tracePt t="25652" x="5807075" y="2501900"/>
          <p14:tracePt t="26207" x="5800725" y="2501900"/>
          <p14:tracePt t="26211" x="5792788" y="2501900"/>
          <p14:tracePt t="26213" x="5784850" y="2501900"/>
          <p14:tracePt t="26222" x="5745163" y="2501900"/>
          <p14:tracePt t="26234" x="5707063" y="2493963"/>
          <p14:tracePt t="26253" x="5653088" y="2479675"/>
          <p14:tracePt t="26253" x="5645150" y="2479675"/>
          <p14:tracePt t="26271" x="5568950" y="2471738"/>
          <p14:tracePt t="26289" x="5491163" y="2455863"/>
          <p14:tracePt t="26301" x="5421313" y="2439988"/>
          <p14:tracePt t="26319" x="5351463" y="2425700"/>
          <p14:tracePt t="26338" x="5297488" y="2417763"/>
          <p14:tracePt t="26356" x="5259388" y="2409825"/>
          <p14:tracePt t="26368" x="5243513" y="2409825"/>
          <p14:tracePt t="26386" x="5205413" y="2401888"/>
          <p14:tracePt t="26404" x="5159375" y="2386013"/>
          <p14:tracePt t="26423" x="5105400" y="2378075"/>
          <p14:tracePt t="26423" x="5097463" y="2378075"/>
          <p14:tracePt t="26435" x="5065713" y="2363788"/>
          <p14:tracePt t="26453" x="5019675" y="2355850"/>
          <p14:tracePt t="26471" x="4989513" y="2347913"/>
          <p14:tracePt t="26489" x="4957763" y="2339975"/>
          <p14:tracePt t="26501" x="4949825" y="2339975"/>
          <p14:tracePt t="26520" x="4943475" y="2332038"/>
          <p14:tracePt t="26719" x="4949825" y="2324100"/>
          <p14:tracePt t="26722" x="4957763" y="2324100"/>
          <p14:tracePt t="26726" x="4973638" y="2316163"/>
          <p14:tracePt t="26738" x="5011738" y="2293938"/>
          <p14:tracePt t="26756" x="5097463" y="2278063"/>
          <p14:tracePt t="26768" x="5167313" y="2255838"/>
          <p14:tracePt t="26787" x="5259388" y="2232025"/>
          <p14:tracePt t="26805" x="5383213" y="2200275"/>
          <p14:tracePt t="26823" x="5491163" y="2185988"/>
          <p14:tracePt t="26835" x="5545138" y="2178050"/>
          <p14:tracePt t="26853" x="5599113" y="2170113"/>
          <p14:tracePt t="26872" x="5629275" y="2170113"/>
          <p14:tracePt t="26872" x="5637213" y="2170113"/>
          <p14:tracePt t="26890" x="5668963" y="2170113"/>
          <p14:tracePt t="26902" x="5691188" y="2170113"/>
          <p14:tracePt t="26920" x="5715000" y="2170113"/>
          <p14:tracePt t="26938" x="5745163" y="2178050"/>
          <p14:tracePt t="26956" x="5776913" y="2200275"/>
          <p14:tracePt t="26969" x="5800725" y="2232025"/>
          <p14:tracePt t="26969" x="5807075" y="2239963"/>
          <p14:tracePt t="26987" x="5846763" y="2286000"/>
          <p14:tracePt t="27005" x="5884863" y="2324100"/>
          <p14:tracePt t="27023" x="5938838" y="2363788"/>
          <p14:tracePt t="27035" x="5970588" y="2386013"/>
          <p14:tracePt t="27054" x="6030913" y="2409825"/>
          <p14:tracePt t="27054" x="6038850" y="2409825"/>
          <p14:tracePt t="27072" x="6100763" y="2425700"/>
          <p14:tracePt t="27094" x="6178550" y="2432050"/>
          <p14:tracePt t="27102" x="6216650" y="2432050"/>
          <p14:tracePt t="27120" x="6310313" y="2432050"/>
          <p14:tracePt t="27139" x="6372225" y="2425700"/>
          <p14:tracePt t="27157" x="6432550" y="2409825"/>
          <p14:tracePt t="27169" x="6494463" y="2386013"/>
          <p14:tracePt t="27187" x="6602413" y="2355850"/>
          <p14:tracePt t="27205" x="6680200" y="2347913"/>
          <p14:tracePt t="27223" x="6704013" y="2339975"/>
          <p14:tracePt t="27284" x="6696075" y="2347913"/>
          <p14:tracePt t="27287" x="6696075" y="2355850"/>
          <p14:tracePt t="27290" x="6688138" y="2363788"/>
          <p14:tracePt t="27302" x="6664325" y="2393950"/>
          <p14:tracePt t="27321" x="6634163" y="2425700"/>
          <p14:tracePt t="27339" x="6564313" y="2455863"/>
          <p14:tracePt t="27357" x="6402388" y="2501900"/>
          <p14:tracePt t="27369" x="6270625" y="2541588"/>
          <p14:tracePt t="27387" x="6054725" y="2595563"/>
          <p14:tracePt t="27405" x="5930900" y="2617788"/>
          <p14:tracePt t="27424" x="5854700" y="2625725"/>
          <p14:tracePt t="27436" x="5784850" y="2633663"/>
          <p14:tracePt t="27454" x="5653088" y="2633663"/>
          <p14:tracePt t="27472" x="5514975" y="2601913"/>
          <p14:tracePt t="27490" x="5359400" y="2555875"/>
          <p14:tracePt t="27502" x="5251450" y="2509838"/>
          <p14:tracePt t="27521" x="5151438" y="2471738"/>
          <p14:tracePt t="27521" x="5143500" y="2463800"/>
          <p14:tracePt t="27539" x="5081588" y="2432050"/>
          <p14:tracePt t="27557" x="5057775" y="2417763"/>
          <p14:tracePt t="27569" x="5027613" y="2409825"/>
          <p14:tracePt t="27587" x="4989513" y="2386013"/>
          <p14:tracePt t="27606" x="4927600" y="2371725"/>
          <p14:tracePt t="27624" x="4865688" y="2347913"/>
          <p14:tracePt t="27636" x="4841875" y="2332038"/>
          <p14:tracePt t="27654" x="4819650" y="2324100"/>
          <p14:tracePt t="27757" x="4819650" y="2316163"/>
          <p14:tracePt t="27766" x="4827588" y="2316163"/>
          <p14:tracePt t="27768" x="4827588" y="2309813"/>
          <p14:tracePt t="27772" x="4833938" y="2309813"/>
          <p14:tracePt t="27788" x="4841875" y="2301875"/>
          <p14:tracePt t="27849" x="4841875" y="2309813"/>
          <p14:tracePt t="27851" x="4841875" y="2316163"/>
          <p14:tracePt t="27854" x="4833938" y="2332038"/>
          <p14:tracePt t="27855" x="4833938" y="2339975"/>
          <p14:tracePt t="27860" x="4827588" y="2371725"/>
          <p14:tracePt t="27873" x="4819650" y="2409825"/>
          <p14:tracePt t="27873" x="4819650" y="2417763"/>
          <p14:tracePt t="27891" x="4819650" y="2432050"/>
          <p14:tracePt t="27903" x="4819650" y="2439988"/>
          <p14:tracePt t="27929" x="4827588" y="2439988"/>
          <p14:tracePt t="27967" x="4833938" y="2439988"/>
          <p14:tracePt t="27971" x="4841875" y="2439988"/>
          <p14:tracePt t="27976" x="4849813" y="2439988"/>
          <p14:tracePt t="27988" x="4873625" y="2425700"/>
          <p14:tracePt t="28006" x="4919663" y="2393950"/>
          <p14:tracePt t="28024" x="4957763" y="2347913"/>
          <p14:tracePt t="28036" x="4989513" y="2324100"/>
          <p14:tracePt t="28055" x="5019675" y="2286000"/>
          <p14:tracePt t="28073" x="5035550" y="2270125"/>
          <p14:tracePt t="28073" x="5035550" y="2262188"/>
          <p14:tracePt t="28091" x="5051425" y="2255838"/>
          <p14:tracePt t="28175" x="5057775" y="2255838"/>
          <p14:tracePt t="28181" x="5065713" y="2255838"/>
          <p14:tracePt t="28185" x="5073650" y="2255838"/>
          <p14:tracePt t="28188" x="5081588" y="2255838"/>
          <p14:tracePt t="28206" x="5127625" y="2255838"/>
          <p14:tracePt t="28224" x="5181600" y="2255838"/>
          <p14:tracePt t="28237" x="5213350" y="2247900"/>
          <p14:tracePt t="28255" x="5235575" y="2239963"/>
          <p14:tracePt t="28273" x="5243513" y="2232025"/>
          <p14:tracePt t="28291" x="5251450" y="2232025"/>
          <p14:tracePt t="28303" x="5259388" y="2232025"/>
          <p14:tracePt t="28347" x="5259388" y="2224088"/>
          <p14:tracePt t="28656" x="5267325" y="2224088"/>
          <p14:tracePt t="28668" x="5275263" y="2224088"/>
          <p14:tracePt t="28671" x="5283200" y="2224088"/>
          <p14:tracePt t="28674" x="5297488" y="2224088"/>
          <p14:tracePt t="28692" x="5375275" y="2232025"/>
          <p14:tracePt t="28692" x="5383213" y="2232025"/>
          <p14:tracePt t="28704" x="5421313" y="2232025"/>
          <p14:tracePt t="28722" x="5475288" y="2232025"/>
          <p14:tracePt t="28740" x="5514975" y="2232025"/>
          <p14:tracePt t="28758" x="5575300" y="2232025"/>
          <p14:tracePt t="28770" x="5637213" y="2232025"/>
          <p14:tracePt t="28789" x="5768975" y="2232025"/>
          <p14:tracePt t="28789" x="5784850" y="2232025"/>
          <p14:tracePt t="28807" x="5970588" y="2247900"/>
          <p14:tracePt t="28825" x="6194425" y="2255838"/>
          <p14:tracePt t="28837" x="6348413" y="2270125"/>
          <p14:tracePt t="28856" x="6510338" y="2278063"/>
          <p14:tracePt t="28874" x="6626225" y="2301875"/>
          <p14:tracePt t="28874" x="6634163" y="2309813"/>
          <p14:tracePt t="28892" x="6688138" y="2316163"/>
          <p14:tracePt t="28904" x="6704013" y="2316163"/>
          <p14:tracePt t="28922" x="6711950" y="2316163"/>
          <p14:tracePt t="29347" x="6704013" y="2316163"/>
          <p14:tracePt t="29348" x="6696075" y="2316163"/>
          <p14:tracePt t="29353" x="6680200" y="2316163"/>
          <p14:tracePt t="29359" x="6650038" y="2316163"/>
          <p14:tracePt t="29371" x="6580188" y="2316163"/>
          <p14:tracePt t="29389" x="6486525" y="2316163"/>
          <p14:tracePt t="29408" x="6386513" y="2301875"/>
          <p14:tracePt t="29426" x="6310313" y="2286000"/>
          <p14:tracePt t="29426" x="6302375" y="2286000"/>
          <p14:tracePt t="29438" x="6270625" y="2278063"/>
          <p14:tracePt t="29456" x="6232525" y="2262188"/>
          <p14:tracePt t="29474" x="6194425" y="2239963"/>
          <p14:tracePt t="29492" x="6162675" y="2216150"/>
          <p14:tracePt t="29505" x="6140450" y="2200275"/>
          <p14:tracePt t="29523" x="6108700" y="2178050"/>
          <p14:tracePt t="29541" x="6078538" y="2146300"/>
          <p14:tracePt t="29559" x="6046788" y="2100263"/>
          <p14:tracePt t="29571" x="6024563" y="2070100"/>
          <p14:tracePt t="29590" x="6000750" y="2024063"/>
          <p14:tracePt t="29608" x="5984875" y="1976438"/>
          <p14:tracePt t="29626" x="5962650" y="1938338"/>
          <p14:tracePt t="29638" x="5962650" y="1922463"/>
          <p14:tracePt t="29656" x="5962650" y="1900238"/>
          <p14:tracePt t="29674" x="5962650" y="1884363"/>
          <p14:tracePt t="31379" x="5962650" y="1876425"/>
          <p14:tracePt t="31380" x="5970588" y="1876425"/>
          <p14:tracePt t="31385" x="5984875" y="1868488"/>
          <p14:tracePt t="31391" x="6000750" y="1868488"/>
          <p14:tracePt t="31410" x="6030913" y="1868488"/>
          <p14:tracePt t="31428" x="6038850" y="1868488"/>
          <p14:tracePt t="32667" x="6038850" y="1876425"/>
          <p14:tracePt t="32670" x="6030913" y="1884363"/>
          <p14:tracePt t="32671" x="6030913" y="1892300"/>
          <p14:tracePt t="32677" x="5992813" y="1938338"/>
          <p14:tracePt t="32690" x="5915025" y="2038350"/>
          <p14:tracePt t="32690" x="5915025" y="2046288"/>
          <p14:tracePt t="32708" x="5861050" y="2146300"/>
          <p14:tracePt t="32726" x="5846763" y="2178050"/>
          <p14:tracePt t="32744" x="5846763" y="2200275"/>
          <p14:tracePt t="32756" x="5846763" y="2239963"/>
          <p14:tracePt t="32775" x="5846763" y="2316163"/>
          <p14:tracePt t="32775" x="5846763" y="2324100"/>
          <p14:tracePt t="32793" x="5838825" y="2409825"/>
          <p14:tracePt t="32811" x="5830888" y="2479675"/>
          <p14:tracePt t="32823" x="5822950" y="2509838"/>
          <p14:tracePt t="32841" x="5815013" y="2541588"/>
          <p14:tracePt t="32859" x="5807075" y="2547938"/>
          <p14:tracePt t="35030" x="5807075" y="2541588"/>
          <p14:tracePt t="35033" x="5807075" y="2533650"/>
          <p14:tracePt t="35037" x="5815013" y="2517775"/>
          <p14:tracePt t="35044" x="5822950" y="2493963"/>
          <p14:tracePt t="35044" x="5822950" y="2486025"/>
          <p14:tracePt t="35062" x="5838825" y="2447925"/>
          <p14:tracePt t="35082" x="5846763" y="2447925"/>
          <p14:tracePt t="35093" x="5854700" y="2439988"/>
          <p14:tracePt t="35110" x="5861050" y="2425700"/>
          <p14:tracePt t="35128" x="5868988" y="2417763"/>
          <p14:tracePt t="35147" x="5884863" y="2409825"/>
          <p14:tracePt t="35159" x="5892800" y="2409825"/>
          <p14:tracePt t="35187" x="5892800" y="2401888"/>
          <p14:tracePt t="35385" x="5900738" y="2401888"/>
          <p14:tracePt t="35392" x="5900738" y="2393950"/>
          <p14:tracePt t="35394" x="5908675" y="2393950"/>
          <p14:tracePt t="35397" x="5915025" y="2393950"/>
          <p14:tracePt t="35414" x="5930900" y="2378075"/>
          <p14:tracePt t="35426" x="5938838" y="2371725"/>
          <p14:tracePt t="35444" x="5954713" y="2355850"/>
          <p14:tracePt t="35462" x="5970588" y="2332038"/>
          <p14:tracePt t="35480" x="5976938" y="2324100"/>
          <p14:tracePt t="35492" x="5984875" y="2316163"/>
          <p14:tracePt t="36641" x="5976938" y="2316163"/>
          <p14:tracePt t="36642" x="5970588" y="2316163"/>
          <p14:tracePt t="36645" x="5954713" y="2309813"/>
          <p14:tracePt t="36663" x="5792788" y="2301875"/>
          <p14:tracePt t="36682" x="5645150" y="2309813"/>
          <p14:tracePt t="36682" x="5637213" y="2309813"/>
          <p14:tracePt t="36694" x="5575300" y="2324100"/>
          <p14:tracePt t="36694" x="5568950" y="2324100"/>
          <p14:tracePt t="36712" x="5467350" y="2355850"/>
          <p14:tracePt t="36730" x="5359400" y="2401888"/>
          <p14:tracePt t="36748" x="5243513" y="2447925"/>
          <p14:tracePt t="36760" x="5151438" y="2479675"/>
          <p14:tracePt t="36779" x="4965700" y="2525713"/>
          <p14:tracePt t="36779" x="4949825" y="2533650"/>
          <p14:tracePt t="36797" x="4687888" y="2571750"/>
          <p14:tracePt t="36815" x="4364038" y="2601913"/>
          <p14:tracePt t="36833" x="4132263" y="2609850"/>
          <p14:tracePt t="36845" x="4024313" y="2617788"/>
          <p14:tracePt t="36864" x="3922713" y="2633663"/>
          <p14:tracePt t="36864" x="3914775" y="2633663"/>
          <p14:tracePt t="36882" x="3860800" y="2657475"/>
          <p14:tracePt t="36894" x="3806825" y="2695575"/>
          <p14:tracePt t="36912" x="3660775" y="2757488"/>
          <p14:tracePt t="36930" x="3498850" y="2811463"/>
          <p14:tracePt t="36949" x="3367088" y="2833688"/>
          <p14:tracePt t="36949" x="3359150" y="2833688"/>
          <p14:tracePt t="36961" x="3289300" y="2841625"/>
          <p14:tracePt t="36979" x="3205163" y="2865438"/>
          <p14:tracePt t="36997" x="3135313" y="2887663"/>
          <p14:tracePt t="37015" x="3081338" y="2903538"/>
          <p14:tracePt t="37027" x="3057525" y="2919413"/>
          <p14:tracePt t="37046" x="3035300" y="2935288"/>
          <p14:tracePt t="37064" x="3011488" y="2949575"/>
          <p14:tracePt t="37082" x="3003550" y="2949575"/>
          <p14:tracePt t="37094" x="2997200" y="2957513"/>
          <p14:tracePt t="37454" x="2997200" y="2965450"/>
          <p14:tracePt t="37456" x="2989263" y="2965450"/>
          <p14:tracePt t="37458" x="2981325" y="2981325"/>
          <p14:tracePt t="37464" x="2973388" y="3003550"/>
          <p14:tracePt t="37482" x="2943225" y="3065463"/>
          <p14:tracePt t="37494" x="2935288" y="3089275"/>
          <p14:tracePt t="37513" x="2919413" y="3119438"/>
          <p14:tracePt t="37513" x="2919413" y="3127375"/>
          <p14:tracePt t="37531" x="2911475" y="3151188"/>
          <p14:tracePt t="37549" x="2903538" y="3173413"/>
          <p14:tracePt t="37574" x="2903538" y="3181350"/>
          <p14:tracePt t="37592" x="2895600" y="3181350"/>
          <p14:tracePt t="37598" x="2887663" y="3181350"/>
          <p14:tracePt t="37616" x="2881313" y="3197225"/>
          <p14:tracePt t="37628" x="2865438" y="3205163"/>
          <p14:tracePt t="37646" x="2849563" y="3213100"/>
          <p14:tracePt t="37664" x="2841625" y="3221038"/>
          <p14:tracePt t="37683" x="2827338" y="3228975"/>
          <p14:tracePt t="37695" x="2819400" y="3228975"/>
          <p14:tracePt t="37713" x="2795588" y="3235325"/>
          <p14:tracePt t="37731" x="2765425" y="3235325"/>
          <p14:tracePt t="37749" x="2741613" y="3235325"/>
          <p14:tracePt t="37762" x="2717800" y="3235325"/>
          <p14:tracePt t="37780" x="2703513" y="3228975"/>
          <p14:tracePt t="37798" x="2687638" y="3228975"/>
          <p14:tracePt t="37816" x="2671763" y="3221038"/>
          <p14:tracePt t="37828" x="2657475" y="3213100"/>
          <p14:tracePt t="37846" x="2633663" y="3189288"/>
          <p14:tracePt t="37864" x="2617788" y="3189288"/>
          <p14:tracePt t="37883" x="2601913" y="3181350"/>
          <p14:tracePt t="37895" x="2595563" y="3181350"/>
          <p14:tracePt t="37913" x="2587625" y="3181350"/>
          <p14:tracePt t="37931" x="2563813" y="3181350"/>
          <p14:tracePt t="37950" x="2547938" y="3181350"/>
          <p14:tracePt t="37962" x="2533650" y="3181350"/>
          <p14:tracePt t="37980" x="2509838" y="3181350"/>
          <p14:tracePt t="37998" x="2486025" y="3173413"/>
          <p14:tracePt t="38016" x="2463800" y="3167063"/>
          <p14:tracePt t="38028" x="2447925" y="3167063"/>
          <p14:tracePt t="38047" x="2432050" y="3167063"/>
          <p14:tracePt t="38065" x="2417763" y="3167063"/>
          <p14:tracePt t="38083" x="2417763" y="3159125"/>
          <p14:tracePt t="38176" x="2409825" y="3159125"/>
          <p14:tracePt t="38365" x="2417763" y="3159125"/>
          <p14:tracePt t="38373" x="2425700" y="3159125"/>
          <p14:tracePt t="38388" x="2432050" y="3159125"/>
          <p14:tracePt t="38400" x="2439988" y="3159125"/>
          <p14:tracePt t="38407" x="2447925" y="3159125"/>
          <p14:tracePt t="38420" x="2455863" y="3159125"/>
          <p14:tracePt t="38506" x="2463800" y="3159125"/>
          <p14:tracePt t="38542" x="2471738" y="3159125"/>
          <p14:tracePt t="38553" x="2479675" y="3159125"/>
          <p14:tracePt t="38576" x="2486025" y="3159125"/>
          <p14:tracePt t="38600" x="2493963" y="3159125"/>
          <p14:tracePt t="38620" x="2501900" y="3159125"/>
          <p14:tracePt t="38625" x="2509838" y="3159125"/>
          <p14:tracePt t="38639" x="2517775" y="3159125"/>
          <p14:tracePt t="38650" x="2525713" y="3159125"/>
          <p14:tracePt t="38660" x="2525713" y="3167063"/>
          <p14:tracePt t="38665" x="2533650" y="3167063"/>
          <p14:tracePt t="38684" x="2547938" y="3167063"/>
          <p14:tracePt t="38696" x="2563813" y="3173413"/>
          <p14:tracePt t="38714" x="2587625" y="3173413"/>
          <p14:tracePt t="38732" x="2617788" y="3173413"/>
          <p14:tracePt t="38750" x="2649538" y="3173413"/>
          <p14:tracePt t="38763" x="2657475" y="3173413"/>
          <p14:tracePt t="38781" x="2679700" y="3167063"/>
          <p14:tracePt t="38799" x="2687638" y="3167063"/>
          <p14:tracePt t="38817" x="2695575" y="3159125"/>
          <p14:tracePt t="38886" x="2687638" y="3159125"/>
          <p14:tracePt t="38889" x="2679700" y="3159125"/>
          <p14:tracePt t="38892" x="2671763" y="3159125"/>
          <p14:tracePt t="38896" x="2657475" y="3159125"/>
          <p14:tracePt t="38914" x="2601913" y="3181350"/>
          <p14:tracePt t="38932" x="2571750" y="3205163"/>
          <p14:tracePt t="38933" x="2563813" y="3213100"/>
          <p14:tracePt t="38951" x="2525713" y="3235325"/>
          <p14:tracePt t="38963" x="2493963" y="3251200"/>
          <p14:tracePt t="38963" x="2493963" y="3259138"/>
          <p14:tracePt t="38981" x="2463800" y="3282950"/>
          <p14:tracePt t="38999" x="2439988" y="3313113"/>
          <p14:tracePt t="39017" x="2425700" y="3343275"/>
          <p14:tracePt t="39029" x="2409825" y="3367088"/>
          <p14:tracePt t="39047" x="2409825" y="3398838"/>
          <p14:tracePt t="39066" x="2409825" y="3413125"/>
          <p14:tracePt t="39084" x="2401888" y="3429000"/>
          <p14:tracePt t="39106" x="2401888" y="3436938"/>
          <p14:tracePt t="39125" x="2401888" y="3444875"/>
          <p14:tracePt t="39137" x="2401888" y="3452813"/>
          <p14:tracePt t="39151" x="2401888" y="3459163"/>
          <p14:tracePt t="39151" x="2401888" y="3467100"/>
          <p14:tracePt t="39163" x="2401888" y="3475038"/>
          <p14:tracePt t="39181" x="2401888" y="3498850"/>
          <p14:tracePt t="39199" x="2401888" y="3506788"/>
          <p14:tracePt t="39222" x="2401888" y="3514725"/>
          <p14:tracePt t="39346" x="2409825" y="3514725"/>
          <p14:tracePt t="39349" x="2417763" y="3514725"/>
          <p14:tracePt t="39351" x="2417763" y="3506788"/>
          <p14:tracePt t="39363" x="2439988" y="3490913"/>
          <p14:tracePt t="39381" x="2479675" y="3459163"/>
          <p14:tracePt t="39399" x="2517775" y="3421063"/>
          <p14:tracePt t="39418" x="2571750" y="3375025"/>
          <p14:tracePt t="39430" x="2601913" y="3343275"/>
          <p14:tracePt t="39448" x="2649538" y="3289300"/>
          <p14:tracePt t="39466" x="2695575" y="3243263"/>
          <p14:tracePt t="39484" x="2717800" y="3197225"/>
          <p14:tracePt t="39497" x="2733675" y="3181350"/>
          <p14:tracePt t="39515" x="2741613" y="3167063"/>
          <p14:tracePt t="39533" x="2741613" y="3151188"/>
          <p14:tracePt t="39551" x="2749550" y="3143250"/>
          <p14:tracePt t="39577" x="2749550" y="3135313"/>
          <p14:tracePt t="39884" x="2757488" y="3135313"/>
          <p14:tracePt t="39891" x="2765425" y="3135313"/>
          <p14:tracePt t="39897" x="2771775" y="3135313"/>
          <p14:tracePt t="39901" x="2779713" y="3135313"/>
          <p14:tracePt t="39915" x="2803525" y="3127375"/>
          <p14:tracePt t="39933" x="2849563" y="3127375"/>
          <p14:tracePt t="39952" x="2903538" y="3127375"/>
          <p14:tracePt t="39964" x="2927350" y="3127375"/>
          <p14:tracePt t="39964" x="2935288" y="3127375"/>
          <p14:tracePt t="39982" x="2965450" y="3127375"/>
          <p14:tracePt t="40000" x="2997200" y="3127375"/>
          <p14:tracePt t="40018" x="3027363" y="3127375"/>
          <p14:tracePt t="40031" x="3035300" y="3127375"/>
          <p14:tracePt t="40048" x="3057525" y="3135313"/>
          <p14:tracePt t="40067" x="3073400" y="3143250"/>
          <p14:tracePt t="40079" x="3089275" y="3143250"/>
          <p14:tracePt t="40097" x="3119438" y="3159125"/>
          <p14:tracePt t="40115" x="3151188" y="3181350"/>
          <p14:tracePt t="40134" x="3181350" y="3197225"/>
          <p14:tracePt t="40146" x="3197225" y="3213100"/>
          <p14:tracePt t="40164" x="3235325" y="3221038"/>
          <p14:tracePt t="40182" x="3282950" y="3235325"/>
          <p14:tracePt t="40201" x="3321050" y="3235325"/>
          <p14:tracePt t="40212" x="3351213" y="3235325"/>
          <p14:tracePt t="40231" x="3398838" y="3235325"/>
          <p14:tracePt t="40231" x="3405188" y="3235325"/>
          <p14:tracePt t="40249" x="3444875" y="3235325"/>
          <p14:tracePt t="40267" x="3467100" y="3235325"/>
          <p14:tracePt t="40279" x="3482975" y="3235325"/>
          <p14:tracePt t="40297" x="3506788" y="3228975"/>
          <p14:tracePt t="40316" x="3529013" y="3221038"/>
          <p14:tracePt t="40334" x="3568700" y="3221038"/>
          <p14:tracePt t="40334" x="3575050" y="3221038"/>
          <p14:tracePt t="40346" x="3606800" y="3213100"/>
          <p14:tracePt t="40364" x="3652838" y="3205163"/>
          <p14:tracePt t="40382" x="3690938" y="3205163"/>
          <p14:tracePt t="40401" x="3730625" y="3197225"/>
          <p14:tracePt t="40413" x="3760788" y="3197225"/>
          <p14:tracePt t="40431" x="3838575" y="3205163"/>
          <p14:tracePt t="40449" x="3922713" y="3243263"/>
          <p14:tracePt t="40467" x="4024313" y="3321050"/>
          <p14:tracePt t="40479" x="4140200" y="3413125"/>
          <p14:tracePt t="40498" x="4294188" y="3490913"/>
          <p14:tracePt t="40498" x="4302125" y="3490913"/>
          <p14:tracePt t="40516" x="4332288" y="3498850"/>
          <p14:tracePt t="40534" x="4348163" y="3498850"/>
          <p14:tracePt t="40546" x="4356100" y="3506788"/>
          <p14:tracePt t="40598" x="4356100" y="3514725"/>
          <p14:tracePt t="40655" x="4364038" y="3514725"/>
          <p14:tracePt t="40664" x="4371975" y="3514725"/>
          <p14:tracePt t="40695" x="4378325" y="3514725"/>
          <p14:tracePt t="40697" x="4371975" y="3514725"/>
          <p14:tracePt t="40698" x="4378325" y="3514725"/>
          <p14:tracePt t="40716" x="4386263" y="3514725"/>
          <p14:tracePt t="40734" x="4394200" y="3514725"/>
          <p14:tracePt t="40746" x="4386263" y="3514725"/>
          <p14:tracePt t="40765" x="4378325" y="3514725"/>
          <p14:tracePt t="40783" x="4386263" y="3514725"/>
          <p14:tracePt t="40801" x="4394200" y="3514725"/>
          <p14:tracePt t="40813" x="4402138" y="3514725"/>
          <p14:tracePt t="40831" x="4386263" y="3514725"/>
          <p14:tracePt t="40860" x="4394200" y="3514725"/>
          <p14:tracePt t="40898" x="4386263" y="3514725"/>
          <p14:tracePt t="40910" x="4371975" y="3514725"/>
          <p14:tracePt t="40915" x="4378325" y="3514725"/>
          <p14:tracePt t="40933" x="4371975" y="3514725"/>
          <p14:tracePt t="40956" x="4364038" y="3514725"/>
          <p14:tracePt t="40964" x="4364038" y="3521075"/>
          <p14:tracePt t="40968" x="4364038" y="3529013"/>
          <p14:tracePt t="40983" x="4364038" y="3536950"/>
          <p14:tracePt t="41001" x="4410075" y="3560763"/>
          <p14:tracePt t="41013" x="4464050" y="3568700"/>
          <p14:tracePt t="41031" x="4548188" y="3575050"/>
          <p14:tracePt t="41050" x="4618038" y="3568700"/>
          <p14:tracePt t="41068" x="4664075" y="3560763"/>
          <p14:tracePt t="41080" x="4687888" y="3552825"/>
          <p14:tracePt t="41098" x="4718050" y="3552825"/>
          <p14:tracePt t="41116" x="4741863" y="3552825"/>
          <p14:tracePt t="41135" x="4772025" y="3552825"/>
          <p14:tracePt t="41147" x="4779963" y="3544888"/>
          <p14:tracePt t="41165" x="4795838" y="3544888"/>
          <p14:tracePt t="41183" x="4803775" y="3544888"/>
          <p14:tracePt t="41201" x="4819650" y="3536950"/>
          <p14:tracePt t="41213" x="4841875" y="3529013"/>
          <p14:tracePt t="41232" x="4911725" y="3514725"/>
          <p14:tracePt t="41250" x="5011738" y="3467100"/>
          <p14:tracePt t="41268" x="5135563" y="3398838"/>
          <p14:tracePt t="41280" x="5221288" y="3351213"/>
          <p14:tracePt t="41298" x="5337175" y="3297238"/>
          <p14:tracePt t="41317" x="5391150" y="3251200"/>
          <p14:tracePt t="41317" x="5391150" y="3243263"/>
          <p14:tracePt t="41335" x="5437188" y="3189288"/>
          <p14:tracePt t="41353" x="5483225" y="3119438"/>
          <p14:tracePt t="41365" x="5499100" y="3065463"/>
          <p14:tracePt t="41383" x="5521325" y="3003550"/>
          <p14:tracePt t="41402" x="5529263" y="2973388"/>
          <p14:tracePt t="41402" x="5537200" y="2973388"/>
          <p14:tracePt t="41414" x="5537200" y="2965450"/>
          <p14:tracePt t="41437" x="5545138" y="2965450"/>
          <p14:tracePt t="41450" x="5545138" y="2957513"/>
          <p14:tracePt t="41468" x="5568950" y="2949575"/>
          <p14:tracePt t="41481" x="5591175" y="2943225"/>
          <p14:tracePt t="41499" x="5622925" y="2935288"/>
          <p14:tracePt t="41517" x="5653088" y="2927350"/>
          <p14:tracePt t="41535" x="5676900" y="2919413"/>
          <p14:tracePt t="41547" x="5684838" y="2911475"/>
          <p14:tracePt t="41565" x="5707063" y="2911475"/>
          <p14:tracePt t="41584" x="5715000" y="2911475"/>
          <p14:tracePt t="41584" x="5722938" y="2911475"/>
          <p14:tracePt t="41602" x="5738813" y="2911475"/>
          <p14:tracePt t="41614" x="5753100" y="2911475"/>
          <p14:tracePt t="41632" x="5768975" y="2911475"/>
          <p14:tracePt t="41650" x="5792788" y="2919413"/>
          <p14:tracePt t="41669" x="5807075" y="2927350"/>
          <p14:tracePt t="41681" x="5815013" y="2935288"/>
          <p14:tracePt t="41699" x="5846763" y="2957513"/>
          <p14:tracePt t="41717" x="5922963" y="3027363"/>
          <p14:tracePt t="41735" x="6016625" y="3127375"/>
          <p14:tracePt t="41747" x="6124575" y="3159125"/>
          <p14:tracePt t="41766" x="6132513" y="3159125"/>
          <p14:tracePt t="41797" x="6124575" y="3159125"/>
          <p14:tracePt t="42194" x="6116638" y="3159125"/>
          <p14:tracePt t="42205" x="6108700" y="3159125"/>
          <p14:tracePt t="42210" x="6108700" y="3167063"/>
          <p14:tracePt t="42211" x="6100763" y="3167063"/>
          <p14:tracePt t="42215" x="6092825" y="3167063"/>
          <p14:tracePt t="42233" x="6046788" y="3181350"/>
          <p14:tracePt t="42251" x="6038850" y="3213100"/>
          <p14:tracePt t="42269" x="6070600" y="3213100"/>
          <p14:tracePt t="42281" x="6100763" y="3228975"/>
          <p14:tracePt t="42299" x="6140450" y="3243263"/>
          <p14:tracePt t="42318" x="6146800" y="3251200"/>
          <p14:tracePt t="42366" x="6154738" y="3251200"/>
          <p14:tracePt t="42375" x="6162675" y="3251200"/>
          <p14:tracePt t="42382" x="6170613" y="3251200"/>
          <p14:tracePt t="42387" x="6178550" y="3251200"/>
          <p14:tracePt t="42403" x="6208713" y="3243263"/>
          <p14:tracePt t="42415" x="6240463" y="3243263"/>
          <p14:tracePt t="42433" x="6286500" y="3243263"/>
          <p14:tracePt t="42451" x="6316663" y="3228975"/>
          <p14:tracePt t="42469" x="6332538" y="3228975"/>
          <p14:tracePt t="42481" x="6340475" y="3228975"/>
          <p14:tracePt t="42500" x="6348413" y="3228975"/>
          <p14:tracePt t="42518" x="6348413" y="3221038"/>
          <p14:tracePt t="42670" x="6356350" y="3221038"/>
          <p14:tracePt t="43464" x="6356350" y="3228975"/>
          <p14:tracePt t="43466" x="6356350" y="3235325"/>
          <p14:tracePt t="43470" x="6356350" y="3243263"/>
          <p14:tracePt t="43482" x="6356350" y="3267075"/>
          <p14:tracePt t="43501" x="6356350" y="3275013"/>
          <p14:tracePt t="45991" x="6364288" y="3275013"/>
          <p14:tracePt t="46002" x="6372225" y="3275013"/>
          <p14:tracePt t="46008" x="6378575" y="3275013"/>
          <p14:tracePt t="46294" x="6372225" y="3275013"/>
          <p14:tracePt t="46295" x="6372225" y="3282950"/>
          <p14:tracePt t="46303" x="6364288" y="3282950"/>
          <p14:tracePt t="47043" x="6356350" y="3282950"/>
          <p14:tracePt t="47046" x="6348413" y="3282950"/>
          <p14:tracePt t="47050" x="6332538" y="3282950"/>
          <p14:tracePt t="47056" x="6310313" y="3282950"/>
          <p14:tracePt t="47074" x="6232525" y="3282950"/>
          <p14:tracePt t="47086" x="6170613" y="3267075"/>
          <p14:tracePt t="47104" x="6092825" y="3243263"/>
          <p14:tracePt t="47122" x="6024563" y="3221038"/>
          <p14:tracePt t="47141" x="5954713" y="3197225"/>
          <p14:tracePt t="47141" x="5946775" y="3197225"/>
          <p14:tracePt t="47153" x="5908675" y="3181350"/>
          <p14:tracePt t="47171" x="5846763" y="3167063"/>
          <p14:tracePt t="47189" x="5800725" y="3151188"/>
          <p14:tracePt t="47208" x="5761038" y="3135313"/>
          <p14:tracePt t="47220" x="5722938" y="3127375"/>
          <p14:tracePt t="47220" x="5722938" y="3119438"/>
          <p14:tracePt t="47238" x="5653088" y="3097213"/>
          <p14:tracePt t="47256" x="5591175" y="3073400"/>
          <p14:tracePt t="47274" x="5568950" y="3065463"/>
          <p14:tracePt t="47286" x="5553075" y="3057525"/>
          <p14:tracePt t="47305" x="5537200" y="3057525"/>
          <p14:tracePt t="47323" x="5529263" y="3057525"/>
          <p14:tracePt t="47341" x="5514975" y="3057525"/>
          <p14:tracePt t="47353" x="5491163" y="3065463"/>
          <p14:tracePt t="47371" x="5453063" y="3089275"/>
          <p14:tracePt t="47390" x="5429250" y="3105150"/>
          <p14:tracePt t="47408" x="5405438" y="3127375"/>
          <p14:tracePt t="47420" x="5391150" y="3143250"/>
          <p14:tracePt t="47438" x="5383213" y="3159125"/>
          <p14:tracePt t="47456" x="5383213" y="3167063"/>
          <p14:tracePt t="47531" x="5391150" y="3167063"/>
          <p14:tracePt t="47549" x="5399088" y="3167063"/>
          <p14:tracePt t="47562" x="5405438" y="3167063"/>
          <p14:tracePt t="47575" x="5405438" y="3159125"/>
          <p14:tracePt t="47579" x="5413375" y="3159125"/>
          <p14:tracePt t="47580" x="5413375" y="3151188"/>
          <p14:tracePt t="47590" x="5413375" y="3143250"/>
          <p14:tracePt t="47608" x="5421313" y="3127375"/>
          <p14:tracePt t="47620" x="5421313" y="3113088"/>
          <p14:tracePt t="47638" x="5437188" y="3105150"/>
          <p14:tracePt t="47656" x="5445125" y="3089275"/>
          <p14:tracePt t="47675" x="5467350" y="3065463"/>
          <p14:tracePt t="47675" x="5475288" y="3065463"/>
          <p14:tracePt t="47687" x="5491163" y="3051175"/>
          <p14:tracePt t="47705" x="5521325" y="3035300"/>
          <p14:tracePt t="47723" x="5537200" y="3019425"/>
          <p14:tracePt t="47741" x="5568950" y="3011488"/>
          <p14:tracePt t="47753" x="5591175" y="3003550"/>
          <p14:tracePt t="47772" x="5645150" y="2989263"/>
          <p14:tracePt t="47772" x="5653088" y="2989263"/>
          <p14:tracePt t="47790" x="5730875" y="2973388"/>
          <p14:tracePt t="47808" x="5792788" y="2957513"/>
          <p14:tracePt t="47820" x="5815013" y="2957513"/>
          <p14:tracePt t="47838" x="5854700" y="2949575"/>
          <p14:tracePt t="47857" x="5900738" y="2943225"/>
          <p14:tracePt t="47857" x="5908675" y="2943225"/>
          <p14:tracePt t="47875" x="5938838" y="2943225"/>
          <p14:tracePt t="47887" x="5954713" y="2943225"/>
          <p14:tracePt t="47905" x="5970588" y="2943225"/>
          <p14:tracePt t="47923" x="5976938" y="2943225"/>
          <p14:tracePt t="47942" x="6000750" y="2973388"/>
          <p14:tracePt t="47954" x="6008688" y="3003550"/>
          <p14:tracePt t="47972" x="6030913" y="3043238"/>
          <p14:tracePt t="47990" x="6046788" y="3081338"/>
          <p14:tracePt t="48008" x="6070600" y="3105150"/>
          <p14:tracePt t="48020" x="6070600" y="3113088"/>
          <p14:tracePt t="48039" x="6078538" y="3127375"/>
          <p14:tracePt t="48194" x="6078538" y="3119438"/>
          <p14:tracePt t="48198" x="6078538" y="3113088"/>
          <p14:tracePt t="48201" x="6078538" y="3105150"/>
          <p14:tracePt t="48208" x="6086475" y="3089275"/>
          <p14:tracePt t="48221" x="6086475" y="3073400"/>
          <p14:tracePt t="48221" x="6086475" y="3065463"/>
          <p14:tracePt t="48239" x="6092825" y="3043238"/>
          <p14:tracePt t="48257" x="6092825" y="3011488"/>
          <p14:tracePt t="48275" x="6092825" y="2989263"/>
          <p14:tracePt t="48287" x="6092825" y="2981325"/>
          <p14:tracePt t="48306" x="6092825" y="2973388"/>
          <p14:tracePt t="48383" x="6092825" y="2981325"/>
          <p14:tracePt t="48387" x="6092825" y="2989263"/>
          <p14:tracePt t="48390" x="6092825" y="2997200"/>
          <p14:tracePt t="48397" x="6100763" y="3011488"/>
          <p14:tracePt t="48409" x="6100763" y="3035300"/>
          <p14:tracePt t="48409" x="6100763" y="3043238"/>
          <p14:tracePt t="48421" x="6108700" y="3051175"/>
          <p14:tracePt t="48447" x="6108700" y="3057525"/>
          <p14:tracePt t="48468" x="6108700" y="3065463"/>
          <p14:tracePt t="48480" x="6116638" y="3065463"/>
          <p14:tracePt t="48488" x="6116638" y="3073400"/>
          <p14:tracePt t="48506" x="6124575" y="3073400"/>
          <p14:tracePt t="48524" x="6132513" y="3081338"/>
          <p14:tracePt t="48542" x="6132513" y="3089275"/>
          <p14:tracePt t="48554" x="6140450" y="3089275"/>
          <p14:tracePt t="48670" x="6132513" y="3089275"/>
          <p14:tracePt t="48673" x="6124575" y="3089275"/>
          <p14:tracePt t="48675" x="6116638" y="3089275"/>
          <p14:tracePt t="48688" x="6086475" y="3089275"/>
          <p14:tracePt t="51862" x="6086475" y="3097213"/>
          <p14:tracePt t="51866" x="6092825" y="3105150"/>
          <p14:tracePt t="51869" x="6100763" y="3113088"/>
          <p14:tracePt t="51873" x="6100763" y="3127375"/>
          <p14:tracePt t="51891" x="6108700" y="3135313"/>
          <p14:tracePt t="52130" x="6108700" y="3127375"/>
          <p14:tracePt t="52131" x="6108700" y="3119438"/>
          <p14:tracePt t="52134" x="6092825" y="3105150"/>
          <p14:tracePt t="52134" x="6086475" y="3081338"/>
          <p14:tracePt t="52140" x="6024563" y="2997200"/>
          <p14:tracePt t="52158" x="5884863" y="2765425"/>
          <p14:tracePt t="52176" x="5854700" y="2711450"/>
          <p14:tracePt t="52221" x="5846763" y="2711450"/>
          <p14:tracePt t="52226" x="5838825" y="2711450"/>
          <p14:tracePt t="52229" x="5830888" y="2711450"/>
          <p14:tracePt t="52243" x="5761038" y="2717800"/>
          <p14:tracePt t="52261" x="5622925" y="2765425"/>
          <p14:tracePt t="52273" x="5514975" y="2795588"/>
          <p14:tracePt t="52291" x="5375275" y="2873375"/>
          <p14:tracePt t="52310" x="5119688" y="2989263"/>
          <p14:tracePt t="52328" x="4881563" y="3081338"/>
          <p14:tracePt t="52340" x="4757738" y="3113088"/>
          <p14:tracePt t="52358" x="4641850" y="3151188"/>
          <p14:tracePt t="52376" x="4556125" y="3167063"/>
          <p14:tracePt t="52395" x="4440238" y="3181350"/>
          <p14:tracePt t="52395" x="4425950" y="3181350"/>
          <p14:tracePt t="52407" x="4332288" y="3181350"/>
          <p14:tracePt t="52407" x="4324350" y="3181350"/>
          <p14:tracePt t="52425" x="4108450" y="3173413"/>
          <p14:tracePt t="52443" x="3954463" y="3143250"/>
          <p14:tracePt t="52461" x="3868738" y="3119438"/>
          <p14:tracePt t="52473" x="3838575" y="3113088"/>
          <p14:tracePt t="52492" x="3784600" y="3105150"/>
          <p14:tracePt t="52492" x="3776663" y="3105150"/>
          <p14:tracePt t="52510" x="3698875" y="3105150"/>
          <p14:tracePt t="52528" x="3622675" y="3105150"/>
          <p14:tracePt t="52540" x="3560763" y="3105150"/>
          <p14:tracePt t="52558" x="3467100" y="3119438"/>
          <p14:tracePt t="52577" x="3398838" y="3135313"/>
          <p14:tracePt t="52595" x="3359150" y="3151188"/>
          <p14:tracePt t="52607" x="3336925" y="3151188"/>
          <p14:tracePt t="52625" x="3305175" y="3159125"/>
          <p14:tracePt t="52643" x="3243263" y="3159125"/>
          <p14:tracePt t="52662" x="3143250" y="3159125"/>
          <p14:tracePt t="52662" x="3135313" y="3159125"/>
          <p14:tracePt t="52674" x="3081338" y="3143250"/>
          <p14:tracePt t="52692" x="3019425" y="3135313"/>
          <p14:tracePt t="52710" x="2981325" y="3135313"/>
          <p14:tracePt t="52728" x="2935288" y="3127375"/>
          <p14:tracePt t="52740" x="2911475" y="3119438"/>
          <p14:tracePt t="52759" x="2887663" y="3113088"/>
          <p14:tracePt t="52777" x="2849563" y="3105150"/>
          <p14:tracePt t="52795" x="2795588" y="3089275"/>
          <p14:tracePt t="52807" x="2765425" y="3073400"/>
          <p14:tracePt t="52826" x="2725738" y="3065463"/>
          <p14:tracePt t="52844" x="2703513" y="3065463"/>
          <p14:tracePt t="52862" x="2695575" y="3065463"/>
          <p14:tracePt t="53097" x="2703513" y="3065463"/>
          <p14:tracePt t="53101" x="2711450" y="3065463"/>
          <p14:tracePt t="53104" x="2717800" y="3065463"/>
          <p14:tracePt t="53110" x="2725738" y="3065463"/>
          <p14:tracePt t="53129" x="2765425" y="3089275"/>
          <p14:tracePt t="53129" x="2765425" y="3097213"/>
          <p14:tracePt t="53141" x="2779713" y="3105150"/>
          <p14:tracePt t="53159" x="2787650" y="3127375"/>
          <p14:tracePt t="53177" x="2795588" y="3135313"/>
          <p14:tracePt t="53195" x="2803525" y="3143250"/>
          <p14:tracePt t="53207" x="2803525" y="3151188"/>
          <p14:tracePt t="53568" x="2811463" y="3151188"/>
          <p14:tracePt t="53571" x="2819400" y="3151188"/>
          <p14:tracePt t="53576" x="2827338" y="3151188"/>
          <p14:tracePt t="53581" x="2833688" y="3151188"/>
          <p14:tracePt t="53596" x="2857500" y="3151188"/>
          <p14:tracePt t="53608" x="2881313" y="3151188"/>
          <p14:tracePt t="53626" x="2919413" y="3151188"/>
          <p14:tracePt t="53644" x="2949575" y="3143250"/>
          <p14:tracePt t="53663" x="2981325" y="3135313"/>
          <p14:tracePt t="53675" x="2997200" y="3135313"/>
          <p14:tracePt t="53675" x="2997200" y="3127375"/>
          <p14:tracePt t="53693" x="3019425" y="3119438"/>
          <p14:tracePt t="53711" x="3057525" y="3113088"/>
          <p14:tracePt t="53729" x="3113088" y="3105150"/>
          <p14:tracePt t="53741" x="3151188" y="3105150"/>
          <p14:tracePt t="53760" x="3197225" y="3097213"/>
          <p14:tracePt t="53778" x="3235325" y="3097213"/>
          <p14:tracePt t="53796" x="3259138" y="3081338"/>
          <p14:tracePt t="53808" x="3282950" y="3065463"/>
          <p14:tracePt t="53826" x="3328988" y="3051175"/>
          <p14:tracePt t="53845" x="3390900" y="3027363"/>
          <p14:tracePt t="53845" x="3390900" y="3019425"/>
          <p14:tracePt t="53863" x="3467100" y="3003550"/>
          <p14:tracePt t="53875" x="3529013" y="2997200"/>
          <p14:tracePt t="53893" x="3644900" y="2997200"/>
          <p14:tracePt t="53911" x="3752850" y="2997200"/>
          <p14:tracePt t="53929" x="3868738" y="3003550"/>
          <p14:tracePt t="53942" x="3930650" y="3003550"/>
          <p14:tracePt t="53942" x="3938588" y="3003550"/>
          <p14:tracePt t="53960" x="4030663" y="3019425"/>
          <p14:tracePt t="53978" x="4162425" y="3027363"/>
          <p14:tracePt t="53996" x="4410075" y="3113088"/>
          <p14:tracePt t="54008" x="4741863" y="3282950"/>
          <p14:tracePt t="54027" x="5545138" y="3622675"/>
          <p14:tracePt t="54027" x="5591175" y="3644900"/>
          <p14:tracePt t="54045" x="6108700" y="3730625"/>
          <p14:tracePt t="54063" x="6116638" y="3738563"/>
          <p14:tracePt t="54075" x="6070600" y="3738563"/>
          <p14:tracePt t="54435" x="6062663" y="3738563"/>
          <p14:tracePt t="54437" x="6078538" y="3738563"/>
          <p14:tracePt t="54437" x="6086475" y="3738563"/>
          <p14:tracePt t="54440" x="6092825" y="3738563"/>
          <p14:tracePt t="54483" x="6086475" y="3738563"/>
          <p14:tracePt t="54485" x="6078538" y="3738563"/>
          <p14:tracePt t="54488" x="6078538" y="3730625"/>
          <p14:tracePt t="54494" x="6062663" y="3730625"/>
          <p14:tracePt t="54512" x="6000750" y="3698875"/>
          <p14:tracePt t="54530" x="5892800" y="3644900"/>
          <p14:tracePt t="54542" x="5830888" y="3606800"/>
          <p14:tracePt t="54560" x="5822950" y="3590925"/>
          <p14:tracePt t="54579" x="5822950" y="3575050"/>
          <p14:tracePt t="54597" x="5830888" y="3568700"/>
          <p14:tracePt t="54609" x="5838825" y="3552825"/>
          <p14:tracePt t="54627" x="5861050" y="3521075"/>
          <p14:tracePt t="54645" x="5884863" y="3490913"/>
          <p14:tracePt t="54664" x="5900738" y="3452813"/>
          <p14:tracePt t="54664" x="5900738" y="3444875"/>
          <p14:tracePt t="54676" x="5922963" y="3421063"/>
          <p14:tracePt t="54676" x="5922963" y="3413125"/>
          <p14:tracePt t="54694" x="5946775" y="3375025"/>
          <p14:tracePt t="54712" x="5984875" y="3336925"/>
          <p14:tracePt t="54730" x="6024563" y="3297238"/>
          <p14:tracePt t="54742" x="6046788" y="3275013"/>
          <p14:tracePt t="54761" x="6054725" y="3267075"/>
          <p14:tracePt t="54779" x="6054725" y="3259138"/>
          <p14:tracePt t="54803" x="6054725" y="3251200"/>
          <p14:tracePt t="54809" x="6054725" y="3235325"/>
          <p14:tracePt t="54828" x="6008688" y="3097213"/>
          <p14:tracePt t="54828" x="6000750" y="3081338"/>
          <p14:tracePt t="54846" x="5962650" y="2973388"/>
          <p14:tracePt t="54846" x="5962650" y="2965450"/>
          <p14:tracePt t="54864" x="5954713" y="2927350"/>
          <p14:tracePt t="54876" x="5954713" y="2919413"/>
          <p14:tracePt t="54953" x="5946775" y="2919413"/>
          <p14:tracePt t="54962" x="5938838" y="2919413"/>
          <p14:tracePt t="54965" x="5930900" y="2919413"/>
          <p14:tracePt t="54967" x="5922963" y="2919413"/>
          <p14:tracePt t="54979" x="5876925" y="2927350"/>
          <p14:tracePt t="54997" x="5784850" y="2957513"/>
          <p14:tracePt t="55009" x="5722938" y="2965450"/>
          <p14:tracePt t="55028" x="5629275" y="2973388"/>
          <p14:tracePt t="55046" x="5537200" y="2973388"/>
          <p14:tracePt t="55064" x="5453063" y="2973388"/>
          <p14:tracePt t="55076" x="5413375" y="2973388"/>
          <p14:tracePt t="55094" x="5367338" y="2973388"/>
          <p14:tracePt t="55112" x="5343525" y="2973388"/>
          <p14:tracePt t="55200" x="5343525" y="2981325"/>
          <p14:tracePt t="55202" x="5351463" y="2981325"/>
          <p14:tracePt t="55205" x="5359400" y="2981325"/>
          <p14:tracePt t="55210" x="5375275" y="2981325"/>
          <p14:tracePt t="55228" x="5491163" y="2997200"/>
          <p14:tracePt t="55246" x="5629275" y="3003550"/>
          <p14:tracePt t="55264" x="5776913" y="3003550"/>
          <p14:tracePt t="55276" x="5900738" y="3003550"/>
          <p14:tracePt t="55295" x="6132513" y="3003550"/>
          <p14:tracePt t="55295" x="6146800" y="3003550"/>
          <p14:tracePt t="55313" x="6378575" y="3003550"/>
          <p14:tracePt t="55313" x="6386513" y="3003550"/>
          <p14:tracePt t="55331" x="6556375" y="3019425"/>
          <p14:tracePt t="55343" x="6610350" y="3027363"/>
          <p14:tracePt t="55361" x="6618288" y="3027363"/>
          <p14:tracePt t="55731" x="6618288" y="3035300"/>
          <p14:tracePt t="55736" x="6618288" y="3043238"/>
          <p14:tracePt t="55741" x="6610350" y="3043238"/>
          <p14:tracePt t="55744" x="6602413" y="3043238"/>
          <p14:tracePt t="55762" x="6596063" y="3051175"/>
          <p14:tracePt t="55780" x="6588125" y="3057525"/>
          <p14:tracePt t="55798" x="6572250" y="3057525"/>
          <p14:tracePt t="55810" x="6572250" y="3065463"/>
          <p14:tracePt t="55828" x="6556375" y="3073400"/>
          <p14:tracePt t="55847" x="6548438" y="3081338"/>
          <p14:tracePt t="55865" x="6534150" y="3081338"/>
          <p14:tracePt t="55877" x="6526213" y="3089275"/>
          <p14:tracePt t="55895" x="6510338" y="3089275"/>
          <p14:tracePt t="55913" x="6502400" y="3097213"/>
          <p14:tracePt t="55932" x="6486525" y="3105150"/>
          <p14:tracePt t="55943" x="6472238" y="3105150"/>
          <p14:tracePt t="55962" x="6448425" y="3105150"/>
          <p14:tracePt t="55980" x="6418263" y="3097213"/>
          <p14:tracePt t="55999" x="6402388" y="3097213"/>
          <p14:tracePt t="56010" x="6394450" y="3089275"/>
          <p14:tracePt t="56029" x="6386513" y="3089275"/>
          <p14:tracePt t="60908" x="6378575" y="3089275"/>
          <p14:tracePt t="60910" x="6372225" y="3081338"/>
          <p14:tracePt t="60912" x="6356350" y="3073400"/>
          <p14:tracePt t="60918" x="6248400" y="3011488"/>
          <p14:tracePt t="60931" x="5792788" y="2749550"/>
          <p14:tracePt t="60931" x="5745163" y="2717800"/>
          <p14:tracePt t="60949" x="4757738" y="2124075"/>
          <p14:tracePt t="60949" x="4695825" y="2085975"/>
          <p14:tracePt t="60967" x="3568700" y="1466850"/>
          <p14:tracePt t="60985" x="2989263" y="1258888"/>
          <p14:tracePt t="60997" x="2881313" y="1266825"/>
          <p14:tracePt t="61015" x="2865438" y="1274763"/>
          <p14:tracePt t="61064" x="2865438" y="1282700"/>
          <p14:tracePt t="61065" x="2857500" y="1282700"/>
          <p14:tracePt t="61072" x="2849563" y="1282700"/>
          <p14:tracePt t="61082" x="2811463" y="1296988"/>
          <p14:tracePt t="61100" x="2765425" y="1398588"/>
          <p14:tracePt t="61119" x="2771775" y="1628775"/>
          <p14:tracePt t="61119" x="2771775" y="1636713"/>
          <p14:tracePt t="61131" x="2827338" y="1814513"/>
          <p14:tracePt t="61131" x="2833688" y="1830388"/>
          <p14:tracePt t="61149" x="2957513" y="2116138"/>
          <p14:tracePt t="61167" x="3097213" y="2386013"/>
          <p14:tracePt t="61185" x="3251200" y="2649538"/>
          <p14:tracePt t="61197" x="3390900" y="2833688"/>
          <p14:tracePt t="61216" x="3614738" y="3065463"/>
          <p14:tracePt t="61216" x="3629025" y="3081338"/>
          <p14:tracePt t="61234" x="3860800" y="3275013"/>
          <p14:tracePt t="61252" x="4062413" y="3390900"/>
          <p14:tracePt t="61264" x="4178300" y="3429000"/>
          <p14:tracePt t="61282" x="4340225" y="3475038"/>
          <p14:tracePt t="61301" x="4486275" y="3514725"/>
          <p14:tracePt t="61319" x="4610100" y="3552825"/>
          <p14:tracePt t="61331" x="4672013" y="3568700"/>
          <p14:tracePt t="61349" x="4725988" y="3568700"/>
          <p14:tracePt t="61367" x="4757738" y="3568700"/>
          <p14:tracePt t="61386" x="4787900" y="3560763"/>
          <p14:tracePt t="61398" x="4803775" y="3560763"/>
          <p14:tracePt t="61416" x="4849813" y="3560763"/>
          <p14:tracePt t="61434" x="4919663" y="3560763"/>
          <p14:tracePt t="61452" x="5003800" y="3582988"/>
          <p14:tracePt t="61464" x="5081588" y="3606800"/>
          <p14:tracePt t="61483" x="5221288" y="3636963"/>
          <p14:tracePt t="61483" x="5229225" y="3644900"/>
          <p14:tracePt t="61501" x="5351463" y="3668713"/>
          <p14:tracePt t="61519" x="5453063" y="3684588"/>
          <p14:tracePt t="61531" x="5507038" y="3690938"/>
          <p14:tracePt t="61549" x="5568950" y="3698875"/>
          <p14:tracePt t="61568" x="5614988" y="3706813"/>
          <p14:tracePt t="61568" x="5622925" y="3706813"/>
          <p14:tracePt t="61586" x="5676900" y="3714750"/>
          <p14:tracePt t="61598" x="5684838" y="3722688"/>
          <p14:tracePt t="61685" x="5691188" y="3722688"/>
          <p14:tracePt t="61695" x="5699125" y="3722688"/>
          <p14:tracePt t="61705" x="5707063" y="3722688"/>
          <p14:tracePt t="65071" x="5707063" y="3714750"/>
          <p14:tracePt t="65212" x="5707063" y="3722688"/>
          <p14:tracePt t="65215" x="5707063" y="3730625"/>
          <p14:tracePt t="65220" x="5707063" y="3744913"/>
          <p14:tracePt t="65226" x="5707063" y="3768725"/>
          <p14:tracePt t="65238" x="5707063" y="3814763"/>
          <p14:tracePt t="65256" x="5676900" y="3854450"/>
          <p14:tracePt t="65268" x="5653088" y="3884613"/>
          <p14:tracePt t="65287" x="5599113" y="3938588"/>
          <p14:tracePt t="65287" x="5599113" y="3946525"/>
          <p14:tracePt t="65305" x="5553075" y="3992563"/>
          <p14:tracePt t="65305" x="5545138" y="4000500"/>
          <p14:tracePt t="65323" x="5499100" y="4030663"/>
          <p14:tracePt t="65335" x="5475288" y="4046538"/>
          <p14:tracePt t="65353" x="5445125" y="4070350"/>
          <p14:tracePt t="65372" x="5405438" y="4092575"/>
          <p14:tracePt t="65390" x="5359400" y="4124325"/>
          <p14:tracePt t="65402" x="5321300" y="4140200"/>
          <p14:tracePt t="65420" x="5243513" y="4170363"/>
          <p14:tracePt t="65438" x="5151438" y="4200525"/>
          <p14:tracePt t="65456" x="5027613" y="4224338"/>
          <p14:tracePt t="65469" x="4935538" y="4224338"/>
          <p14:tracePt t="65469" x="4927600" y="4224338"/>
          <p14:tracePt t="65487" x="4779963" y="4224338"/>
          <p14:tracePt t="65487" x="4765675" y="4224338"/>
          <p14:tracePt t="65505" x="4579938" y="4216400"/>
          <p14:tracePt t="65523" x="4340225" y="4194175"/>
          <p14:tracePt t="65535" x="4178300" y="4178300"/>
          <p14:tracePt t="65553" x="4000500" y="4154488"/>
          <p14:tracePt t="65572" x="3892550" y="4146550"/>
          <p14:tracePt t="65572" x="3884613" y="4146550"/>
          <p14:tracePt t="65590" x="3760788" y="4146550"/>
          <p14:tracePt t="65602" x="3652838" y="4146550"/>
          <p14:tracePt t="65620" x="3467100" y="4140200"/>
          <p14:tracePt t="65639" x="3305175" y="4132263"/>
          <p14:tracePt t="65639" x="3289300" y="4132263"/>
          <p14:tracePt t="65657" x="3181350" y="4132263"/>
          <p14:tracePt t="65669" x="3135313" y="4132263"/>
          <p14:tracePt t="65687" x="3073400" y="4140200"/>
          <p14:tracePt t="65705" x="2989263" y="4154488"/>
          <p14:tracePt t="65718" x="2927350" y="4170363"/>
          <p14:tracePt t="65718" x="2919413" y="4170363"/>
          <p14:tracePt t="65735" x="2811463" y="4178300"/>
          <p14:tracePt t="65754" x="2725738" y="4178300"/>
          <p14:tracePt t="65754" x="2717800" y="4178300"/>
          <p14:tracePt t="65772" x="2641600" y="4178300"/>
          <p14:tracePt t="65784" x="2571750" y="4178300"/>
          <p14:tracePt t="65802" x="2471738" y="4170363"/>
          <p14:tracePt t="65820" x="2371725" y="4162425"/>
          <p14:tracePt t="65839" x="2278063" y="4162425"/>
          <p14:tracePt t="65851" x="2224088" y="4162425"/>
          <p14:tracePt t="65851" x="2216150" y="4162425"/>
          <p14:tracePt t="65869" x="2108200" y="4146550"/>
          <p14:tracePt t="65887" x="1984375" y="4116388"/>
          <p14:tracePt t="65906" x="1922463" y="4092575"/>
          <p14:tracePt t="65918" x="1884363" y="4078288"/>
          <p14:tracePt t="65936" x="1806575" y="4062413"/>
          <p14:tracePt t="65936" x="1800225" y="4062413"/>
          <p14:tracePt t="65954" x="1706563" y="4046538"/>
          <p14:tracePt t="65972" x="1590675" y="4038600"/>
          <p14:tracePt t="65984" x="1514475" y="4030663"/>
          <p14:tracePt t="66002" x="1412875" y="4016375"/>
          <p14:tracePt t="66021" x="1320800" y="4016375"/>
          <p14:tracePt t="66039" x="1220788" y="4016375"/>
          <p14:tracePt t="66051" x="1158875" y="4016375"/>
          <p14:tracePt t="66069" x="1089025" y="4054475"/>
          <p14:tracePt t="66087" x="1027113" y="4086225"/>
          <p14:tracePt t="66106" x="996950" y="4108450"/>
          <p14:tracePt t="66106" x="996950" y="4116388"/>
          <p14:tracePt t="66118" x="989013" y="4132263"/>
          <p14:tracePt t="66136" x="973138" y="4154488"/>
          <p14:tracePt t="66154" x="973138" y="4170363"/>
          <p14:tracePt t="66172" x="973138" y="4194175"/>
          <p14:tracePt t="66184" x="973138" y="4200525"/>
          <p14:tracePt t="66203" x="973138" y="4224338"/>
          <p14:tracePt t="66221" x="973138" y="4248150"/>
          <p14:tracePt t="66239" x="981075" y="4278313"/>
          <p14:tracePt t="66251" x="996950" y="4302125"/>
          <p14:tracePt t="66269" x="1027113" y="4340225"/>
          <p14:tracePt t="66287" x="1065213" y="4386263"/>
          <p14:tracePt t="66306" x="1112838" y="4448175"/>
          <p14:tracePt t="66306" x="1112838" y="4456113"/>
          <p14:tracePt t="66318" x="1143000" y="4486275"/>
          <p14:tracePt t="66336" x="1173163" y="4525963"/>
          <p14:tracePt t="66354" x="1189038" y="4548188"/>
          <p14:tracePt t="66373" x="1212850" y="4564063"/>
          <p14:tracePt t="66385" x="1212850" y="4572000"/>
          <p14:tracePt t="66403" x="1220788" y="4579938"/>
          <p14:tracePt t="66421" x="1220788" y="4587875"/>
          <p14:tracePt t="66439" x="1228725" y="4587875"/>
          <p14:tracePt t="66451" x="1235075" y="4587875"/>
          <p14:tracePt t="66627" x="1235075" y="4595813"/>
          <p14:tracePt t="66629" x="1243013" y="4595813"/>
          <p14:tracePt t="66633" x="1243013" y="4602163"/>
          <p14:tracePt t="66639" x="1250950" y="4610100"/>
          <p14:tracePt t="66651" x="1266825" y="4618038"/>
          <p14:tracePt t="66670" x="1282700" y="4633913"/>
          <p14:tracePt t="66688" x="1296988" y="4633913"/>
          <p14:tracePt t="66706" x="1304925" y="4641850"/>
          <p14:tracePt t="66718" x="1304925" y="4649788"/>
          <p14:tracePt t="66764" x="1312863" y="4649788"/>
          <p14:tracePt t="66778" x="1320800" y="4649788"/>
          <p14:tracePt t="66783" x="1328738" y="4649788"/>
          <p14:tracePt t="66787" x="1328738" y="4657725"/>
          <p14:tracePt t="66803" x="1343025" y="4664075"/>
          <p14:tracePt t="66822" x="1374775" y="4664075"/>
          <p14:tracePt t="66822" x="1382713" y="4657725"/>
          <p14:tracePt t="66840" x="1436688" y="4633913"/>
          <p14:tracePt t="66852" x="1458913" y="4618038"/>
          <p14:tracePt t="66870" x="1474788" y="4610100"/>
          <p14:tracePt t="67563" x="1482725" y="4610100"/>
          <p14:tracePt t="67568" x="1490663" y="4610100"/>
          <p14:tracePt t="67575" x="1498600" y="4610100"/>
          <p14:tracePt t="67580" x="1506538" y="4610100"/>
          <p14:tracePt t="67587" x="1514475" y="4610100"/>
          <p14:tracePt t="67604" x="1528763" y="4618038"/>
          <p14:tracePt t="67622" x="1536700" y="4625975"/>
          <p14:tracePt t="67640" x="1552575" y="4641850"/>
          <p14:tracePt t="67653" x="1568450" y="4641850"/>
          <p14:tracePt t="67671" x="1590675" y="4649788"/>
          <p14:tracePt t="67689" x="1614488" y="4649788"/>
          <p14:tracePt t="67707" x="1622425" y="4649788"/>
          <p14:tracePt t="67719" x="1628775" y="4649788"/>
          <p14:tracePt t="67737" x="1636713" y="4649788"/>
          <p14:tracePt t="67834" x="1644650" y="4649788"/>
          <p14:tracePt t="67845" x="1652588" y="4649788"/>
          <p14:tracePt t="67854" x="1652588" y="4641850"/>
          <p14:tracePt t="67855" x="1660525" y="4641850"/>
          <p14:tracePt t="67871" x="1668463" y="4641850"/>
          <p14:tracePt t="67889" x="1684338" y="4633913"/>
          <p14:tracePt t="67907" x="1690688" y="4625975"/>
          <p14:tracePt t="67920" x="1698625" y="4625975"/>
          <p14:tracePt t="67938" x="1698625" y="4618038"/>
          <p14:tracePt t="68022" x="1706563" y="4618038"/>
          <p14:tracePt t="68037" x="1714500" y="4618038"/>
          <p14:tracePt t="68050" x="1722438" y="4618038"/>
          <p14:tracePt t="68060" x="1722438" y="4610100"/>
          <p14:tracePt t="68064" x="1730375" y="4610100"/>
          <p14:tracePt t="68081" x="1738313" y="4610100"/>
          <p14:tracePt t="68093" x="1744663" y="4610100"/>
          <p14:tracePt t="68108" x="1744663" y="4602163"/>
          <p14:tracePt t="68149" x="1752600" y="4602163"/>
          <p14:tracePt t="68273" x="1760538" y="4602163"/>
          <p14:tracePt t="68281" x="1768475" y="4602163"/>
          <p14:tracePt t="68283" x="1776413" y="4602163"/>
          <p14:tracePt t="68290" x="1784350" y="4595813"/>
          <p14:tracePt t="68308" x="1814513" y="4595813"/>
          <p14:tracePt t="68320" x="1838325" y="4595813"/>
          <p14:tracePt t="68338" x="1884363" y="4587875"/>
          <p14:tracePt t="68356" x="1992313" y="4587875"/>
          <p14:tracePt t="68375" x="2224088" y="4602163"/>
          <p14:tracePt t="68375" x="2239963" y="4602163"/>
          <p14:tracePt t="68387" x="2439988" y="4625975"/>
          <p14:tracePt t="68405" x="2757488" y="4664075"/>
          <p14:tracePt t="68423" x="3073400" y="4711700"/>
          <p14:tracePt t="68441" x="3267075" y="4757738"/>
          <p14:tracePt t="68453" x="3321050" y="4779963"/>
          <p14:tracePt t="68472" x="3336925" y="4787900"/>
          <p14:tracePt t="68631" x="3336925" y="4795838"/>
          <p14:tracePt t="68638" x="3343275" y="4795838"/>
          <p14:tracePt t="68823" x="3351213" y="4795838"/>
          <p14:tracePt t="68828" x="3359150" y="4795838"/>
          <p14:tracePt t="68830" x="3367088" y="4795838"/>
          <p14:tracePt t="68842" x="3421063" y="4811713"/>
          <p14:tracePt t="68842" x="3429000" y="4811713"/>
          <p14:tracePt t="68854" x="3521075" y="4833938"/>
          <p14:tracePt t="68854" x="3529013" y="4833938"/>
          <p14:tracePt t="68872" x="3806825" y="4903788"/>
          <p14:tracePt t="68890" x="4162425" y="5003800"/>
          <p14:tracePt t="68908" x="4579938" y="5119688"/>
          <p14:tracePt t="68920" x="4803775" y="5173663"/>
          <p14:tracePt t="68939" x="5035550" y="5221288"/>
          <p14:tracePt t="68939" x="5043488" y="5221288"/>
          <p14:tracePt t="68957" x="5159375" y="5229225"/>
          <p14:tracePt t="68975" x="5205413" y="5229225"/>
          <p14:tracePt t="68987" x="5229225" y="5229225"/>
          <p14:tracePt t="69005" x="5267325" y="5213350"/>
          <p14:tracePt t="69024" x="5305425" y="5189538"/>
          <p14:tracePt t="69042" x="5351463" y="5167313"/>
          <p14:tracePt t="69054" x="5399088" y="5159375"/>
          <p14:tracePt t="69072" x="5459413" y="5135563"/>
          <p14:tracePt t="69093" x="5529263" y="5105400"/>
          <p14:tracePt t="69109" x="5575300" y="5081588"/>
          <p14:tracePt t="69121" x="5599113" y="5065713"/>
          <p14:tracePt t="69121" x="5607050" y="5057775"/>
          <p14:tracePt t="69139" x="5645150" y="5027613"/>
          <p14:tracePt t="69157" x="5684838" y="4989513"/>
          <p14:tracePt t="69175" x="5730875" y="4943475"/>
          <p14:tracePt t="69187" x="5753100" y="4911725"/>
          <p14:tracePt t="69206" x="5800725" y="4865688"/>
          <p14:tracePt t="69206" x="5807075" y="4865688"/>
          <p14:tracePt t="69224" x="5854700" y="4827588"/>
          <p14:tracePt t="69242" x="5892800" y="4803775"/>
          <p14:tracePt t="69254" x="5922963" y="4787900"/>
          <p14:tracePt t="69272" x="5970588" y="4749800"/>
          <p14:tracePt t="69291" x="6024563" y="4718050"/>
          <p14:tracePt t="69309" x="6038850" y="4703763"/>
          <p14:tracePt t="69321" x="6046788" y="4695825"/>
          <p14:tracePt t="69339" x="6062663" y="4679950"/>
          <p14:tracePt t="69357" x="6086475" y="4672013"/>
          <p14:tracePt t="69375" x="6100763" y="4672013"/>
          <p14:tracePt t="69388" x="6116638" y="4664075"/>
          <p14:tracePt t="69406" x="6162675" y="4664075"/>
          <p14:tracePt t="69424" x="6256338" y="4703763"/>
          <p14:tracePt t="69442" x="6372225" y="4772025"/>
          <p14:tracePt t="69454" x="6426200" y="4803775"/>
          <p14:tracePt t="69473" x="6472238" y="4841875"/>
          <p14:tracePt t="69473" x="6480175" y="4841875"/>
          <p14:tracePt t="69491" x="6502400" y="4857750"/>
          <p14:tracePt t="69509" x="6534150" y="4881563"/>
          <p14:tracePt t="69521" x="6580188" y="4903788"/>
          <p14:tracePt t="69539" x="6626225" y="4927600"/>
          <p14:tracePt t="69641" x="6618288" y="4927600"/>
          <p14:tracePt t="69644" x="6610350" y="4919663"/>
          <p14:tracePt t="69649" x="6596063" y="4903788"/>
          <p14:tracePt t="69655" x="6556375" y="4881563"/>
          <p14:tracePt t="69655" x="6548438" y="4881563"/>
          <p14:tracePt t="69673" x="6410325" y="4787900"/>
          <p14:tracePt t="69691" x="6348413" y="4741863"/>
          <p14:tracePt t="69709" x="6332538" y="4725988"/>
          <p14:tracePt t="69736" x="6332538" y="4718050"/>
          <p14:tracePt t="69849" x="6324600" y="4718050"/>
          <p14:tracePt t="69854" x="6324600" y="4711700"/>
          <p14:tracePt t="69859" x="6316663" y="4711700"/>
          <p14:tracePt t="69861" x="6316663" y="4703763"/>
          <p14:tracePt t="69873" x="6310313" y="4672013"/>
          <p14:tracePt t="69891" x="6286500" y="4633913"/>
          <p14:tracePt t="69909" x="6278563" y="4595813"/>
          <p14:tracePt t="69922" x="6278563" y="4572000"/>
          <p14:tracePt t="69922" x="6278563" y="4564063"/>
          <p14:tracePt t="69940" x="6270625" y="4541838"/>
          <p14:tracePt t="69940" x="6270625" y="4533900"/>
          <p14:tracePt t="69958" x="6270625" y="4502150"/>
          <p14:tracePt t="69976" x="6262688" y="4464050"/>
          <p14:tracePt t="69988" x="6256338" y="4425950"/>
          <p14:tracePt t="70006" x="6248400" y="4371975"/>
          <p14:tracePt t="70025" x="6240463" y="4324350"/>
          <p14:tracePt t="70043" x="6232525" y="4278313"/>
          <p14:tracePt t="70055" x="6232525" y="4248150"/>
          <p14:tracePt t="70073" x="6224588" y="4224338"/>
          <p14:tracePt t="70091" x="6224588" y="4216400"/>
          <p14:tracePt t="70760" x="6216650" y="4216400"/>
          <p14:tracePt t="70764" x="6216650" y="4208463"/>
          <p14:tracePt t="70765" x="6208713" y="4208463"/>
          <p14:tracePt t="70777" x="6178550" y="4186238"/>
          <p14:tracePt t="70789" x="6146800" y="4170363"/>
          <p14:tracePt t="70807" x="6132513" y="4162425"/>
          <p14:tracePt t="70825" x="6124575" y="4154488"/>
          <p14:tracePt t="70844" x="6100763" y="4140200"/>
          <p14:tracePt t="70844" x="6092825" y="4132263"/>
          <p14:tracePt t="70856" x="6078538" y="4124325"/>
          <p14:tracePt t="70874" x="6062663" y="4108450"/>
          <p14:tracePt t="70892" x="6046788" y="4100513"/>
          <p14:tracePt t="70910" x="6038850" y="4092575"/>
          <p14:tracePt t="70923" x="6030913" y="4086225"/>
          <p14:tracePt t="70941" x="6024563" y="4086225"/>
          <p14:tracePt t="70959" x="6016625" y="4078288"/>
          <p14:tracePt t="70977" x="6000750" y="4078288"/>
          <p14:tracePt t="70989" x="5984875" y="4070350"/>
          <p14:tracePt t="71007" x="5970588" y="4070350"/>
          <p14:tracePt t="71026" x="5946775" y="4070350"/>
          <p14:tracePt t="71044" x="5930900" y="4070350"/>
          <p14:tracePt t="71056" x="5922963" y="4070350"/>
          <p14:tracePt t="71074" x="5908675" y="4070350"/>
          <p14:tracePt t="71093" x="5892800" y="4070350"/>
          <p14:tracePt t="71129" x="5884863" y="4070350"/>
          <p14:tracePt t="71138" x="5876925" y="4070350"/>
          <p14:tracePt t="71141" x="5876925" y="4078288"/>
          <p14:tracePt t="71159" x="5868988" y="4078288"/>
          <p14:tracePt t="71177" x="5861050" y="4078288"/>
          <p14:tracePt t="71189" x="5854700" y="4086225"/>
          <p14:tracePt t="71208" x="5846763" y="4086225"/>
          <p14:tracePt t="71208" x="5846763" y="4092575"/>
          <p14:tracePt t="71226" x="5838825" y="4092575"/>
          <p14:tracePt t="71251" x="5830888" y="4092575"/>
          <p14:tracePt t="71273" x="5830888" y="4100513"/>
          <p14:tracePt t="71281" x="5822950" y="4100513"/>
          <p14:tracePt t="71293" x="5815013" y="4108450"/>
          <p14:tracePt t="71311" x="5807075" y="4116388"/>
          <p14:tracePt t="71323" x="5807075" y="4132263"/>
          <p14:tracePt t="71341" x="5800725" y="4140200"/>
          <p14:tracePt t="71359" x="5800725" y="4154488"/>
          <p14:tracePt t="71378" x="5784850" y="4170363"/>
          <p14:tracePt t="71390" x="5784850" y="4178300"/>
          <p14:tracePt t="71408" x="5776913" y="4200525"/>
          <p14:tracePt t="71426" x="5768975" y="4224338"/>
          <p14:tracePt t="71444" x="5761038" y="4240213"/>
          <p14:tracePt t="71456" x="5753100" y="4256088"/>
          <p14:tracePt t="71475" x="5745163" y="4278313"/>
          <p14:tracePt t="71493" x="5738813" y="4294188"/>
          <p14:tracePt t="71511" x="5730875" y="4316413"/>
          <p14:tracePt t="71523" x="5722938" y="4332288"/>
          <p14:tracePt t="71541" x="5715000" y="4364038"/>
          <p14:tracePt t="71560" x="5707063" y="4394200"/>
          <p14:tracePt t="71578" x="5699125" y="4418013"/>
          <p14:tracePt t="71590" x="5699125" y="4425950"/>
          <p14:tracePt t="71611" x="5691188" y="4456113"/>
          <p14:tracePt t="71626" x="5691188" y="4479925"/>
          <p14:tracePt t="71645" x="5684838" y="4494213"/>
          <p14:tracePt t="71657" x="5684838" y="4510088"/>
          <p14:tracePt t="71675" x="5684838" y="4518025"/>
          <p14:tracePt t="71693" x="5684838" y="4525963"/>
          <p14:tracePt t="71711" x="5684838" y="4541838"/>
          <p14:tracePt t="71727" x="5684838" y="4548188"/>
          <p14:tracePt t="71742" x="5684838" y="4556125"/>
          <p14:tracePt t="71761" x="5684838" y="4564063"/>
          <p14:tracePt t="71778" x="5684838" y="4572000"/>
          <p14:tracePt t="71791" x="5684838" y="4579938"/>
          <p14:tracePt t="71841" x="5684838" y="4587875"/>
          <p14:tracePt t="71867" x="5684838" y="4595813"/>
          <p14:tracePt t="82804" x="5684838" y="4602163"/>
          <p14:tracePt t="82809" x="5684838" y="4610100"/>
          <p14:tracePt t="82811" x="5684838" y="4618038"/>
          <p14:tracePt t="82819" x="5676900" y="4664075"/>
          <p14:tracePt t="82832" x="5637213" y="4733925"/>
          <p14:tracePt t="82850" x="5591175" y="4765675"/>
          <p14:tracePt t="82868" x="5537200" y="4779963"/>
          <p14:tracePt t="82886" x="5445125" y="4795838"/>
          <p14:tracePt t="82898" x="5399088" y="4795838"/>
          <p14:tracePt t="82917" x="5375275" y="4795838"/>
          <p14:tracePt t="82935" x="5367338" y="4795838"/>
          <p14:tracePt t="82953" x="5351463" y="4779963"/>
          <p14:tracePt t="82965" x="5329238" y="4772025"/>
          <p14:tracePt t="82983" x="5289550" y="4757738"/>
          <p14:tracePt t="83002" x="5251450" y="4749800"/>
          <p14:tracePt t="83002" x="5243513" y="4749800"/>
          <p14:tracePt t="83020" x="5221288" y="4749800"/>
          <p14:tracePt t="83032" x="5213350" y="4749800"/>
          <p14:tracePt t="83050" x="5197475" y="4749800"/>
          <p14:tracePt t="83112" x="5197475" y="4741863"/>
          <p14:tracePt t="83116" x="5189538" y="4741863"/>
          <p14:tracePt t="83117" x="5189538" y="4733925"/>
          <p14:tracePt t="83125" x="5181600" y="4725988"/>
          <p14:tracePt t="83135" x="5181600" y="4718050"/>
          <p14:tracePt t="83153" x="5181600" y="4703763"/>
          <p14:tracePt t="83323" x="5181600" y="4695825"/>
          <p14:tracePt t="83339" x="5189538" y="4695825"/>
          <p14:tracePt t="83821" x="5197475" y="4695825"/>
          <p14:tracePt t="83823" x="5197475" y="4687888"/>
          <p14:tracePt t="83831" x="5205413" y="4687888"/>
          <p14:tracePt t="83853" x="5205413" y="4679950"/>
          <p14:tracePt t="84640" x="5213350" y="4679950"/>
          <p14:tracePt t="84643" x="5213350" y="4672013"/>
          <p14:tracePt t="84646" x="5221288" y="4672013"/>
          <p14:tracePt t="84652" x="5229225" y="4672013"/>
          <p14:tracePt t="84652" x="5229225" y="4664075"/>
          <p14:tracePt t="84670" x="5243513" y="4657725"/>
          <p14:tracePt t="84688" x="5251450" y="4649788"/>
          <p14:tracePt t="84700" x="5267325" y="4641850"/>
          <p14:tracePt t="84718" x="5297488" y="4625975"/>
          <p14:tracePt t="84737" x="5321300" y="4618038"/>
          <p14:tracePt t="84755" x="5343525" y="4610100"/>
          <p14:tracePt t="84767" x="5351463" y="4610100"/>
          <p14:tracePt t="84785" x="5367338" y="4602163"/>
          <p14:tracePt t="84803" x="5383213" y="4595813"/>
          <p14:tracePt t="84822" x="5391150" y="4595813"/>
          <p14:tracePt t="85313" x="5399088" y="4595813"/>
          <p14:tracePt t="85327" x="5405438" y="4595813"/>
          <p14:tracePt t="85340" x="5413375" y="4595813"/>
          <p14:tracePt t="85354" x="5421313" y="4595813"/>
          <p14:tracePt t="85368" x="5429250" y="4595813"/>
          <p14:tracePt t="85376" x="5429250" y="4602163"/>
          <p14:tracePt t="85380" x="5437188" y="4602163"/>
          <p14:tracePt t="85386" x="5445125" y="4602163"/>
          <p14:tracePt t="85404" x="5453063" y="4610100"/>
          <p14:tracePt t="85422" x="5459413" y="4618038"/>
          <p14:tracePt t="85434" x="5467350" y="4618038"/>
          <p14:tracePt t="85452" x="5475288" y="4625975"/>
          <p14:tracePt t="85503" x="5483225" y="4625975"/>
          <p14:tracePt t="85516" x="5483225" y="4633913"/>
          <p14:tracePt t="85530" x="5491163" y="4633913"/>
          <p14:tracePt t="85570" x="5499100" y="4633913"/>
          <p14:tracePt t="85577" x="5499100" y="4641850"/>
          <p14:tracePt t="85581" x="5507038" y="4641850"/>
          <p14:tracePt t="85605" x="5507038" y="4649788"/>
          <p14:tracePt t="85610" x="5514975" y="4649788"/>
          <p14:tracePt t="85630" x="5521325" y="4649788"/>
          <p14:tracePt t="85850" x="5521325" y="4641850"/>
          <p14:tracePt t="85875" x="5521325" y="4633913"/>
          <p14:tracePt t="85950" x="5514975" y="4633913"/>
          <p14:tracePt t="85974" x="5514975" y="4625975"/>
          <p14:tracePt t="85997" x="5507038" y="4625975"/>
          <p14:tracePt t="86018" x="5499100" y="4625975"/>
          <p14:tracePt t="86034" x="5491163" y="4625975"/>
          <p14:tracePt t="86056" x="5483225" y="4625975"/>
          <p14:tracePt t="86085" x="5475288" y="4625975"/>
          <p14:tracePt t="86183" x="5467350" y="4625975"/>
          <p14:tracePt t="86436" x="5459413" y="4625975"/>
          <p14:tracePt t="87003" x="5453063" y="4625975"/>
          <p14:tracePt t="87062" x="5453063" y="4633913"/>
          <p14:tracePt t="87064" x="5445125" y="4633913"/>
          <p14:tracePt t="87085" x="5437188" y="4633913"/>
          <p14:tracePt t="87213" x="5429250" y="4633913"/>
          <p14:tracePt t="87396" x="5421313" y="4633913"/>
          <p14:tracePt t="87403" x="5421313" y="4641850"/>
          <p14:tracePt t="87415" x="5413375" y="4641850"/>
          <p14:tracePt t="87418" x="5405438" y="4649788"/>
          <p14:tracePt t="87426" x="5399088" y="4649788"/>
          <p14:tracePt t="87436" x="5383213" y="4649788"/>
          <p14:tracePt t="87454" x="5337175" y="4657725"/>
          <p14:tracePt t="87473" x="5305425" y="4664075"/>
          <p14:tracePt t="87491" x="5297488" y="4672013"/>
          <p14:tracePt t="87503" x="5289550" y="4672013"/>
          <p14:tracePt t="87622" x="5297488" y="4664075"/>
          <p14:tracePt t="87673" x="5297488" y="4657725"/>
          <p14:tracePt t="87680" x="5305425" y="4657725"/>
          <p14:tracePt t="87705" x="5313363" y="4657725"/>
          <p14:tracePt t="87716" x="5313363" y="4649788"/>
          <p14:tracePt t="87747" x="5313363" y="4641850"/>
          <p14:tracePt t="87750" x="5321300" y="4641850"/>
          <p14:tracePt t="87934" x="5321300" y="4633913"/>
          <p14:tracePt t="87944" x="5329238" y="4633913"/>
          <p14:tracePt t="89089" x="5337175" y="4633913"/>
          <p14:tracePt t="89091" x="5343525" y="4633913"/>
          <p14:tracePt t="89094" x="5351463" y="4633913"/>
          <p14:tracePt t="89105" x="5405438" y="4625975"/>
          <p14:tracePt t="89123" x="5483225" y="4610100"/>
          <p14:tracePt t="89141" x="5521325" y="4595813"/>
          <p14:tracePt t="89160" x="5537200" y="4579938"/>
          <p14:tracePt t="89295" x="5545138" y="4579938"/>
          <p14:tracePt t="89300" x="5545138" y="4587875"/>
          <p14:tracePt t="89303" x="5553075" y="4587875"/>
          <p14:tracePt t="89312" x="5561013" y="4587875"/>
          <p14:tracePt t="89323" x="5568950" y="4587875"/>
          <p14:tracePt t="89341" x="5575300" y="4587875"/>
          <p14:tracePt t="89448" x="5568950" y="4587875"/>
          <p14:tracePt t="89451" x="5561013" y="4587875"/>
          <p14:tracePt t="89457" x="5553075" y="4587875"/>
          <p14:tracePt t="89471" x="5545138" y="4587875"/>
          <p14:tracePt t="89686" x="5537200" y="4587875"/>
          <p14:tracePt t="89689" x="5537200" y="4595813"/>
          <p14:tracePt t="89695" x="5529263" y="4595813"/>
          <p14:tracePt t="89721" x="5521325" y="4595813"/>
          <p14:tracePt t="89806" x="5514975" y="4595813"/>
          <p14:tracePt t="90016" x="5507038" y="4595813"/>
          <p14:tracePt t="90017" x="5507038" y="4602163"/>
          <p14:tracePt t="90022" x="5499100" y="4602163"/>
          <p14:tracePt t="90029" x="5491163" y="4602163"/>
          <p14:tracePt t="90412" x="5483225" y="4602163"/>
          <p14:tracePt t="90431" x="5475288" y="4602163"/>
          <p14:tracePt t="90449" x="5475288" y="4610100"/>
          <p14:tracePt t="90593" x="5467350" y="4610100"/>
          <p14:tracePt t="90596" x="5459413" y="4610100"/>
          <p14:tracePt t="90602" x="5459413" y="4618038"/>
          <p14:tracePt t="90609" x="5453063" y="4618038"/>
          <p14:tracePt t="90768" x="5445125" y="4625975"/>
          <p14:tracePt t="90786" x="5445125" y="4633913"/>
          <p14:tracePt t="90787" x="5437188" y="4633913"/>
          <p14:tracePt t="90800" x="5429250" y="4633913"/>
          <p14:tracePt t="90828" x="5429250" y="4641850"/>
          <p14:tracePt t="90931" x="5429250" y="4649788"/>
          <p14:tracePt t="90936" x="5429250" y="4657725"/>
          <p14:tracePt t="90942" x="5421313" y="4664075"/>
          <p14:tracePt t="90947" x="5421313" y="4672013"/>
          <p14:tracePt t="90961" x="5413375" y="4695825"/>
          <p14:tracePt t="90973" x="5413375" y="4718050"/>
          <p14:tracePt t="90991" x="5413375" y="4757738"/>
          <p14:tracePt t="91010" x="5413375" y="4803775"/>
          <p14:tracePt t="91028" x="5421313" y="4827588"/>
          <p14:tracePt t="91040" x="5437188" y="4841875"/>
          <p14:tracePt t="91058" x="5459413" y="4849813"/>
          <p14:tracePt t="91077" x="5491163" y="4857750"/>
          <p14:tracePt t="91077" x="5499100" y="4865688"/>
          <p14:tracePt t="91095" x="5529263" y="4865688"/>
          <p14:tracePt t="91095" x="5537200" y="4865688"/>
          <p14:tracePt t="91107" x="5561013" y="4865688"/>
          <p14:tracePt t="91125" x="5599113" y="4865688"/>
          <p14:tracePt t="91143" x="5637213" y="4857750"/>
          <p14:tracePt t="91161" x="5684838" y="4849813"/>
          <p14:tracePt t="91173" x="5715000" y="4849813"/>
          <p14:tracePt t="91192" x="5761038" y="4841875"/>
          <p14:tracePt t="91210" x="5784850" y="4841875"/>
          <p14:tracePt t="91228" x="5800725" y="4841875"/>
          <p14:tracePt t="91240" x="5815013" y="4841875"/>
          <p14:tracePt t="91258" x="5854700" y="4841875"/>
          <p14:tracePt t="91277" x="5892800" y="4841875"/>
          <p14:tracePt t="91295" x="5922963" y="4841875"/>
          <p14:tracePt t="91307" x="5938838" y="4841875"/>
          <p14:tracePt t="91325" x="5962650" y="4841875"/>
          <p14:tracePt t="91343" x="5984875" y="4841875"/>
          <p14:tracePt t="91356" x="6016625" y="4849813"/>
          <p14:tracePt t="91374" x="6062663" y="4849813"/>
          <p14:tracePt t="91392" x="6108700" y="4849813"/>
          <p14:tracePt t="91410" x="6162675" y="4841875"/>
          <p14:tracePt t="91422" x="6194425" y="4833938"/>
          <p14:tracePt t="91440" x="6248400" y="4827588"/>
          <p14:tracePt t="91459" x="6278563" y="4827588"/>
          <p14:tracePt t="91477" x="6310313" y="4819650"/>
          <p14:tracePt t="91489" x="6316663" y="4803775"/>
          <p14:tracePt t="91507" x="6324600" y="4803775"/>
          <p14:tracePt t="91546" x="6324600" y="4795838"/>
          <p14:tracePt t="91553" x="6332538" y="4795838"/>
          <p14:tracePt t="91556" x="6332538" y="4787900"/>
          <p14:tracePt t="91574" x="6340475" y="4733925"/>
          <p14:tracePt t="91592" x="6340475" y="4672013"/>
          <p14:tracePt t="91610" x="6340475" y="4602163"/>
          <p14:tracePt t="91623" x="6340475" y="4572000"/>
          <p14:tracePt t="91641" x="6340475" y="4533900"/>
          <p14:tracePt t="91659" x="6340475" y="4479925"/>
          <p14:tracePt t="91677" x="6340475" y="4432300"/>
          <p14:tracePt t="91689" x="6340475" y="4386263"/>
          <p14:tracePt t="91707" x="6340475" y="4316413"/>
          <p14:tracePt t="91726" x="6340475" y="4248150"/>
          <p14:tracePt t="91744" x="6340475" y="4194175"/>
          <p14:tracePt t="91756" x="6356350" y="4162425"/>
          <p14:tracePt t="91774" x="6356350" y="4124325"/>
          <p14:tracePt t="91792" x="6356350" y="4092575"/>
          <p14:tracePt t="91810" x="6356350" y="4046538"/>
          <p14:tracePt t="91823" x="6340475" y="4016375"/>
          <p14:tracePt t="91841" x="6324600" y="3962400"/>
          <p14:tracePt t="91859" x="6316663" y="3900488"/>
          <p14:tracePt t="91877" x="6302375" y="3846513"/>
          <p14:tracePt t="91889" x="6278563" y="3806825"/>
          <p14:tracePt t="91908" x="6240463" y="3776663"/>
          <p14:tracePt t="91908" x="6232525" y="3776663"/>
          <p14:tracePt t="91926" x="6194425" y="3752850"/>
          <p14:tracePt t="91944" x="6154738" y="3744913"/>
          <p14:tracePt t="91956" x="6132513" y="3744913"/>
          <p14:tracePt t="91974" x="6086475" y="3744913"/>
          <p14:tracePt t="91993" x="6030913" y="3744913"/>
          <p14:tracePt t="92011" x="5984875" y="3752850"/>
          <p14:tracePt t="92023" x="5954713" y="3760788"/>
          <p14:tracePt t="92041" x="5900738" y="3784600"/>
          <p14:tracePt t="92059" x="5861050" y="3800475"/>
          <p14:tracePt t="92077" x="5830888" y="3814763"/>
          <p14:tracePt t="92090" x="5815013" y="3822700"/>
          <p14:tracePt t="92108" x="5792788" y="3830638"/>
          <p14:tracePt t="92126" x="5776913" y="3846513"/>
          <p14:tracePt t="92144" x="5761038" y="3854450"/>
          <p14:tracePt t="92156" x="5745163" y="3860800"/>
          <p14:tracePt t="92174" x="5730875" y="3868738"/>
          <p14:tracePt t="92193" x="5707063" y="3876675"/>
          <p14:tracePt t="92211" x="5684838" y="3884613"/>
          <p14:tracePt t="92223" x="5684838" y="3892550"/>
          <p14:tracePt t="92241" x="5676900" y="3892550"/>
          <p14:tracePt t="92259" x="5668963" y="3900488"/>
          <p14:tracePt t="92278" x="5653088" y="3908425"/>
          <p14:tracePt t="92290" x="5645150" y="3914775"/>
          <p14:tracePt t="92308" x="5637213" y="3930650"/>
          <p14:tracePt t="92326" x="5629275" y="3962400"/>
          <p14:tracePt t="92344" x="5629275" y="4008438"/>
          <p14:tracePt t="92356" x="5629275" y="4030663"/>
          <p14:tracePt t="92375" x="5629275" y="4062413"/>
          <p14:tracePt t="92393" x="5629275" y="4092575"/>
          <p14:tracePt t="92411" x="5629275" y="4124325"/>
          <p14:tracePt t="92423" x="5629275" y="4146550"/>
          <p14:tracePt t="92441" x="5629275" y="4178300"/>
          <p14:tracePt t="92460" x="5629275" y="4216400"/>
          <p14:tracePt t="92478" x="5629275" y="4256088"/>
          <p14:tracePt t="92490" x="5629275" y="4278313"/>
          <p14:tracePt t="92508" x="5629275" y="4302125"/>
          <p14:tracePt t="92526" x="5629275" y="4332288"/>
          <p14:tracePt t="92545" x="5629275" y="4356100"/>
          <p14:tracePt t="92557" x="5629275" y="4378325"/>
          <p14:tracePt t="92575" x="5637213" y="4418013"/>
          <p14:tracePt t="92593" x="5637213" y="4440238"/>
          <p14:tracePt t="92611" x="5645150" y="4471988"/>
          <p14:tracePt t="92624" x="5645150" y="4479925"/>
          <p14:tracePt t="92642" x="5645150" y="4502150"/>
          <p14:tracePt t="92660" x="5645150" y="4510088"/>
          <p14:tracePt t="92678" x="5645150" y="4541838"/>
          <p14:tracePt t="92690" x="5645150" y="4564063"/>
          <p14:tracePt t="92708" x="5645150" y="4602163"/>
          <p14:tracePt t="92727" x="5645150" y="4641850"/>
          <p14:tracePt t="92727" x="5645150" y="4649788"/>
          <p14:tracePt t="92745" x="5645150" y="4672013"/>
          <p14:tracePt t="92757" x="5645150" y="4695825"/>
          <p14:tracePt t="92775" x="5645150" y="4711700"/>
          <p14:tracePt t="92793" x="5645150" y="4725988"/>
          <p14:tracePt t="93008" x="5653088" y="4725988"/>
          <p14:tracePt t="93016" x="5661025" y="4725988"/>
          <p14:tracePt t="93037" x="5668963" y="4725988"/>
          <p14:tracePt t="93055" x="5676900" y="4725988"/>
          <p14:tracePt t="93082" x="5684838" y="4725988"/>
          <p14:tracePt t="93091" x="5691188" y="4725988"/>
          <p14:tracePt t="93106" x="5699125" y="4725988"/>
          <p14:tracePt t="93116" x="5707063" y="4725988"/>
          <p14:tracePt t="93130" x="5715000" y="4725988"/>
          <p14:tracePt t="93134" x="5722938" y="4725988"/>
          <p14:tracePt t="93146" x="5730875" y="4725988"/>
          <p14:tracePt t="93157" x="5738813" y="4725988"/>
          <p14:tracePt t="93175" x="5768975" y="4725988"/>
          <p14:tracePt t="93194" x="5792788" y="4725988"/>
          <p14:tracePt t="93212" x="5807075" y="4725988"/>
          <p14:tracePt t="93224" x="5815013" y="4725988"/>
          <p14:tracePt t="93242" x="5822950" y="4725988"/>
          <p14:tracePt t="93260" x="5838825" y="4725988"/>
          <p14:tracePt t="93279" x="5854700" y="4725988"/>
          <p14:tracePt t="93291" x="5868988" y="4725988"/>
          <p14:tracePt t="93309" x="5900738" y="4725988"/>
          <p14:tracePt t="93327" x="5922963" y="4725988"/>
          <p14:tracePt t="93345" x="5938838" y="4725988"/>
          <p14:tracePt t="93358" x="5954713" y="4725988"/>
          <p14:tracePt t="93376" x="5962650" y="4725988"/>
          <p14:tracePt t="93394" x="5976938" y="4725988"/>
          <p14:tracePt t="93412" x="5984875" y="4733925"/>
          <p14:tracePt t="93424" x="5992813" y="4733925"/>
          <p14:tracePt t="93442" x="6008688" y="4741863"/>
          <p14:tracePt t="93461" x="6016625" y="4741863"/>
          <p14:tracePt t="93479" x="6024563" y="4757738"/>
          <p14:tracePt t="93495" x="6030913" y="4757738"/>
          <p14:tracePt t="93509" x="6038850" y="4765675"/>
          <p14:tracePt t="93527" x="6038850" y="4772025"/>
          <p14:tracePt t="93546" x="6038850" y="4787900"/>
          <p14:tracePt t="93546" x="6038850" y="4795838"/>
          <p14:tracePt t="93558" x="6038850" y="4811713"/>
          <p14:tracePt t="93576" x="6046788" y="4849813"/>
          <p14:tracePt t="93594" x="6054725" y="4865688"/>
          <p14:tracePt t="93612" x="6054725" y="4873625"/>
          <p14:tracePt t="93624" x="6054725" y="4881563"/>
          <p14:tracePt t="93643" x="6070600" y="4881563"/>
          <p14:tracePt t="93661" x="6070600" y="4887913"/>
          <p14:tracePt t="93710" x="6078538" y="4887913"/>
          <p14:tracePt t="93714" x="6078538" y="4895850"/>
          <p14:tracePt t="93735" x="6086475" y="4895850"/>
          <p14:tracePt t="93786" x="6092825" y="4895850"/>
          <p14:tracePt t="93793" x="6100763" y="4895850"/>
          <p14:tracePt t="93806" x="6100763" y="4887913"/>
          <p14:tracePt t="93815" x="6100763" y="4881563"/>
          <p14:tracePt t="93818" x="6108700" y="4873625"/>
          <p14:tracePt t="93825" x="6108700" y="4865688"/>
          <p14:tracePt t="93843" x="6116638" y="4833938"/>
          <p14:tracePt t="93861" x="6124575" y="4795838"/>
          <p14:tracePt t="93879" x="6140450" y="4741863"/>
          <p14:tracePt t="93891" x="6146800" y="4711700"/>
          <p14:tracePt t="93910" x="6154738" y="4664075"/>
          <p14:tracePt t="93910" x="6154738" y="4657725"/>
          <p14:tracePt t="93928" x="6162675" y="4625975"/>
          <p14:tracePt t="93946" x="6170613" y="4602163"/>
          <p14:tracePt t="93958" x="6170613" y="4587875"/>
          <p14:tracePt t="93976" x="6170613" y="4556125"/>
          <p14:tracePt t="93995" x="6170613" y="4525963"/>
          <p14:tracePt t="94013" x="6170613" y="4479925"/>
          <p14:tracePt t="94025" x="6178550" y="4448175"/>
          <p14:tracePt t="94043" x="6200775" y="4402138"/>
          <p14:tracePt t="94061" x="6216650" y="4356100"/>
          <p14:tracePt t="94079" x="6240463" y="4310063"/>
          <p14:tracePt t="94092" x="6256338" y="4270375"/>
          <p14:tracePt t="94110" x="6278563" y="4216400"/>
          <p14:tracePt t="94128" x="6302375" y="4170363"/>
          <p14:tracePt t="94146" x="6310313" y="4124325"/>
          <p14:tracePt t="94158" x="6316663" y="4086225"/>
          <p14:tracePt t="94177" x="6316663" y="4030663"/>
          <p14:tracePt t="94195" x="6310313" y="3992563"/>
          <p14:tracePt t="94213" x="6302375" y="3976688"/>
          <p14:tracePt t="94231" x="6294438" y="3976688"/>
          <p14:tracePt t="94243" x="6278563" y="3970338"/>
          <p14:tracePt t="94262" x="6200775" y="3946525"/>
          <p14:tracePt t="94280" x="6116638" y="3938588"/>
          <p14:tracePt t="94280" x="6108700" y="3938588"/>
          <p14:tracePt t="94292" x="6054725" y="3930650"/>
          <p14:tracePt t="94310" x="5976938" y="3922713"/>
          <p14:tracePt t="94328" x="5915025" y="3922713"/>
          <p14:tracePt t="94346" x="5876925" y="3930650"/>
          <p14:tracePt t="94359" x="5854700" y="3938588"/>
          <p14:tracePt t="94377" x="5838825" y="3938588"/>
          <p14:tracePt t="94395" x="5830888" y="3938588"/>
          <p14:tracePt t="94512" x="5822950" y="3938588"/>
          <p14:tracePt t="94514" x="5822950" y="3946525"/>
          <p14:tracePt t="94518" x="5822950" y="3954463"/>
          <p14:tracePt t="94528" x="5792788" y="4016375"/>
          <p14:tracePt t="94547" x="5761038" y="4146550"/>
          <p14:tracePt t="94547" x="5761038" y="4162425"/>
          <p14:tracePt t="94559" x="5753100" y="4240213"/>
          <p14:tracePt t="94559" x="5753100" y="4248150"/>
          <p14:tracePt t="94577" x="5761038" y="4386263"/>
          <p14:tracePt t="94595" x="5784850" y="4548188"/>
          <p14:tracePt t="94613" x="5807075" y="4657725"/>
          <p14:tracePt t="94625" x="5807075" y="4718050"/>
          <p14:tracePt t="94644" x="5830888" y="4787900"/>
          <p14:tracePt t="94662" x="5838825" y="4841875"/>
          <p14:tracePt t="94680" x="5854700" y="4865688"/>
          <p14:tracePt t="94692" x="5854700" y="4873625"/>
          <p14:tracePt t="95342" x="5861050" y="4873625"/>
          <p14:tracePt t="95348" x="5868988" y="4873625"/>
          <p14:tracePt t="95354" x="5876925" y="4873625"/>
          <p14:tracePt t="95359" x="5876925" y="4865688"/>
          <p14:tracePt t="95378" x="5900738" y="4865688"/>
          <p14:tracePt t="95396" x="5908675" y="4849813"/>
          <p14:tracePt t="95414" x="5922963" y="4849813"/>
          <p14:tracePt t="95426" x="5938838" y="4849813"/>
          <p14:tracePt t="95445" x="5954713" y="4849813"/>
          <p14:tracePt t="95463" x="5970588" y="4849813"/>
          <p14:tracePt t="95481" x="5976938" y="4849813"/>
          <p14:tracePt t="95493" x="5992813" y="4849813"/>
          <p14:tracePt t="95511" x="6000750" y="4849813"/>
          <p14:tracePt t="95529" x="6008688" y="4849813"/>
          <p14:tracePt t="95548" x="6024563" y="4849813"/>
          <p14:tracePt t="95548" x="6024563" y="4841875"/>
          <p14:tracePt t="95560" x="6030913" y="4841875"/>
          <p14:tracePt t="95595" x="6038850" y="4841875"/>
          <p14:tracePt t="95638" x="6046788" y="4841875"/>
          <p14:tracePt t="95770" x="6046788" y="4833938"/>
          <p14:tracePt t="95777" x="6054725" y="4833938"/>
          <p14:tracePt t="95908" x="6062663" y="4833938"/>
          <p14:tracePt t="95935" x="6062663" y="4827588"/>
          <p14:tracePt t="96022" x="6070600" y="4827588"/>
          <p14:tracePt t="96039" x="6078538" y="4827588"/>
          <p14:tracePt t="96041" x="6078538" y="4819650"/>
          <p14:tracePt t="96045" x="6086475" y="4819650"/>
          <p14:tracePt t="96058" x="6092825" y="4819650"/>
          <p14:tracePt t="96067" x="6100763" y="4819650"/>
          <p14:tracePt t="96081" x="6116638" y="4811713"/>
          <p14:tracePt t="96100" x="6154738" y="4811713"/>
          <p14:tracePt t="96112" x="6186488" y="4811713"/>
          <p14:tracePt t="96130" x="6248400" y="4827588"/>
          <p14:tracePt t="96148" x="6294438" y="4841875"/>
          <p14:tracePt t="96160" x="6316663" y="4841875"/>
          <p14:tracePt t="96179" x="6348413" y="4841875"/>
          <p14:tracePt t="96197" x="6372225" y="4841875"/>
          <p14:tracePt t="96215" x="6386513" y="4841875"/>
          <p14:tracePt t="96244" x="6394450" y="4841875"/>
          <p14:tracePt t="96274" x="6402388" y="4841875"/>
          <p14:tracePt t="96299" x="6410325" y="4841875"/>
          <p14:tracePt t="96313" x="6410325" y="4833938"/>
          <p14:tracePt t="96314" x="6418263" y="4833938"/>
          <p14:tracePt t="96327" x="6426200" y="4833938"/>
          <p14:tracePt t="96347" x="6432550" y="4833938"/>
          <p14:tracePt t="96490" x="6440488" y="4833938"/>
          <p14:tracePt t="96498" x="6448425" y="4833938"/>
          <p14:tracePt t="96504" x="6456363" y="4833938"/>
          <p14:tracePt t="96511" x="6464300" y="4833938"/>
          <p14:tracePt t="96515" x="6472238" y="4833938"/>
          <p14:tracePt t="96530" x="6480175" y="4833938"/>
          <p14:tracePt t="96549" x="6502400" y="4833938"/>
          <p14:tracePt t="96561" x="6510338" y="4833938"/>
          <p14:tracePt t="96579" x="6534150" y="4833938"/>
          <p14:tracePt t="96597" x="6556375" y="4833938"/>
          <p14:tracePt t="96615" x="6572250" y="4841875"/>
          <p14:tracePt t="96627" x="6580188" y="4841875"/>
          <p14:tracePt t="96646" x="6602413" y="4841875"/>
          <p14:tracePt t="96664" x="6618288" y="4841875"/>
          <p14:tracePt t="96682" x="6634163" y="4841875"/>
          <p14:tracePt t="96694" x="6642100" y="4841875"/>
          <p14:tracePt t="96712" x="6650038" y="4841875"/>
          <p14:tracePt t="96731" x="6657975" y="4841875"/>
          <p14:tracePt t="96763" x="6664325" y="4841875"/>
          <p14:tracePt t="96772" x="6672263" y="4841875"/>
          <p14:tracePt t="96779" x="6680200" y="4833938"/>
          <p14:tracePt t="96797" x="6696075" y="4827588"/>
          <p14:tracePt t="96816" x="6711950" y="4819650"/>
          <p14:tracePt t="96828" x="6726238" y="4819650"/>
          <p14:tracePt t="96846" x="6734175" y="4819650"/>
          <p14:tracePt t="96967" x="6742113" y="4819650"/>
          <p14:tracePt t="97079" x="6742113" y="4827588"/>
          <p14:tracePt t="97082" x="6734175" y="4827588"/>
          <p14:tracePt t="97084" x="6734175" y="4833938"/>
          <p14:tracePt t="97095" x="6711950" y="4857750"/>
          <p14:tracePt t="97113" x="6680200" y="4887913"/>
          <p14:tracePt t="97131" x="6657975" y="4903788"/>
          <p14:tracePt t="97149" x="6634163" y="4927600"/>
          <p14:tracePt t="97161" x="6618288" y="4949825"/>
          <p14:tracePt t="97180" x="6602413" y="4973638"/>
          <p14:tracePt t="97180" x="6602413" y="4981575"/>
          <p14:tracePt t="97198" x="6580188" y="5011738"/>
          <p14:tracePt t="97216" x="6564313" y="5051425"/>
          <p14:tracePt t="97228" x="6548438" y="5081588"/>
          <p14:tracePt t="97246" x="6542088" y="5113338"/>
          <p14:tracePt t="97265" x="6526213" y="5151438"/>
          <p14:tracePt t="97283" x="6510338" y="5197475"/>
          <p14:tracePt t="97295" x="6502400" y="5221288"/>
          <p14:tracePt t="97313" x="6486525" y="5251450"/>
          <p14:tracePt t="97331" x="6464300" y="5289550"/>
          <p14:tracePt t="97349" x="6464300" y="5321300"/>
          <p14:tracePt t="97362" x="6456363" y="5343525"/>
          <p14:tracePt t="97362" x="6456363" y="5351463"/>
          <p14:tracePt t="97380" x="6448425" y="5383213"/>
          <p14:tracePt t="97398" x="6440488" y="5413375"/>
          <p14:tracePt t="97416" x="6426200" y="5437188"/>
          <p14:tracePt t="97428" x="6418263" y="5453063"/>
          <p14:tracePt t="97447" x="6410325" y="5483225"/>
          <p14:tracePt t="97465" x="6386513" y="5507038"/>
          <p14:tracePt t="97483" x="6364288" y="5537200"/>
          <p14:tracePt t="97495" x="6348413" y="5561013"/>
          <p14:tracePt t="97513" x="6316663" y="5591175"/>
          <p14:tracePt t="97531" x="6286500" y="5614988"/>
          <p14:tracePt t="97532" x="6286500" y="5622925"/>
          <p14:tracePt t="97550" x="6240463" y="5653088"/>
          <p14:tracePt t="97562" x="6200775" y="5668963"/>
          <p14:tracePt t="97580" x="6154738" y="5691188"/>
          <p14:tracePt t="97598" x="6100763" y="5707063"/>
          <p14:tracePt t="97616" x="6070600" y="5722938"/>
          <p14:tracePt t="97629" x="6046788" y="5730875"/>
          <p14:tracePt t="97647" x="6000750" y="5745163"/>
          <p14:tracePt t="97665" x="5954713" y="5761038"/>
          <p14:tracePt t="97683" x="5908675" y="5776913"/>
          <p14:tracePt t="97695" x="5884863" y="5784850"/>
          <p14:tracePt t="97713" x="5868988" y="5792788"/>
          <p14:tracePt t="98046" x="5876925" y="5792788"/>
          <p14:tracePt t="98049" x="5884863" y="5792788"/>
          <p14:tracePt t="98053" x="5900738" y="5792788"/>
          <p14:tracePt t="98065" x="5930900" y="5800725"/>
          <p14:tracePt t="98084" x="5984875" y="5807075"/>
          <p14:tracePt t="98084" x="5992813" y="5807075"/>
          <p14:tracePt t="98096" x="6008688" y="5807075"/>
          <p14:tracePt t="98114" x="6030913" y="5807075"/>
          <p14:tracePt t="98132" x="6054725" y="5807075"/>
          <p14:tracePt t="98150" x="6062663" y="5807075"/>
          <p14:tracePt t="98245" x="6062663" y="5815013"/>
          <p14:tracePt t="98331" x="6054725" y="5815013"/>
          <p14:tracePt t="98580" x="6046788" y="5815013"/>
          <p14:tracePt t="98593" x="6046788" y="5822950"/>
          <p14:tracePt t="98777" x="6054725" y="5815013"/>
          <p14:tracePt t="98779" x="6054725" y="5807075"/>
          <p14:tracePt t="98784" x="6054725" y="5800725"/>
          <p14:tracePt t="98799" x="6062663" y="5792788"/>
          <p14:tracePt t="98818" x="6062663" y="5776913"/>
          <p14:tracePt t="98830" x="6070600" y="5768975"/>
          <p14:tracePt t="98848" x="6100763" y="5730875"/>
          <p14:tracePt t="98866" x="6146800" y="5707063"/>
          <p14:tracePt t="98884" x="6178550" y="5691188"/>
          <p14:tracePt t="98896" x="6194425" y="5676900"/>
          <p14:tracePt t="98915" x="6200775" y="5676900"/>
          <p14:tracePt t="98986" x="6194425" y="5676900"/>
          <p14:tracePt t="98993" x="6186488" y="5676900"/>
          <p14:tracePt t="99003" x="6178550" y="5676900"/>
          <p14:tracePt t="99008" x="6170613" y="5676900"/>
          <p14:tracePt t="99021" x="6162675" y="5676900"/>
          <p14:tracePt t="99030" x="6154738" y="5676900"/>
          <p14:tracePt t="99048" x="6154738" y="5684838"/>
          <p14:tracePt t="99131" x="6146800" y="5684838"/>
          <p14:tracePt t="99150" x="6140450" y="5684838"/>
          <p14:tracePt t="99174" x="6132513" y="5684838"/>
          <p14:tracePt t="99193" x="6124575" y="5691188"/>
          <p14:tracePt t="99223" x="6116638" y="5691188"/>
          <p14:tracePt t="99236" x="6108700" y="5691188"/>
          <p14:tracePt t="99266" x="6108700" y="5699125"/>
          <p14:tracePt t="99271" x="6100763" y="5699125"/>
          <p14:tracePt t="99286" x="6100763" y="5707063"/>
          <p14:tracePt t="99290" x="6092825" y="5707063"/>
          <p14:tracePt t="99301" x="6092825" y="5715000"/>
          <p14:tracePt t="99315" x="6078538" y="5722938"/>
          <p14:tracePt t="99333" x="6070600" y="5738813"/>
          <p14:tracePt t="99351" x="6062663" y="5753100"/>
          <p14:tracePt t="99364" x="6054725" y="5761038"/>
          <p14:tracePt t="99382" x="6046788" y="5768975"/>
          <p14:tracePt t="99400" x="6046788" y="5776913"/>
          <p14:tracePt t="99418" x="6038850" y="5784850"/>
          <p14:tracePt t="99442" x="6038850" y="5792788"/>
          <p14:tracePt t="99454" x="6030913" y="5792788"/>
          <p14:tracePt t="99467" x="6030913" y="5800725"/>
          <p14:tracePt t="99485" x="6024563" y="5800725"/>
          <p14:tracePt t="99497" x="6016625" y="5807075"/>
          <p14:tracePt t="99515" x="6008688" y="5822950"/>
          <p14:tracePt t="99533" x="6000750" y="5830888"/>
          <p14:tracePt t="99552" x="6000750" y="5846763"/>
          <p14:tracePt t="99564" x="6000750" y="5854700"/>
          <p14:tracePt t="99582" x="5984875" y="5876925"/>
          <p14:tracePt t="99600" x="5984875" y="5892800"/>
          <p14:tracePt t="99618" x="5976938" y="5908675"/>
          <p14:tracePt t="99631" x="5976938" y="5915025"/>
          <p14:tracePt t="99649" x="5976938" y="5922963"/>
          <p14:tracePt t="99667" x="5976938" y="5930900"/>
          <p14:tracePt t="99812" x="5984875" y="5930900"/>
          <p14:tracePt t="99820" x="5992813" y="5930900"/>
          <p14:tracePt t="99830" x="6000750" y="5930900"/>
          <p14:tracePt t="99839" x="6008688" y="5930900"/>
          <p14:tracePt t="99849" x="6024563" y="5930900"/>
          <p14:tracePt t="99867" x="6054725" y="5922963"/>
          <p14:tracePt t="99879" x="6070600" y="5922963"/>
          <p14:tracePt t="99897" x="6086475" y="5922963"/>
          <p14:tracePt t="99916" x="6092825" y="5922963"/>
          <p14:tracePt t="99934" x="6116638" y="5900738"/>
          <p14:tracePt t="99946" x="6232525" y="5868988"/>
          <p14:tracePt t="99964" x="6502400" y="5800725"/>
          <p14:tracePt t="99982" x="6688138" y="5800725"/>
          <p14:tracePt t="99983" x="6696075" y="5800725"/>
          <p14:tracePt t="100001" x="6881813" y="5768975"/>
          <p14:tracePt t="100001" x="6896100" y="5768975"/>
          <p14:tracePt t="100013" x="7011988" y="5745163"/>
          <p14:tracePt t="100031" x="7167563" y="5730875"/>
          <p14:tracePt t="100049" x="7235825" y="5715000"/>
          <p14:tracePt t="100203" x="7235825" y="5707063"/>
          <p14:tracePt t="100205" x="7229475" y="5699125"/>
          <p14:tracePt t="100207" x="7213600" y="5684838"/>
          <p14:tracePt t="100213" x="7151688" y="5622925"/>
          <p14:tracePt t="100231" x="6881813" y="5213350"/>
          <p14:tracePt t="100249" x="6657975" y="4787900"/>
          <p14:tracePt t="100268" x="6596063" y="4687888"/>
          <p14:tracePt t="100379" x="6602413" y="4687888"/>
          <p14:tracePt t="100381" x="6602413" y="4679950"/>
          <p14:tracePt t="100383" x="6618288" y="4679950"/>
          <p14:tracePt t="100401" x="6772275" y="4687888"/>
          <p14:tracePt t="100413" x="6896100" y="4703763"/>
          <p14:tracePt t="100431" x="7119938" y="4718050"/>
          <p14:tracePt t="100450" x="7329488" y="4695825"/>
          <p14:tracePt t="100468" x="7475538" y="4595813"/>
          <p14:tracePt t="100480" x="7561263" y="4440238"/>
          <p14:tracePt t="100498" x="7637463" y="4054475"/>
          <p14:tracePt t="100516" x="7653338" y="3582988"/>
          <p14:tracePt t="100535" x="7653338" y="3043238"/>
          <p14:tracePt t="100535" x="7645400" y="3011488"/>
          <p14:tracePt t="100547" x="7629525" y="2617788"/>
          <p14:tracePt t="100547" x="7629525" y="2587625"/>
          <p14:tracePt t="100565" x="7529513" y="1784350"/>
          <p14:tracePt t="100583" x="7251700" y="903288"/>
          <p14:tracePt t="100601" x="6811963" y="7938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4E2163-DEE4-1FCD-67EE-C257146F7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Notation in electrical circuits</a:t>
            </a:r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E425582-889D-5BCA-023F-D38700D98D9D}"/>
              </a:ext>
            </a:extLst>
          </p:cNvPr>
          <p:cNvSpPr txBox="1"/>
          <p:nvPr/>
        </p:nvSpPr>
        <p:spPr>
          <a:xfrm>
            <a:off x="707923" y="1316273"/>
            <a:ext cx="446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Coil of time relay with delayed switch off</a:t>
            </a:r>
            <a:endParaRPr lang="cs-CZ" sz="2000" dirty="0">
              <a:latin typeface="+mn-lt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8EACA73-C030-5E4E-34E6-66C4083DE4C2}"/>
              </a:ext>
            </a:extLst>
          </p:cNvPr>
          <p:cNvSpPr txBox="1"/>
          <p:nvPr/>
        </p:nvSpPr>
        <p:spPr>
          <a:xfrm>
            <a:off x="707922" y="2078061"/>
            <a:ext cx="428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Coil of time relay with delayed switch on</a:t>
            </a:r>
            <a:endParaRPr lang="cs-CZ" sz="2000" dirty="0">
              <a:latin typeface="+mn-lt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BACF3C9-8A6E-550F-BAF4-402C3BED95AE}"/>
              </a:ext>
            </a:extLst>
          </p:cNvPr>
          <p:cNvSpPr txBox="1"/>
          <p:nvPr/>
        </p:nvSpPr>
        <p:spPr>
          <a:xfrm>
            <a:off x="707922" y="2805173"/>
            <a:ext cx="4725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Normally open contact with delayed switch on</a:t>
            </a:r>
            <a:endParaRPr lang="cs-CZ" sz="2000" dirty="0">
              <a:latin typeface="+mn-lt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8AADDED-34A4-A156-4F03-1C59A5DD4B82}"/>
              </a:ext>
            </a:extLst>
          </p:cNvPr>
          <p:cNvSpPr txBox="1"/>
          <p:nvPr/>
        </p:nvSpPr>
        <p:spPr>
          <a:xfrm>
            <a:off x="707923" y="3439394"/>
            <a:ext cx="466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Normally closed contact with delayed switch on</a:t>
            </a:r>
            <a:endParaRPr lang="cs-CZ" sz="2000" dirty="0">
              <a:latin typeface="+mn-lt"/>
            </a:endParaRPr>
          </a:p>
        </p:txBody>
      </p:sp>
      <p:pic>
        <p:nvPicPr>
          <p:cNvPr id="126" name="Obrázek 125">
            <a:extLst>
              <a:ext uri="{FF2B5EF4-FFF2-40B4-BE49-F238E27FC236}">
                <a16:creationId xmlns:a16="http://schemas.microsoft.com/office/drawing/2014/main" id="{D752606F-3281-8BE1-B4E2-48397151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84" y="1002892"/>
            <a:ext cx="1815787" cy="4497241"/>
          </a:xfrm>
          <a:prstGeom prst="rect">
            <a:avLst/>
          </a:prstGeom>
        </p:spPr>
      </p:pic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EFD18026-D0DF-8DEB-C993-EE493324E38D}"/>
              </a:ext>
            </a:extLst>
          </p:cNvPr>
          <p:cNvSpPr txBox="1"/>
          <p:nvPr/>
        </p:nvSpPr>
        <p:spPr>
          <a:xfrm>
            <a:off x="695818" y="4158421"/>
            <a:ext cx="466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Normally open contact with delayed switch off</a:t>
            </a:r>
            <a:endParaRPr lang="cs-CZ" sz="2000" dirty="0">
              <a:latin typeface="+mn-lt"/>
            </a:endParaRP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46FBEAE4-5A5D-70F6-D4EE-26FEE96856BF}"/>
              </a:ext>
            </a:extLst>
          </p:cNvPr>
          <p:cNvSpPr txBox="1"/>
          <p:nvPr/>
        </p:nvSpPr>
        <p:spPr>
          <a:xfrm>
            <a:off x="695817" y="4933329"/>
            <a:ext cx="466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Normally closed contact with delayed switch off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1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10"/>
    </mc:Choice>
    <mc:Fallback xmlns="">
      <p:transition spd="slow" advTm="74810"/>
    </mc:Fallback>
  </mc:AlternateContent>
  <p:extLst>
    <p:ext uri="{3A86A75C-4F4B-4683-9AE1-C65F6400EC91}">
      <p14:laserTraceLst xmlns:p14="http://schemas.microsoft.com/office/powerpoint/2010/main">
        <p14:tracePtLst>
          <p14:tracePt t="6428" x="9113838" y="2517775"/>
          <p14:tracePt t="6429" x="9082088" y="2517775"/>
          <p14:tracePt t="6431" x="9028113" y="2517775"/>
          <p14:tracePt t="6449" x="8526463" y="2509838"/>
          <p14:tracePt t="6467" x="8140700" y="2509838"/>
          <p14:tracePt t="6486" x="7923213" y="2501900"/>
          <p14:tracePt t="6498" x="7854950" y="2493963"/>
          <p14:tracePt t="6516" x="7753350" y="2471738"/>
          <p14:tracePt t="6517" x="7745413" y="2471738"/>
          <p14:tracePt t="6518" x="7739063" y="2471738"/>
          <p14:tracePt t="6534" x="7629525" y="2455863"/>
          <p14:tracePt t="6552" x="7483475" y="2432050"/>
          <p14:tracePt t="6564" x="7383463" y="2425700"/>
          <p14:tracePt t="6582" x="7205663" y="2393950"/>
          <p14:tracePt t="6583" x="7197725" y="2393950"/>
          <p14:tracePt t="6601" x="6958013" y="2371725"/>
          <p14:tracePt t="6601" x="6943725" y="2371725"/>
          <p14:tracePt t="6619" x="6634163" y="2339975"/>
          <p14:tracePt t="6631" x="6432550" y="2316163"/>
          <p14:tracePt t="6649" x="6208713" y="2286000"/>
          <p14:tracePt t="6669" x="6000750" y="2255838"/>
          <p14:tracePt t="6687" x="5861050" y="2232025"/>
          <p14:tracePt t="6698" x="5784850" y="2216150"/>
          <p14:tracePt t="6716" x="5622925" y="2185988"/>
          <p14:tracePt t="6734" x="5383213" y="2116138"/>
          <p14:tracePt t="6752" x="5167313" y="2046288"/>
          <p14:tracePt t="6753" x="5143500" y="2046288"/>
          <p14:tracePt t="6766" x="5003800" y="1984375"/>
          <p14:tracePt t="6766" x="4989513" y="1976438"/>
          <p14:tracePt t="6783" x="4779963" y="1884363"/>
          <p14:tracePt t="6801" x="4556125" y="1784350"/>
          <p14:tracePt t="6819" x="4410075" y="1714500"/>
          <p14:tracePt t="6831" x="4356100" y="1690688"/>
          <p14:tracePt t="6849" x="4332288" y="1684338"/>
          <p14:tracePt t="6868" x="4324350" y="1676400"/>
          <p14:tracePt t="7063" x="4324350" y="1684338"/>
          <p14:tracePt t="7066" x="4324350" y="1690688"/>
          <p14:tracePt t="7068" x="4332288" y="1690688"/>
          <p14:tracePt t="7086" x="4356100" y="1722438"/>
          <p14:tracePt t="7098" x="4364038" y="1738313"/>
          <p14:tracePt t="7116" x="4371975" y="1738313"/>
          <p14:tracePt t="8019" x="4364038" y="1738313"/>
          <p14:tracePt t="8022" x="4356100" y="1738313"/>
          <p14:tracePt t="8033" x="4294188" y="1744663"/>
          <p14:tracePt t="8051" x="4216400" y="1752600"/>
          <p14:tracePt t="8051" x="4208463" y="1752600"/>
          <p14:tracePt t="8069" x="4154488" y="1752600"/>
          <p14:tracePt t="8087" x="4116388" y="1752600"/>
          <p14:tracePt t="8099" x="4092575" y="1752600"/>
          <p14:tracePt t="8117" x="4062413" y="1760538"/>
          <p14:tracePt t="8136" x="4038600" y="1768475"/>
          <p14:tracePt t="8136" x="4030663" y="1768475"/>
          <p14:tracePt t="8154" x="4000500" y="1776413"/>
          <p14:tracePt t="8166" x="3976688" y="1776413"/>
          <p14:tracePt t="8184" x="3954463" y="1792288"/>
          <p14:tracePt t="8202" x="3930650" y="1800225"/>
          <p14:tracePt t="8220" x="3908425" y="1806575"/>
          <p14:tracePt t="8233" x="3900488" y="1806575"/>
          <p14:tracePt t="8251" x="3884613" y="1814513"/>
          <p14:tracePt t="8269" x="3876675" y="1822450"/>
          <p14:tracePt t="8287" x="3860800" y="1830388"/>
          <p14:tracePt t="8306" x="3854450" y="1830388"/>
          <p14:tracePt t="8318" x="3846513" y="1838325"/>
          <p14:tracePt t="8336" x="3838575" y="1838325"/>
          <p14:tracePt t="8354" x="3814763" y="1854200"/>
          <p14:tracePt t="8366" x="3806825" y="1860550"/>
          <p14:tracePt t="8384" x="3784600" y="1868488"/>
          <p14:tracePt t="8402" x="3760788" y="1876425"/>
          <p14:tracePt t="8421" x="3738563" y="1884363"/>
          <p14:tracePt t="8439" x="3730625" y="1884363"/>
          <p14:tracePt t="8451" x="3730625" y="1892300"/>
          <p14:tracePt t="8471" x="3722688" y="1892300"/>
          <p14:tracePt t="9224" x="3714750" y="1892300"/>
          <p14:tracePt t="9227" x="3706813" y="1892300"/>
          <p14:tracePt t="9229" x="3698875" y="1892300"/>
          <p14:tracePt t="9234" x="3684588" y="1900238"/>
          <p14:tracePt t="9252" x="3652838" y="1914525"/>
          <p14:tracePt t="9270" x="3652838" y="1922463"/>
          <p14:tracePt t="9644" x="3652838" y="1930400"/>
          <p14:tracePt t="9647" x="3660775" y="1938338"/>
          <p14:tracePt t="9648" x="3660775" y="1946275"/>
          <p14:tracePt t="9652" x="3676650" y="1954213"/>
          <p14:tracePt t="9673" x="3846513" y="2100263"/>
          <p14:tracePt t="9674" x="3854450" y="2108200"/>
          <p14:tracePt t="9689" x="3984625" y="2162175"/>
          <p14:tracePt t="9689" x="3992563" y="2162175"/>
          <p14:tracePt t="9701" x="4108450" y="2193925"/>
          <p14:tracePt t="9719" x="4240213" y="2216150"/>
          <p14:tracePt t="9737" x="4302125" y="2224088"/>
          <p14:tracePt t="9755" x="4324350" y="2224088"/>
          <p14:tracePt t="9797" x="4332288" y="2224088"/>
          <p14:tracePt t="9803" x="4340225" y="2224088"/>
          <p14:tracePt t="9806" x="4348163" y="2224088"/>
          <p14:tracePt t="9822" x="4386263" y="2224088"/>
          <p14:tracePt t="9834" x="4410075" y="2216150"/>
          <p14:tracePt t="9852" x="4448175" y="2208213"/>
          <p14:tracePt t="9871" x="4486275" y="2200275"/>
          <p14:tracePt t="9889" x="4518025" y="2193925"/>
          <p14:tracePt t="9901" x="4541838" y="2185988"/>
          <p14:tracePt t="9919" x="4572000" y="2178050"/>
          <p14:tracePt t="9937" x="4610100" y="2162175"/>
          <p14:tracePt t="9938" x="4610100" y="2154238"/>
          <p14:tracePt t="9956" x="4672013" y="2132013"/>
          <p14:tracePt t="9968" x="4711700" y="2116138"/>
          <p14:tracePt t="9986" x="4772025" y="2100263"/>
          <p14:tracePt t="10004" x="4827588" y="2085975"/>
          <p14:tracePt t="10022" x="4887913" y="2070100"/>
          <p14:tracePt t="10034" x="4927600" y="2070100"/>
          <p14:tracePt t="10053" x="4981575" y="2054225"/>
          <p14:tracePt t="10071" x="5027613" y="2038350"/>
          <p14:tracePt t="10089" x="5119688" y="2016125"/>
          <p14:tracePt t="10101" x="5181600" y="2008188"/>
          <p14:tracePt t="10119" x="5283200" y="2000250"/>
          <p14:tracePt t="10138" x="5367338" y="2000250"/>
          <p14:tracePt t="10156" x="5421313" y="2000250"/>
          <p14:tracePt t="10168" x="5453063" y="2000250"/>
          <p14:tracePt t="10186" x="5514975" y="2008188"/>
          <p14:tracePt t="10204" x="5583238" y="2024063"/>
          <p14:tracePt t="10222" x="5629275" y="2030413"/>
          <p14:tracePt t="10223" x="5637213" y="2030413"/>
          <p14:tracePt t="10235" x="5661025" y="2038350"/>
          <p14:tracePt t="10253" x="5684838" y="2038350"/>
          <p14:tracePt t="10271" x="5715000" y="2046288"/>
          <p14:tracePt t="10289" x="5768975" y="2054225"/>
          <p14:tracePt t="10301" x="5815013" y="2054225"/>
          <p14:tracePt t="10302" x="5815013" y="2062163"/>
          <p14:tracePt t="10320" x="5876925" y="2062163"/>
          <p14:tracePt t="10320" x="5884863" y="2062163"/>
          <p14:tracePt t="10338" x="5938838" y="2070100"/>
          <p14:tracePt t="10356" x="5984875" y="2070100"/>
          <p14:tracePt t="10368" x="6024563" y="2078038"/>
          <p14:tracePt t="10386" x="6100763" y="2085975"/>
          <p14:tracePt t="10387" x="6108700" y="2085975"/>
          <p14:tracePt t="10405" x="6194425" y="2092325"/>
          <p14:tracePt t="10423" x="6262688" y="2100263"/>
          <p14:tracePt t="10435" x="6294438" y="2100263"/>
          <p14:tracePt t="10453" x="6324600" y="2100263"/>
          <p14:tracePt t="10471" x="6356350" y="2100263"/>
          <p14:tracePt t="10483" x="6378575" y="2100263"/>
          <p14:tracePt t="10502" x="6418263" y="2100263"/>
          <p14:tracePt t="10520" x="6456363" y="2100263"/>
          <p14:tracePt t="10538" x="6494463" y="2092325"/>
          <p14:tracePt t="10550" x="6526213" y="2092325"/>
          <p14:tracePt t="10568" x="6556375" y="2078038"/>
          <p14:tracePt t="10587" x="6588125" y="2078038"/>
          <p14:tracePt t="10605" x="6626225" y="2070100"/>
          <p14:tracePt t="10617" x="6657975" y="2062163"/>
          <p14:tracePt t="10635" x="6704013" y="2046288"/>
          <p14:tracePt t="10653" x="6750050" y="2038350"/>
          <p14:tracePt t="10671" x="6772275" y="2038350"/>
          <p14:tracePt t="10684" x="6788150" y="2030413"/>
          <p14:tracePt t="10702" x="6811963" y="2030413"/>
          <p14:tracePt t="10720" x="6834188" y="2030413"/>
          <p14:tracePt t="10738" x="6873875" y="2030413"/>
          <p14:tracePt t="10750" x="6904038" y="2024063"/>
          <p14:tracePt t="10768" x="6943725" y="2016125"/>
          <p14:tracePt t="10787" x="6981825" y="2016125"/>
          <p14:tracePt t="10805" x="7011988" y="2008188"/>
          <p14:tracePt t="10817" x="7035800" y="2008188"/>
          <p14:tracePt t="10835" x="7065963" y="2000250"/>
          <p14:tracePt t="10853" x="7089775" y="1984375"/>
          <p14:tracePt t="10854" x="7097713" y="1984375"/>
          <p14:tracePt t="10872" x="7127875" y="1970088"/>
          <p14:tracePt t="10884" x="7159625" y="1954213"/>
          <p14:tracePt t="10902" x="7197725" y="1922463"/>
          <p14:tracePt t="10920" x="7243763" y="1884363"/>
          <p14:tracePt t="10939" x="7283450" y="1846263"/>
          <p14:tracePt t="10951" x="7297738" y="1822450"/>
          <p14:tracePt t="10969" x="7321550" y="1800225"/>
          <p14:tracePt t="10987" x="7329488" y="1776413"/>
          <p14:tracePt t="11005" x="7351713" y="1738313"/>
          <p14:tracePt t="11017" x="7359650" y="1690688"/>
          <p14:tracePt t="11035" x="7383463" y="1628775"/>
          <p14:tracePt t="11054" x="7391400" y="1568450"/>
          <p14:tracePt t="11072" x="7391400" y="1536700"/>
          <p14:tracePt t="11084" x="7399338" y="1506538"/>
          <p14:tracePt t="11102" x="7399338" y="1466850"/>
          <p14:tracePt t="11120" x="7391400" y="1420813"/>
          <p14:tracePt t="11121" x="7383463" y="1412875"/>
          <p14:tracePt t="11139" x="7351713" y="1358900"/>
          <p14:tracePt t="11151" x="7321550" y="1320800"/>
          <p14:tracePt t="11169" x="7267575" y="1266825"/>
          <p14:tracePt t="11187" x="7221538" y="1220788"/>
          <p14:tracePt t="11205" x="7189788" y="1181100"/>
          <p14:tracePt t="11217" x="7167563" y="1166813"/>
          <p14:tracePt t="11218" x="7159625" y="1166813"/>
          <p14:tracePt t="11236" x="7127875" y="1135063"/>
          <p14:tracePt t="11254" x="7105650" y="1119188"/>
          <p14:tracePt t="11272" x="7058025" y="1096963"/>
          <p14:tracePt t="11284" x="7027863" y="1089025"/>
          <p14:tracePt t="11302" x="6989763" y="1081088"/>
          <p14:tracePt t="11303" x="6981825" y="1081088"/>
          <p14:tracePt t="11321" x="6950075" y="1065213"/>
          <p14:tracePt t="11339" x="6927850" y="1065213"/>
          <p14:tracePt t="11351" x="6911975" y="1057275"/>
          <p14:tracePt t="11369" x="6888163" y="1057275"/>
          <p14:tracePt t="11387" x="6842125" y="1057275"/>
          <p14:tracePt t="11406" x="6788150" y="1057275"/>
          <p14:tracePt t="11418" x="6757988" y="1057275"/>
          <p14:tracePt t="11436" x="6696075" y="1057275"/>
          <p14:tracePt t="11454" x="6634163" y="1057275"/>
          <p14:tracePt t="11472" x="6556375" y="1050925"/>
          <p14:tracePt t="11473" x="6548438" y="1050925"/>
          <p14:tracePt t="11484" x="6510338" y="1050925"/>
          <p14:tracePt t="11503" x="6448425" y="1050925"/>
          <p14:tracePt t="11521" x="6402388" y="1035050"/>
          <p14:tracePt t="11539" x="6340475" y="1027113"/>
          <p14:tracePt t="11551" x="6286500" y="1019175"/>
          <p14:tracePt t="11569" x="6216650" y="1011238"/>
          <p14:tracePt t="11588" x="6140450" y="1003300"/>
          <p14:tracePt t="11588" x="6132513" y="1003300"/>
          <p14:tracePt t="11606" x="6062663" y="996950"/>
          <p14:tracePt t="11618" x="6016625" y="996950"/>
          <p14:tracePt t="11636" x="5970588" y="996950"/>
          <p14:tracePt t="11654" x="5938838" y="996950"/>
          <p14:tracePt t="11672" x="5892800" y="996950"/>
          <p14:tracePt t="11685" x="5846763" y="996950"/>
          <p14:tracePt t="11703" x="5784850" y="996950"/>
          <p14:tracePt t="11721" x="5738813" y="996950"/>
          <p14:tracePt t="11739" x="5699125" y="996950"/>
          <p14:tracePt t="11751" x="5676900" y="996950"/>
          <p14:tracePt t="11770" x="5645150" y="996950"/>
          <p14:tracePt t="11788" x="5637213" y="996950"/>
          <p14:tracePt t="11806" x="5629275" y="996950"/>
          <p14:tracePt t="11818" x="5622925" y="1003300"/>
          <p14:tracePt t="11836" x="5614988" y="1011238"/>
          <p14:tracePt t="11854" x="5607050" y="1019175"/>
          <p14:tracePt t="11916" x="5599113" y="1027113"/>
          <p14:tracePt t="11922" x="5599113" y="1035050"/>
          <p14:tracePt t="11924" x="5591175" y="1035050"/>
          <p14:tracePt t="11927" x="5583238" y="1042988"/>
          <p14:tracePt t="11940" x="5568950" y="1065213"/>
          <p14:tracePt t="11940" x="5568950" y="1073150"/>
          <p14:tracePt t="11952" x="5553075" y="1089025"/>
          <p14:tracePt t="11952" x="5553075" y="1096963"/>
          <p14:tracePt t="11970" x="5537200" y="1127125"/>
          <p14:tracePt t="11988" x="5529263" y="1150938"/>
          <p14:tracePt t="12006" x="5514975" y="1181100"/>
          <p14:tracePt t="12018" x="5514975" y="1212850"/>
          <p14:tracePt t="12036" x="5499100" y="1243013"/>
          <p14:tracePt t="12055" x="5475288" y="1289050"/>
          <p14:tracePt t="12073" x="5459413" y="1320800"/>
          <p14:tracePt t="12085" x="5453063" y="1343025"/>
          <p14:tracePt t="12103" x="5445125" y="1366838"/>
          <p14:tracePt t="12121" x="5437188" y="1374775"/>
          <p14:tracePt t="12140" x="5429250" y="1382713"/>
          <p14:tracePt t="12152" x="5421313" y="1390650"/>
          <p14:tracePt t="12170" x="5421313" y="1398588"/>
          <p14:tracePt t="12195" x="5413375" y="1398588"/>
          <p14:tracePt t="12206" x="5413375" y="1404938"/>
          <p14:tracePt t="12219" x="5413375" y="1412875"/>
          <p14:tracePt t="12237" x="5405438" y="1428750"/>
          <p14:tracePt t="12255" x="5391150" y="1444625"/>
          <p14:tracePt t="12273" x="5383213" y="1482725"/>
          <p14:tracePt t="12285" x="5383213" y="1506538"/>
          <p14:tracePt t="12303" x="5375275" y="1552575"/>
          <p14:tracePt t="12322" x="5375275" y="1590675"/>
          <p14:tracePt t="12340" x="5383213" y="1628775"/>
          <p14:tracePt t="12352" x="5391150" y="1652588"/>
          <p14:tracePt t="12370" x="5405438" y="1684338"/>
          <p14:tracePt t="12388" x="5429250" y="1706563"/>
          <p14:tracePt t="12407" x="5459413" y="1730375"/>
          <p14:tracePt t="12419" x="5491163" y="1752600"/>
          <p14:tracePt t="12437" x="5529263" y="1784350"/>
          <p14:tracePt t="12455" x="5575300" y="1814513"/>
          <p14:tracePt t="12473" x="5622925" y="1846263"/>
          <p14:tracePt t="12485" x="5653088" y="1868488"/>
          <p14:tracePt t="12486" x="5661025" y="1868488"/>
          <p14:tracePt t="12504" x="5722938" y="1908175"/>
          <p14:tracePt t="12522" x="5822950" y="1946275"/>
          <p14:tracePt t="12540" x="5930900" y="1984375"/>
          <p14:tracePt t="12552" x="5992813" y="2008188"/>
          <p14:tracePt t="12570" x="6070600" y="2038350"/>
          <p14:tracePt t="12589" x="6116638" y="2054225"/>
          <p14:tracePt t="12589" x="6124575" y="2062163"/>
          <p14:tracePt t="12607" x="6200775" y="2078038"/>
          <p14:tracePt t="12619" x="6270625" y="2085975"/>
          <p14:tracePt t="12637" x="6402388" y="2092325"/>
          <p14:tracePt t="12655" x="6518275" y="2092325"/>
          <p14:tracePt t="12675" x="6618288" y="2092325"/>
          <p14:tracePt t="12686" x="6672263" y="2085975"/>
          <p14:tracePt t="12704" x="6765925" y="2070100"/>
          <p14:tracePt t="12722" x="6850063" y="2046288"/>
          <p14:tracePt t="12740" x="6919913" y="2030413"/>
          <p14:tracePt t="12752" x="6981825" y="2016125"/>
          <p14:tracePt t="12753" x="6981825" y="2008188"/>
          <p14:tracePt t="12771" x="7043738" y="1984375"/>
          <p14:tracePt t="12771" x="7051675" y="1984375"/>
          <p14:tracePt t="12789" x="7105650" y="1962150"/>
          <p14:tracePt t="12807" x="7167563" y="1930400"/>
          <p14:tracePt t="12819" x="7213600" y="1908175"/>
          <p14:tracePt t="12837" x="7275513" y="1876425"/>
          <p14:tracePt t="12855" x="7337425" y="1830388"/>
          <p14:tracePt t="12874" x="7375525" y="1776413"/>
          <p14:tracePt t="12886" x="7391400" y="1744663"/>
          <p14:tracePt t="12904" x="7405688" y="1684338"/>
          <p14:tracePt t="12922" x="7405688" y="1628775"/>
          <p14:tracePt t="12941" x="7405688" y="1590675"/>
          <p14:tracePt t="12953" x="7405688" y="1568450"/>
          <p14:tracePt t="12971" x="7405688" y="1528763"/>
          <p14:tracePt t="12989" x="7399338" y="1506538"/>
          <p14:tracePt t="13007" x="7383463" y="1482725"/>
          <p14:tracePt t="13019" x="7383463" y="1466850"/>
          <p14:tracePt t="13037" x="7375525" y="1452563"/>
          <p14:tracePt t="13056" x="7351713" y="1404938"/>
          <p14:tracePt t="13074" x="7321550" y="1343025"/>
          <p14:tracePt t="13086" x="7297738" y="1304925"/>
          <p14:tracePt t="13104" x="7267575" y="1243013"/>
          <p14:tracePt t="13122" x="7235825" y="1212850"/>
          <p14:tracePt t="13141" x="7213600" y="1189038"/>
          <p14:tracePt t="13153" x="7205663" y="1181100"/>
          <p14:tracePt t="13171" x="7189788" y="1173163"/>
          <p14:tracePt t="13189" x="7173913" y="1166813"/>
          <p14:tracePt t="13207" x="7127875" y="1135063"/>
          <p14:tracePt t="13219" x="7081838" y="1112838"/>
          <p14:tracePt t="13220" x="7065963" y="1112838"/>
          <p14:tracePt t="13238" x="6965950" y="1081088"/>
          <p14:tracePt t="13256" x="6896100" y="1065213"/>
          <p14:tracePt t="13274" x="6834188" y="1057275"/>
          <p14:tracePt t="13286" x="6788150" y="1057275"/>
          <p14:tracePt t="13304" x="6696075" y="1042988"/>
          <p14:tracePt t="13305" x="6688138" y="1042988"/>
          <p14:tracePt t="13323" x="6588125" y="1035050"/>
          <p14:tracePt t="13341" x="6486525" y="1011238"/>
          <p14:tracePt t="13353" x="6426200" y="1003300"/>
          <p14:tracePt t="13371" x="6302375" y="989013"/>
          <p14:tracePt t="13389" x="6162675" y="981075"/>
          <p14:tracePt t="13408" x="5984875" y="981075"/>
          <p14:tracePt t="13420" x="5900738" y="981075"/>
          <p14:tracePt t="13438" x="5792788" y="981075"/>
          <p14:tracePt t="13456" x="5715000" y="981075"/>
          <p14:tracePt t="13474" x="5629275" y="981075"/>
          <p14:tracePt t="13487" x="5583238" y="996950"/>
          <p14:tracePt t="13487" x="5575300" y="996950"/>
          <p14:tracePt t="13505" x="5499100" y="1027113"/>
          <p14:tracePt t="13523" x="5437188" y="1073150"/>
          <p14:tracePt t="13541" x="5383213" y="1127125"/>
          <p14:tracePt t="13553" x="5359400" y="1173163"/>
          <p14:tracePt t="13571" x="5329238" y="1296988"/>
          <p14:tracePt t="13572" x="5329238" y="1304925"/>
          <p14:tracePt t="13590" x="5329238" y="1420813"/>
          <p14:tracePt t="13590" x="5329238" y="1428750"/>
          <p14:tracePt t="13608" x="5337175" y="1568450"/>
          <p14:tracePt t="13620" x="5343525" y="1644650"/>
          <p14:tracePt t="13638" x="5375275" y="1768475"/>
          <p14:tracePt t="13656" x="5405438" y="1868488"/>
          <p14:tracePt t="13675" x="5467350" y="1970088"/>
          <p14:tracePt t="13687" x="5499100" y="2024063"/>
          <p14:tracePt t="13705" x="5545138" y="2062163"/>
          <p14:tracePt t="13723" x="5599113" y="2092325"/>
          <p14:tracePt t="13741" x="5661025" y="2108200"/>
          <p14:tracePt t="13754" x="5699125" y="2124075"/>
          <p14:tracePt t="13754" x="5707063" y="2124075"/>
          <p14:tracePt t="13772" x="5761038" y="2124075"/>
          <p14:tracePt t="13790" x="5854700" y="2132013"/>
          <p14:tracePt t="13808" x="5992813" y="2132013"/>
          <p14:tracePt t="13820" x="6092825" y="2116138"/>
          <p14:tracePt t="13838" x="6200775" y="2092325"/>
          <p14:tracePt t="13857" x="6248400" y="2070100"/>
          <p14:tracePt t="13875" x="6262688" y="2070100"/>
          <p14:tracePt t="13887" x="6286500" y="2062163"/>
          <p14:tracePt t="13905" x="6364288" y="2054225"/>
          <p14:tracePt t="13923" x="6456363" y="2046288"/>
          <p14:tracePt t="13941" x="6534150" y="2046288"/>
          <p14:tracePt t="13942" x="6542088" y="2046288"/>
          <p14:tracePt t="13954" x="6572250" y="2046288"/>
          <p14:tracePt t="13972" x="6610350" y="2046288"/>
          <p14:tracePt t="13990" x="6634163" y="2046288"/>
          <p14:tracePt t="14008" x="6680200" y="2046288"/>
          <p14:tracePt t="14020" x="6711950" y="2046288"/>
          <p14:tracePt t="14039" x="6765925" y="2054225"/>
          <p14:tracePt t="14057" x="6819900" y="2046288"/>
          <p14:tracePt t="14075" x="6865938" y="2030413"/>
          <p14:tracePt t="14087" x="6904038" y="2016125"/>
          <p14:tracePt t="14105" x="6950075" y="1984375"/>
          <p14:tracePt t="14123" x="6997700" y="1954213"/>
          <p14:tracePt t="14142" x="7035800" y="1930400"/>
          <p14:tracePt t="14154" x="7051675" y="1908175"/>
          <p14:tracePt t="14172" x="7073900" y="1884363"/>
          <p14:tracePt t="14190" x="7081838" y="1876425"/>
          <p14:tracePt t="14762" x="7081838" y="1868488"/>
          <p14:tracePt t="14764" x="7073900" y="1868488"/>
          <p14:tracePt t="14767" x="7058025" y="1868488"/>
          <p14:tracePt t="14773" x="7035800" y="1868488"/>
          <p14:tracePt t="14773" x="7027863" y="1860550"/>
          <p14:tracePt t="14791" x="6904038" y="1838325"/>
          <p14:tracePt t="14809" x="6804025" y="1814513"/>
          <p14:tracePt t="14821" x="6765925" y="1800225"/>
          <p14:tracePt t="14839" x="6734175" y="1792288"/>
          <p14:tracePt t="14858" x="6711950" y="1784350"/>
          <p14:tracePt t="14876" x="6680200" y="1776413"/>
          <p14:tracePt t="14888" x="6664325" y="1776413"/>
          <p14:tracePt t="14912" x="6657975" y="1776413"/>
          <p14:tracePt t="14924" x="6650038" y="1776413"/>
          <p14:tracePt t="14942" x="6602413" y="1784350"/>
          <p14:tracePt t="14943" x="6596063" y="1784350"/>
          <p14:tracePt t="14955" x="6572250" y="1800225"/>
          <p14:tracePt t="14973" x="6556375" y="1800225"/>
          <p14:tracePt t="15000" x="6556375" y="1806575"/>
          <p14:tracePt t="15009" x="6548438" y="1806575"/>
          <p14:tracePt t="15021" x="6534150" y="1806575"/>
          <p14:tracePt t="15040" x="6510338" y="1814513"/>
          <p14:tracePt t="15058" x="6480175" y="1830388"/>
          <p14:tracePt t="15076" x="6440488" y="1846263"/>
          <p14:tracePt t="15088" x="6418263" y="1860550"/>
          <p14:tracePt t="15106" x="6356350" y="1892300"/>
          <p14:tracePt t="15125" x="6278563" y="1946275"/>
          <p14:tracePt t="15143" x="6194425" y="2008188"/>
          <p14:tracePt t="15155" x="6140450" y="2038350"/>
          <p14:tracePt t="15173" x="6070600" y="2085975"/>
          <p14:tracePt t="15191" x="6016625" y="2132013"/>
          <p14:tracePt t="15209" x="5970588" y="2170113"/>
          <p14:tracePt t="15222" x="5938838" y="2193925"/>
          <p14:tracePt t="15240" x="5908675" y="2232025"/>
          <p14:tracePt t="15258" x="5876925" y="2262188"/>
          <p14:tracePt t="15276" x="5846763" y="2293938"/>
          <p14:tracePt t="15288" x="5822950" y="2301875"/>
          <p14:tracePt t="15306" x="5800725" y="2316163"/>
          <p14:tracePt t="15325" x="5792788" y="2324100"/>
          <p14:tracePt t="16049" x="5784850" y="2324100"/>
          <p14:tracePt t="16052" x="5776913" y="2332038"/>
          <p14:tracePt t="16054" x="5768975" y="2332038"/>
          <p14:tracePt t="16059" x="5753100" y="2339975"/>
          <p14:tracePt t="16077" x="5699125" y="2363788"/>
          <p14:tracePt t="16089" x="5661025" y="2386013"/>
          <p14:tracePt t="16107" x="5591175" y="2425700"/>
          <p14:tracePt t="16126" x="5529263" y="2479675"/>
          <p14:tracePt t="16144" x="5483225" y="2525713"/>
          <p14:tracePt t="16156" x="5459413" y="2541588"/>
          <p14:tracePt t="16174" x="5445125" y="2555875"/>
          <p14:tracePt t="16192" x="5421313" y="2587625"/>
          <p14:tracePt t="16193" x="5413375" y="2595563"/>
          <p14:tracePt t="16210" x="5383213" y="2633663"/>
          <p14:tracePt t="16211" x="5383213" y="2641600"/>
          <p14:tracePt t="16223" x="5359400" y="2657475"/>
          <p14:tracePt t="16241" x="5337175" y="2687638"/>
          <p14:tracePt t="16259" x="5297488" y="2711450"/>
          <p14:tracePt t="16277" x="5267325" y="2711450"/>
          <p14:tracePt t="16289" x="5259388" y="2695575"/>
          <p14:tracePt t="16308" x="5459413" y="2663825"/>
          <p14:tracePt t="16308" x="5483225" y="2663825"/>
          <p14:tracePt t="16326" x="6086475" y="2779713"/>
          <p14:tracePt t="16344" x="6486525" y="2865438"/>
          <p14:tracePt t="16356" x="6494463" y="2865438"/>
          <p14:tracePt t="16374" x="6494463" y="2873375"/>
          <p14:tracePt t="16406" x="6486525" y="2873375"/>
          <p14:tracePt t="16411" x="6472238" y="2873375"/>
          <p14:tracePt t="16411" x="6464300" y="2873375"/>
          <p14:tracePt t="16423" x="6456363" y="2873375"/>
          <p14:tracePt t="16669" x="6448425" y="2873375"/>
          <p14:tracePt t="16738" x="6440488" y="2873375"/>
          <p14:tracePt t="16739" x="6432550" y="2873375"/>
          <p14:tracePt t="16744" x="6402388" y="2873375"/>
          <p14:tracePt t="16745" x="6394450" y="2873375"/>
          <p14:tracePt t="16756" x="6286500" y="2849563"/>
          <p14:tracePt t="16757" x="6278563" y="2849563"/>
          <p14:tracePt t="16775" x="6008688" y="2795588"/>
          <p14:tracePt t="16793" x="5545138" y="2687638"/>
          <p14:tracePt t="16811" x="5413375" y="2657475"/>
          <p14:tracePt t="16823" x="5399088" y="2649538"/>
          <p14:tracePt t="16841" x="5383213" y="2649538"/>
          <p14:tracePt t="16860" x="5375275" y="2657475"/>
          <p14:tracePt t="16878" x="5343525" y="2657475"/>
          <p14:tracePt t="16890" x="5329238" y="2657475"/>
          <p14:tracePt t="16908" x="5283200" y="2657475"/>
          <p14:tracePt t="16926" x="5251450" y="2657475"/>
          <p14:tracePt t="16944" x="5235575" y="2657475"/>
          <p14:tracePt t="16957" x="5213350" y="2657475"/>
          <p14:tracePt t="16975" x="5189538" y="2657475"/>
          <p14:tracePt t="16993" x="5159375" y="2657475"/>
          <p14:tracePt t="17011" x="5135563" y="2657475"/>
          <p14:tracePt t="17072" x="5127625" y="2657475"/>
          <p14:tracePt t="17080" x="5119688" y="2657475"/>
          <p14:tracePt t="17085" x="5113338" y="2649538"/>
          <p14:tracePt t="17090" x="5105400" y="2649538"/>
          <p14:tracePt t="17108" x="5011738" y="2641600"/>
          <p14:tracePt t="17126" x="4903788" y="2633663"/>
          <p14:tracePt t="17127" x="4895850" y="2633663"/>
          <p14:tracePt t="17145" x="4811713" y="2617788"/>
          <p14:tracePt t="17157" x="4765675" y="2601913"/>
          <p14:tracePt t="17175" x="4718050" y="2595563"/>
          <p14:tracePt t="17193" x="4687888" y="2587625"/>
          <p14:tracePt t="17211" x="4672013" y="2587625"/>
          <p14:tracePt t="17279" x="4672013" y="2579688"/>
          <p14:tracePt t="18352" x="4664075" y="2579688"/>
          <p14:tracePt t="18354" x="4657725" y="2579688"/>
          <p14:tracePt t="18358" x="4649788" y="2595563"/>
          <p14:tracePt t="18364" x="4633913" y="2601913"/>
          <p14:tracePt t="18376" x="4610100" y="2633663"/>
          <p14:tracePt t="18394" x="4595813" y="2663825"/>
          <p14:tracePt t="18413" x="4595813" y="2695575"/>
          <p14:tracePt t="18425" x="4602163" y="2725738"/>
          <p14:tracePt t="18443" x="4633913" y="2795588"/>
          <p14:tracePt t="18461" x="4672013" y="2865438"/>
          <p14:tracePt t="18479" x="4695825" y="2903538"/>
          <p14:tracePt t="18492" x="4703763" y="2911475"/>
          <p14:tracePt t="18602" x="4711700" y="2911475"/>
          <p14:tracePt t="18607" x="4718050" y="2911475"/>
          <p14:tracePt t="18609" x="4725988" y="2911475"/>
          <p14:tracePt t="18613" x="4741863" y="2911475"/>
          <p14:tracePt t="18625" x="4833938" y="2911475"/>
          <p14:tracePt t="18643" x="5043488" y="2927350"/>
          <p14:tracePt t="18661" x="5297488" y="2927350"/>
          <p14:tracePt t="18662" x="5305425" y="2927350"/>
          <p14:tracePt t="18680" x="5561013" y="2935288"/>
          <p14:tracePt t="18692" x="5730875" y="2935288"/>
          <p14:tracePt t="18710" x="5992813" y="2935288"/>
          <p14:tracePt t="18728" x="6262688" y="2935288"/>
          <p14:tracePt t="18746" x="6526213" y="2957513"/>
          <p14:tracePt t="18758" x="6680200" y="2981325"/>
          <p14:tracePt t="18759" x="6696075" y="2989263"/>
          <p14:tracePt t="18777" x="6888163" y="3043238"/>
          <p14:tracePt t="18795" x="7027863" y="3073400"/>
          <p14:tracePt t="18813" x="7167563" y="3089275"/>
          <p14:tracePt t="18825" x="7259638" y="3105150"/>
          <p14:tracePt t="18843" x="7429500" y="3105150"/>
          <p14:tracePt t="18844" x="7437438" y="3105150"/>
          <p14:tracePt t="18862" x="7607300" y="3081338"/>
          <p14:tracePt t="18862" x="7615238" y="3073400"/>
          <p14:tracePt t="18880" x="7753350" y="3027363"/>
          <p14:tracePt t="18892" x="7823200" y="2997200"/>
          <p14:tracePt t="18910" x="7869238" y="2949575"/>
          <p14:tracePt t="18928" x="7885113" y="2895600"/>
          <p14:tracePt t="18940" x="7885113" y="2841625"/>
          <p14:tracePt t="18941" x="7877175" y="2841625"/>
          <p14:tracePt t="18959" x="7807325" y="2725738"/>
          <p14:tracePt t="18977" x="7669213" y="2571750"/>
          <p14:tracePt t="18995" x="7507288" y="2417763"/>
          <p14:tracePt t="19007" x="7391400" y="2309813"/>
          <p14:tracePt t="19025" x="7283450" y="2200275"/>
          <p14:tracePt t="19026" x="7275513" y="2200275"/>
          <p14:tracePt t="19044" x="7205663" y="2132013"/>
          <p14:tracePt t="19062" x="7135813" y="2078038"/>
          <p14:tracePt t="19074" x="7089775" y="2046288"/>
          <p14:tracePt t="19092" x="7011988" y="1992313"/>
          <p14:tracePt t="19110" x="6950075" y="1954213"/>
          <p14:tracePt t="19129" x="6888163" y="1908175"/>
          <p14:tracePt t="19141" x="6842125" y="1876425"/>
          <p14:tracePt t="19159" x="6780213" y="1830388"/>
          <p14:tracePt t="19177" x="6726238" y="1806575"/>
          <p14:tracePt t="19195" x="6664325" y="1776413"/>
          <p14:tracePt t="19207" x="6610350" y="1760538"/>
          <p14:tracePt t="19208" x="6602413" y="1760538"/>
          <p14:tracePt t="19226" x="6502400" y="1738313"/>
          <p14:tracePt t="19244" x="6418263" y="1722438"/>
          <p14:tracePt t="19262" x="6332538" y="1714500"/>
          <p14:tracePt t="19274" x="6270625" y="1714500"/>
          <p14:tracePt t="19292" x="6162675" y="1706563"/>
          <p14:tracePt t="19311" x="6030913" y="1706563"/>
          <p14:tracePt t="19329" x="5892800" y="1714500"/>
          <p14:tracePt t="19341" x="5792788" y="1730375"/>
          <p14:tracePt t="19359" x="5645150" y="1744663"/>
          <p14:tracePt t="19377" x="5499100" y="1768475"/>
          <p14:tracePt t="19395" x="5375275" y="1792288"/>
          <p14:tracePt t="19408" x="5313363" y="1814513"/>
          <p14:tracePt t="19426" x="5213350" y="1868488"/>
          <p14:tracePt t="19444" x="5119688" y="1954213"/>
          <p14:tracePt t="19462" x="5035550" y="2070100"/>
          <p14:tracePt t="19474" x="4997450" y="2146300"/>
          <p14:tracePt t="19493" x="4989513" y="2286000"/>
          <p14:tracePt t="19493" x="4989513" y="2293938"/>
          <p14:tracePt t="19511" x="5027613" y="2463800"/>
          <p14:tracePt t="19529" x="5143500" y="2657475"/>
          <p14:tracePt t="19541" x="5235575" y="2757488"/>
          <p14:tracePt t="19559" x="5413375" y="2865438"/>
          <p14:tracePt t="19577" x="5629275" y="2927350"/>
          <p14:tracePt t="19578" x="5645150" y="2927350"/>
          <p14:tracePt t="19596" x="5861050" y="2965450"/>
          <p14:tracePt t="19608" x="5976938" y="2981325"/>
          <p14:tracePt t="19626" x="6124575" y="2997200"/>
          <p14:tracePt t="19644" x="6224588" y="2997200"/>
          <p14:tracePt t="19662" x="6302375" y="2981325"/>
          <p14:tracePt t="19663" x="6310313" y="2981325"/>
          <p14:tracePt t="19681" x="6402388" y="2957513"/>
          <p14:tracePt t="19693" x="6464300" y="2927350"/>
          <p14:tracePt t="19711" x="6564313" y="2887663"/>
          <p14:tracePt t="19729" x="6610350" y="2865438"/>
          <p14:tracePt t="19741" x="6634163" y="2849563"/>
          <p14:tracePt t="19759" x="6664325" y="2833688"/>
          <p14:tracePt t="19778" x="6704013" y="2811463"/>
          <p14:tracePt t="19796" x="6750050" y="2787650"/>
          <p14:tracePt t="19808" x="6780213" y="2771775"/>
          <p14:tracePt t="19826" x="6819900" y="2757488"/>
          <p14:tracePt t="19844" x="6834188" y="2749550"/>
          <p14:tracePt t="20195" x="6842125" y="2749550"/>
          <p14:tracePt t="20200" x="6850063" y="2749550"/>
          <p14:tracePt t="20202" x="6858000" y="2749550"/>
          <p14:tracePt t="20208" x="6865938" y="2749550"/>
          <p14:tracePt t="20209" x="6873875" y="2749550"/>
          <p14:tracePt t="20227" x="6919913" y="2765425"/>
          <p14:tracePt t="20245" x="6973888" y="2765425"/>
          <p14:tracePt t="20263" x="7065963" y="2749550"/>
          <p14:tracePt t="20275" x="7127875" y="2717800"/>
          <p14:tracePt t="20293" x="7213600" y="2663825"/>
          <p14:tracePt t="20312" x="7289800" y="2601913"/>
          <p14:tracePt t="20330" x="7329488" y="2525713"/>
          <p14:tracePt t="20342" x="7337425" y="2471738"/>
          <p14:tracePt t="20360" x="7329488" y="2393950"/>
          <p14:tracePt t="20378" x="7275513" y="2316163"/>
          <p14:tracePt t="20396" x="7213600" y="2255838"/>
          <p14:tracePt t="20397" x="7213600" y="2247900"/>
          <p14:tracePt t="20409" x="7189788" y="2216150"/>
          <p14:tracePt t="20427" x="7159625" y="2162175"/>
          <p14:tracePt t="20445" x="7113588" y="2092325"/>
          <p14:tracePt t="20463" x="7019925" y="2024063"/>
          <p14:tracePt t="20475" x="6943725" y="1984375"/>
          <p14:tracePt t="20494" x="6796088" y="1914525"/>
          <p14:tracePt t="20494" x="6780213" y="1914525"/>
          <p14:tracePt t="20512" x="6618288" y="1860550"/>
          <p14:tracePt t="20530" x="6486525" y="1822450"/>
          <p14:tracePt t="20542" x="6410325" y="1806575"/>
          <p14:tracePt t="20560" x="6316663" y="1800225"/>
          <p14:tracePt t="20579" x="6194425" y="1800225"/>
          <p14:tracePt t="20597" x="6046788" y="1800225"/>
          <p14:tracePt t="20609" x="5938838" y="1814513"/>
          <p14:tracePt t="20627" x="5792788" y="1860550"/>
          <p14:tracePt t="20645" x="5676900" y="1908175"/>
          <p14:tracePt t="20663" x="5583238" y="1976438"/>
          <p14:tracePt t="20664" x="5575300" y="1976438"/>
          <p14:tracePt t="20676" x="5529263" y="2038350"/>
          <p14:tracePt t="20694" x="5499100" y="2116138"/>
          <p14:tracePt t="20712" x="5483225" y="2185988"/>
          <p14:tracePt t="20730" x="5475288" y="2255838"/>
          <p14:tracePt t="20742" x="5475288" y="2309813"/>
          <p14:tracePt t="20761" x="5483225" y="2393950"/>
          <p14:tracePt t="20761" x="5483225" y="2401888"/>
          <p14:tracePt t="20779" x="5507038" y="2455863"/>
          <p14:tracePt t="20797" x="5545138" y="2493963"/>
          <p14:tracePt t="20809" x="5568950" y="2517775"/>
          <p14:tracePt t="20827" x="5607050" y="2541588"/>
          <p14:tracePt t="20846" x="5645150" y="2563813"/>
          <p14:tracePt t="20864" x="5676900" y="2595563"/>
          <p14:tracePt t="20876" x="5707063" y="2625725"/>
          <p14:tracePt t="20894" x="5761038" y="2649538"/>
          <p14:tracePt t="20912" x="5846763" y="2657475"/>
          <p14:tracePt t="20930" x="5984875" y="2649538"/>
          <p14:tracePt t="20943" x="6086475" y="2641600"/>
          <p14:tracePt t="20943" x="6092825" y="2641600"/>
          <p14:tracePt t="20961" x="6232525" y="2609850"/>
          <p14:tracePt t="20979" x="6324600" y="2587625"/>
          <p14:tracePt t="20997" x="6386513" y="2579688"/>
          <p14:tracePt t="21009" x="6410325" y="2571750"/>
          <p14:tracePt t="21027" x="6448425" y="2571750"/>
          <p14:tracePt t="21028" x="6456363" y="2571750"/>
          <p14:tracePt t="21046" x="6502400" y="2571750"/>
          <p14:tracePt t="21064" x="6556375" y="2571750"/>
          <p14:tracePt t="21076" x="6602413" y="2571750"/>
          <p14:tracePt t="21094" x="6672263" y="2571750"/>
          <p14:tracePt t="21112" x="6718300" y="2579688"/>
          <p14:tracePt t="21130" x="6750050" y="2587625"/>
          <p14:tracePt t="21143" x="6765925" y="2595563"/>
          <p14:tracePt t="21161" x="6780213" y="2595563"/>
          <p14:tracePt t="21179" x="6796088" y="2601913"/>
          <p14:tracePt t="21197" x="6811963" y="2601913"/>
          <p14:tracePt t="21209" x="6827838" y="2601913"/>
          <p14:tracePt t="21228" x="6850063" y="2601913"/>
          <p14:tracePt t="21246" x="6858000" y="2601913"/>
          <p14:tracePt t="21875" x="6865938" y="2601913"/>
          <p14:tracePt t="21882" x="6873875" y="2601913"/>
          <p14:tracePt t="21887" x="6881813" y="2609850"/>
          <p14:tracePt t="21895" x="6904038" y="2625725"/>
          <p14:tracePt t="21913" x="6943725" y="2657475"/>
          <p14:tracePt t="21931" x="6958013" y="2657475"/>
          <p14:tracePt t="21944" x="6965950" y="2657475"/>
          <p14:tracePt t="21962" x="6973888" y="2657475"/>
          <p14:tracePt t="22044" x="6973888" y="2663825"/>
          <p14:tracePt t="22046" x="6981825" y="2663825"/>
          <p14:tracePt t="22055" x="6989763" y="2663825"/>
          <p14:tracePt t="22065" x="6997700" y="2671763"/>
          <p14:tracePt t="22077" x="7004050" y="2687638"/>
          <p14:tracePt t="22095" x="7019925" y="2695575"/>
          <p14:tracePt t="22113" x="7035800" y="2703513"/>
          <p14:tracePt t="22691" x="7035800" y="2711450"/>
          <p14:tracePt t="22692" x="7027863" y="2711450"/>
          <p14:tracePt t="22696" x="7011988" y="2717800"/>
          <p14:tracePt t="22702" x="6981825" y="2733675"/>
          <p14:tracePt t="22714" x="6911975" y="2771775"/>
          <p14:tracePt t="22732" x="6850063" y="2795588"/>
          <p14:tracePt t="22744" x="6819900" y="2811463"/>
          <p14:tracePt t="22762" x="6772275" y="2827338"/>
          <p14:tracePt t="22763" x="6765925" y="2827338"/>
          <p14:tracePt t="22781" x="6734175" y="2857500"/>
          <p14:tracePt t="22799" x="6696075" y="2895600"/>
          <p14:tracePt t="22811" x="6672263" y="2927350"/>
          <p14:tracePt t="22829" x="6657975" y="2957513"/>
          <p14:tracePt t="22847" x="6650038" y="2965450"/>
          <p14:tracePt t="22866" x="6634163" y="2989263"/>
          <p14:tracePt t="22878" x="6626225" y="3003550"/>
          <p14:tracePt t="22896" x="6626225" y="3027363"/>
          <p14:tracePt t="22914" x="6618288" y="3043238"/>
          <p14:tracePt t="22932" x="6610350" y="3073400"/>
          <p14:tracePt t="22945" x="6602413" y="3089275"/>
          <p14:tracePt t="22945" x="6602413" y="3097213"/>
          <p14:tracePt t="22963" x="6596063" y="3127375"/>
          <p14:tracePt t="22981" x="6564313" y="3159125"/>
          <p14:tracePt t="22999" x="6542088" y="3197225"/>
          <p14:tracePt t="23011" x="6518275" y="3228975"/>
          <p14:tracePt t="23030" x="6494463" y="3267075"/>
          <p14:tracePt t="23048" x="6472238" y="3321050"/>
          <p14:tracePt t="23066" x="6464300" y="3359150"/>
          <p14:tracePt t="23078" x="6464300" y="3382963"/>
          <p14:tracePt t="23097" x="6464300" y="3413125"/>
          <p14:tracePt t="23114" x="6456363" y="3444875"/>
          <p14:tracePt t="23132" x="6448425" y="3459163"/>
          <p14:tracePt t="23145" x="6448425" y="3475038"/>
          <p14:tracePt t="23163" x="6448425" y="3498850"/>
          <p14:tracePt t="23181" x="6448425" y="3529013"/>
          <p14:tracePt t="23199" x="6440488" y="3568700"/>
          <p14:tracePt t="23211" x="6440488" y="3590925"/>
          <p14:tracePt t="23230" x="6440488" y="3606800"/>
          <p14:tracePt t="23248" x="6440488" y="3614738"/>
          <p14:tracePt t="23296" x="6440488" y="3622675"/>
          <p14:tracePt t="23303" x="6440488" y="3629025"/>
          <p14:tracePt t="23307" x="6432550" y="3629025"/>
          <p14:tracePt t="23315" x="6432550" y="3636963"/>
          <p14:tracePt t="23333" x="6418263" y="3660775"/>
          <p14:tracePt t="23345" x="6418263" y="3668713"/>
          <p14:tracePt t="23556" x="6418263" y="3660775"/>
          <p14:tracePt t="23559" x="6418263" y="3652838"/>
          <p14:tracePt t="23563" x="6418263" y="3644900"/>
          <p14:tracePt t="23569" x="6418263" y="3636963"/>
          <p14:tracePt t="23582" x="6410325" y="3606800"/>
          <p14:tracePt t="23600" x="6410325" y="3590925"/>
          <p14:tracePt t="23612" x="6410325" y="3575050"/>
          <p14:tracePt t="23630" x="6410325" y="3552825"/>
          <p14:tracePt t="23648" x="6410325" y="3536950"/>
          <p14:tracePt t="23666" x="6410325" y="3529013"/>
          <p14:tracePt t="24107" x="6410325" y="3521075"/>
          <p14:tracePt t="24113" x="6410325" y="3514725"/>
          <p14:tracePt t="24116" x="6402388" y="3506788"/>
          <p14:tracePt t="24117" x="6402388" y="3498850"/>
          <p14:tracePt t="24134" x="6378575" y="3413125"/>
          <p14:tracePt t="24146" x="6378575" y="3351213"/>
          <p14:tracePt t="24164" x="6402388" y="3321050"/>
          <p14:tracePt t="24182" x="6410325" y="3297238"/>
          <p14:tracePt t="25870" x="6402388" y="3289300"/>
          <p14:tracePt t="25872" x="6394450" y="3289300"/>
          <p14:tracePt t="25875" x="6378575" y="3275013"/>
          <p14:tracePt t="25881" x="6340475" y="3228975"/>
          <p14:tracePt t="25899" x="6170613" y="3027363"/>
          <p14:tracePt t="25917" x="5984875" y="2771775"/>
          <p14:tracePt t="25935" x="5745163" y="2533650"/>
          <p14:tracePt t="25936" x="5730875" y="2525713"/>
          <p14:tracePt t="25948" x="5583238" y="2417763"/>
          <p14:tracePt t="25966" x="5499100" y="2371725"/>
          <p14:tracePt t="25984" x="5553075" y="2455863"/>
          <p14:tracePt t="26002" x="5629275" y="2663825"/>
          <p14:tracePt t="26014" x="5645150" y="2779713"/>
          <p14:tracePt t="26033" x="5707063" y="2873375"/>
          <p14:tracePt t="26051" x="5846763" y="2903538"/>
          <p14:tracePt t="26069" x="5922963" y="2919413"/>
          <p14:tracePt t="26089" x="5930900" y="2919413"/>
          <p14:tracePt t="26340" x="5922963" y="2919413"/>
          <p14:tracePt t="26346" x="5915025" y="2919413"/>
          <p14:tracePt t="26388" x="5922963" y="2919413"/>
          <p14:tracePt t="26410" x="5938838" y="2919413"/>
          <p14:tracePt t="26422" x="5946775" y="2919413"/>
          <p14:tracePt t="26446" x="5938838" y="2919413"/>
          <p14:tracePt t="26449" x="5930900" y="2919413"/>
          <p14:tracePt t="26451" x="5922963" y="2919413"/>
          <p14:tracePt t="26469" x="5884863" y="2911475"/>
          <p14:tracePt t="26481" x="5815013" y="2895600"/>
          <p14:tracePt t="26482" x="5807075" y="2895600"/>
          <p14:tracePt t="26500" x="5761038" y="2919413"/>
          <p14:tracePt t="26518" x="5868988" y="2997200"/>
          <p14:tracePt t="26536" x="5976938" y="3057525"/>
          <p14:tracePt t="26548" x="6046788" y="3089275"/>
          <p14:tracePt t="26549" x="6054725" y="3097213"/>
          <p14:tracePt t="26566" x="6100763" y="3127375"/>
          <p14:tracePt t="26567" x="6100763" y="3135313"/>
          <p14:tracePt t="26585" x="6116638" y="3151188"/>
          <p14:tracePt t="26603" x="6132513" y="3205163"/>
          <p14:tracePt t="26615" x="6140450" y="3282950"/>
          <p14:tracePt t="26633" x="6154738" y="3421063"/>
          <p14:tracePt t="26651" x="6194425" y="3536950"/>
          <p14:tracePt t="26670" x="6240463" y="3636963"/>
          <p14:tracePt t="26670" x="6248400" y="3636963"/>
          <p14:tracePt t="26682" x="6286500" y="3690938"/>
          <p14:tracePt t="26700" x="6340475" y="3752850"/>
          <p14:tracePt t="26718" x="6372225" y="3800475"/>
          <p14:tracePt t="26736" x="6394450" y="3830638"/>
          <p14:tracePt t="26737" x="6394450" y="3838575"/>
          <p14:tracePt t="26748" x="6402388" y="3854450"/>
          <p14:tracePt t="26749" x="6410325" y="3854450"/>
          <p14:tracePt t="26767" x="6426200" y="3884613"/>
          <p14:tracePt t="26785" x="6456363" y="3900488"/>
          <p14:tracePt t="26803" x="6526213" y="3908425"/>
          <p14:tracePt t="26815" x="6588125" y="3914775"/>
          <p14:tracePt t="26833" x="6642100" y="3914775"/>
          <p14:tracePt t="26854" x="6672263" y="3914775"/>
          <p14:tracePt t="26877" x="6680200" y="3914775"/>
          <p14:tracePt t="26882" x="6680200" y="3908425"/>
          <p14:tracePt t="26900" x="6742113" y="3854450"/>
          <p14:tracePt t="26918" x="6811963" y="3814763"/>
          <p14:tracePt t="27137" x="6804025" y="3814763"/>
          <p14:tracePt t="31007" x="6796088" y="3814763"/>
          <p14:tracePt t="31010" x="6796088" y="3800475"/>
          <p14:tracePt t="31013" x="6788150" y="3792538"/>
          <p14:tracePt t="31014" x="6780213" y="3784600"/>
          <p14:tracePt t="31019" x="6772275" y="3760788"/>
          <p14:tracePt t="31020" x="6772275" y="3744913"/>
          <p14:tracePt t="31038" x="6734175" y="3668713"/>
          <p14:tracePt t="31056" x="6711950" y="3629025"/>
          <p14:tracePt t="31068" x="6696075" y="3598863"/>
          <p14:tracePt t="31086" x="6672263" y="3552825"/>
          <p14:tracePt t="31104" x="6626225" y="3490913"/>
          <p14:tracePt t="31123" x="6580188" y="3429000"/>
          <p14:tracePt t="31135" x="6548438" y="3398838"/>
          <p14:tracePt t="31153" x="6518275" y="3367088"/>
          <p14:tracePt t="31171" x="6486525" y="3336925"/>
          <p14:tracePt t="31189" x="6464300" y="3305175"/>
          <p14:tracePt t="31201" x="6440488" y="3282950"/>
          <p14:tracePt t="31220" x="6418263" y="3243263"/>
          <p14:tracePt t="31238" x="6394450" y="3228975"/>
          <p14:tracePt t="31256" x="6378575" y="3197225"/>
          <p14:tracePt t="31268" x="6364288" y="3181350"/>
          <p14:tracePt t="31286" x="6340475" y="3167063"/>
          <p14:tracePt t="31305" x="6316663" y="3135313"/>
          <p14:tracePt t="31323" x="6302375" y="3113088"/>
          <p14:tracePt t="31335" x="6294438" y="3105150"/>
          <p14:tracePt t="31730" x="6294438" y="3097213"/>
          <p14:tracePt t="31740" x="6294438" y="3089275"/>
          <p14:tracePt t="31748" x="6302375" y="3081338"/>
          <p14:tracePt t="31753" x="6310313" y="3081338"/>
          <p14:tracePt t="31754" x="6310313" y="3073400"/>
          <p14:tracePt t="31772" x="6324600" y="3065463"/>
          <p14:tracePt t="31790" x="6324600" y="3057525"/>
          <p14:tracePt t="31802" x="6332538" y="3051175"/>
          <p14:tracePt t="31820" x="6356350" y="3035300"/>
          <p14:tracePt t="31838" x="6372225" y="3019425"/>
          <p14:tracePt t="31857" x="6386513" y="2989263"/>
          <p14:tracePt t="31869" x="6402388" y="2957513"/>
          <p14:tracePt t="31887" x="6418263" y="2911475"/>
          <p14:tracePt t="31905" x="6426200" y="2833688"/>
          <p14:tracePt t="31924" x="6426200" y="2749550"/>
          <p14:tracePt t="31935" x="6426200" y="2711450"/>
          <p14:tracePt t="31936" x="6418263" y="2711450"/>
          <p14:tracePt t="31954" x="6394450" y="2663825"/>
          <p14:tracePt t="31972" x="6356350" y="2617788"/>
          <p14:tracePt t="31990" x="6302375" y="2579688"/>
          <p14:tracePt t="32002" x="6270625" y="2555875"/>
          <p14:tracePt t="32020" x="6240463" y="2533650"/>
          <p14:tracePt t="32039" x="6216650" y="2525713"/>
          <p14:tracePt t="32057" x="6200775" y="2509838"/>
          <p14:tracePt t="32069" x="6178550" y="2509838"/>
          <p14:tracePt t="32087" x="6108700" y="2541588"/>
          <p14:tracePt t="32105" x="5984875" y="2601913"/>
          <p14:tracePt t="32124" x="5876925" y="2649538"/>
          <p14:tracePt t="32136" x="5838825" y="2663825"/>
          <p14:tracePt t="32154" x="5800725" y="2687638"/>
          <p14:tracePt t="32172" x="5776913" y="2695575"/>
          <p14:tracePt t="32235" x="5768975" y="2695575"/>
          <p14:tracePt t="32237" x="5768975" y="2703513"/>
          <p14:tracePt t="32242" x="5761038" y="2711450"/>
          <p14:tracePt t="32257" x="5745163" y="2725738"/>
          <p14:tracePt t="32269" x="5745163" y="2749550"/>
          <p14:tracePt t="32287" x="5745163" y="2771775"/>
          <p14:tracePt t="32306" x="5745163" y="2787650"/>
          <p14:tracePt t="32345" x="5745163" y="2795588"/>
          <p14:tracePt t="32364" x="5753100" y="2795588"/>
          <p14:tracePt t="32366" x="5761038" y="2803525"/>
          <p14:tracePt t="32372" x="5784850" y="2811463"/>
          <p14:tracePt t="32390" x="5892800" y="2841625"/>
          <p14:tracePt t="32391" x="5900738" y="2849563"/>
          <p14:tracePt t="32403" x="6000750" y="2873375"/>
          <p14:tracePt t="32421" x="6170613" y="2903538"/>
          <p14:tracePt t="32439" x="6316663" y="2927350"/>
          <p14:tracePt t="32457" x="6456363" y="2927350"/>
          <p14:tracePt t="32469" x="6518275" y="2935288"/>
          <p14:tracePt t="32488" x="6556375" y="2935288"/>
          <p14:tracePt t="32506" x="6564313" y="2935288"/>
          <p14:tracePt t="32562" x="6572250" y="2935288"/>
          <p14:tracePt t="32570" x="6572250" y="2943225"/>
          <p14:tracePt t="32571" x="6580188" y="2943225"/>
          <p14:tracePt t="32574" x="6588125" y="2943225"/>
          <p14:tracePt t="32591" x="6602413" y="2949575"/>
          <p14:tracePt t="32603" x="6618288" y="2957513"/>
          <p14:tracePt t="32621" x="6634163" y="2965450"/>
          <p14:tracePt t="32639" x="6657975" y="2965450"/>
          <p14:tracePt t="33124" x="6650038" y="2965450"/>
          <p14:tracePt t="33125" x="6642100" y="2965450"/>
          <p14:tracePt t="33126" x="6634163" y="2957513"/>
          <p14:tracePt t="33131" x="6596063" y="2935288"/>
          <p14:tracePt t="33137" x="6564313" y="2911475"/>
          <p14:tracePt t="33155" x="6534150" y="2887663"/>
          <p14:tracePt t="33316" x="6526213" y="2887663"/>
          <p14:tracePt t="33324" x="6518275" y="2887663"/>
          <p14:tracePt t="33325" x="6510338" y="2887663"/>
          <p14:tracePt t="33331" x="6494463" y="2895600"/>
          <p14:tracePt t="33337" x="6456363" y="2919413"/>
          <p14:tracePt t="33355" x="6372225" y="2973388"/>
          <p14:tracePt t="33373" x="6356350" y="2989263"/>
          <p14:tracePt t="33419" x="6348413" y="2989263"/>
          <p14:tracePt t="33458" x="6348413" y="2997200"/>
          <p14:tracePt t="33462" x="6340475" y="2997200"/>
          <p14:tracePt t="33465" x="6332538" y="2997200"/>
          <p14:tracePt t="33470" x="6332538" y="3003550"/>
          <p14:tracePt t="33489" x="6278563" y="3051175"/>
          <p14:tracePt t="33507" x="6224588" y="3089275"/>
          <p14:tracePt t="33525" x="6154738" y="3135313"/>
          <p14:tracePt t="33537" x="6092825" y="3181350"/>
          <p14:tracePt t="33555" x="6008688" y="3235325"/>
          <p14:tracePt t="33556" x="6008688" y="3243263"/>
          <p14:tracePt t="33574" x="5970588" y="3267075"/>
          <p14:tracePt t="33806" x="5976938" y="3267075"/>
          <p14:tracePt t="33808" x="5984875" y="3267075"/>
          <p14:tracePt t="33810" x="5992813" y="3267075"/>
          <p14:tracePt t="33822" x="6054725" y="3243263"/>
          <p14:tracePt t="33841" x="6108700" y="3205163"/>
          <p14:tracePt t="33841" x="6116638" y="3205163"/>
          <p14:tracePt t="33859" x="6146800" y="3167063"/>
          <p14:tracePt t="33871" x="6170613" y="3143250"/>
          <p14:tracePt t="33889" x="6186488" y="3119438"/>
          <p14:tracePt t="33907" x="6186488" y="3097213"/>
          <p14:tracePt t="33925" x="6186488" y="3089275"/>
          <p14:tracePt t="33938" x="6178550" y="3073400"/>
          <p14:tracePt t="33956" x="6162675" y="3065463"/>
          <p14:tracePt t="34029" x="6154738" y="3065463"/>
          <p14:tracePt t="34031" x="6154738" y="3057525"/>
          <p14:tracePt t="34038" x="6154738" y="3051175"/>
          <p14:tracePt t="34041" x="6146800" y="3051175"/>
          <p14:tracePt t="34059" x="6116638" y="2997200"/>
          <p14:tracePt t="34071" x="6100763" y="2973388"/>
          <p14:tracePt t="34089" x="6086475" y="2949575"/>
          <p14:tracePt t="34107" x="6086475" y="2927350"/>
          <p14:tracePt t="34126" x="6078538" y="2911475"/>
          <p14:tracePt t="34138" x="6078538" y="2903538"/>
          <p14:tracePt t="34156" x="6078538" y="2873375"/>
          <p14:tracePt t="34174" x="6100763" y="2841625"/>
          <p14:tracePt t="34175" x="6108700" y="2841625"/>
          <p14:tracePt t="34192" x="6124575" y="2819400"/>
          <p14:tracePt t="34205" x="6140450" y="2811463"/>
          <p14:tracePt t="34223" x="6170613" y="2803525"/>
          <p14:tracePt t="34241" x="6216650" y="2779713"/>
          <p14:tracePt t="34259" x="6286500" y="2749550"/>
          <p14:tracePt t="34271" x="6340475" y="2725738"/>
          <p14:tracePt t="34289" x="6402388" y="2687638"/>
          <p14:tracePt t="34308" x="6472238" y="2649538"/>
          <p14:tracePt t="34326" x="6526213" y="2633663"/>
          <p14:tracePt t="34338" x="6556375" y="2625725"/>
          <p14:tracePt t="34356" x="6596063" y="2625725"/>
          <p14:tracePt t="34374" x="6610350" y="2641600"/>
          <p14:tracePt t="34393" x="6626225" y="2695575"/>
          <p14:tracePt t="34405" x="6650038" y="2733675"/>
          <p14:tracePt t="34423" x="6696075" y="2787650"/>
          <p14:tracePt t="34441" x="6742113" y="2833688"/>
          <p14:tracePt t="34459" x="6765925" y="2849563"/>
          <p14:tracePt t="34471" x="6772275" y="2857500"/>
          <p14:tracePt t="34490" x="6780213" y="2857500"/>
          <p14:tracePt t="34550" x="6788150" y="2857500"/>
          <p14:tracePt t="34552" x="6788150" y="2865438"/>
          <p14:tracePt t="34557" x="6796088" y="2865438"/>
          <p14:tracePt t="34562" x="6804025" y="2865438"/>
          <p14:tracePt t="34580" x="6811963" y="2865438"/>
          <p14:tracePt t="34594" x="6811963" y="2857500"/>
          <p14:tracePt t="34605" x="6811963" y="2849563"/>
          <p14:tracePt t="34623" x="6811963" y="2811463"/>
          <p14:tracePt t="34641" x="6796088" y="2771775"/>
          <p14:tracePt t="34660" x="6780213" y="2725738"/>
          <p14:tracePt t="34672" x="6757988" y="2703513"/>
          <p14:tracePt t="34690" x="6726238" y="2671763"/>
          <p14:tracePt t="34708" x="6688138" y="2657475"/>
          <p14:tracePt t="34726" x="6626225" y="2641600"/>
          <p14:tracePt t="34738" x="6596063" y="2633663"/>
          <p14:tracePt t="34757" x="6534150" y="2625725"/>
          <p14:tracePt t="34775" x="6480175" y="2625725"/>
          <p14:tracePt t="34793" x="6432550" y="2625725"/>
          <p14:tracePt t="34805" x="6402388" y="2625725"/>
          <p14:tracePt t="34823" x="6364288" y="2625725"/>
          <p14:tracePt t="34842" x="6316663" y="2633663"/>
          <p14:tracePt t="34860" x="6278563" y="2649538"/>
          <p14:tracePt t="34872" x="6256338" y="2663825"/>
          <p14:tracePt t="34890" x="6224588" y="2671763"/>
          <p14:tracePt t="34908" x="6200775" y="2695575"/>
          <p14:tracePt t="34926" x="6178550" y="2717800"/>
          <p14:tracePt t="34927" x="6178550" y="2725738"/>
          <p14:tracePt t="34939" x="6154738" y="2741613"/>
          <p14:tracePt t="34957" x="6132513" y="2765425"/>
          <p14:tracePt t="34975" x="6108700" y="2787650"/>
          <p14:tracePt t="34993" x="6086475" y="2827338"/>
          <p14:tracePt t="35005" x="6070600" y="2849563"/>
          <p14:tracePt t="35024" x="6054725" y="2873375"/>
          <p14:tracePt t="35024" x="6054725" y="2881313"/>
          <p14:tracePt t="35042" x="6038850" y="2903538"/>
          <p14:tracePt t="35060" x="6030913" y="2919413"/>
          <p14:tracePt t="35076" x="6030913" y="2927350"/>
          <p14:tracePt t="35163" x="6030913" y="2919413"/>
          <p14:tracePt t="35165" x="6030913" y="2911475"/>
          <p14:tracePt t="35169" x="6046788" y="2903538"/>
          <p14:tracePt t="35175" x="6062663" y="2873375"/>
          <p14:tracePt t="35193" x="6108700" y="2803525"/>
          <p14:tracePt t="35206" x="6132513" y="2771775"/>
          <p14:tracePt t="35206" x="6132513" y="2765425"/>
          <p14:tracePt t="35224" x="6178550" y="2717800"/>
          <p14:tracePt t="35242" x="6194425" y="2695575"/>
          <p14:tracePt t="35260" x="6208713" y="2687638"/>
          <p14:tracePt t="35272" x="6224588" y="2679700"/>
          <p14:tracePt t="35290" x="6248400" y="2663825"/>
          <p14:tracePt t="35291" x="6256338" y="2663825"/>
          <p14:tracePt t="35309" x="6294438" y="2657475"/>
          <p14:tracePt t="35327" x="6332538" y="2649538"/>
          <p14:tracePt t="35339" x="6348413" y="2649538"/>
          <p14:tracePt t="35357" x="6394450" y="2649538"/>
          <p14:tracePt t="35375" x="6456363" y="2649538"/>
          <p14:tracePt t="35394" x="6526213" y="2671763"/>
          <p14:tracePt t="35406" x="6564313" y="2679700"/>
          <p14:tracePt t="35424" x="6602413" y="2703513"/>
          <p14:tracePt t="35442" x="6634163" y="2733675"/>
          <p14:tracePt t="35460" x="6672263" y="2795588"/>
          <p14:tracePt t="35473" x="6704013" y="2833688"/>
          <p14:tracePt t="35491" x="6750050" y="2895600"/>
          <p14:tracePt t="35509" x="6796088" y="2949575"/>
          <p14:tracePt t="35527" x="6827838" y="2981325"/>
          <p14:tracePt t="35539" x="6834188" y="2989263"/>
          <p14:tracePt t="35557" x="6834188" y="2997200"/>
          <p14:tracePt t="35576" x="6834188" y="3003550"/>
          <p14:tracePt t="35594" x="6842125" y="3003550"/>
          <p14:tracePt t="35670" x="6842125" y="2997200"/>
          <p14:tracePt t="35673" x="6842125" y="2989263"/>
          <p14:tracePt t="35675" x="6842125" y="2981325"/>
          <p14:tracePt t="35691" x="6834188" y="2935288"/>
          <p14:tracePt t="35709" x="6819900" y="2887663"/>
          <p14:tracePt t="35727" x="6804025" y="2841625"/>
          <p14:tracePt t="35739" x="6788150" y="2811463"/>
          <p14:tracePt t="35758" x="6772275" y="2771775"/>
          <p14:tracePt t="35776" x="6750050" y="2733675"/>
          <p14:tracePt t="35794" x="6726238" y="2703513"/>
          <p14:tracePt t="35806" x="6711950" y="2679700"/>
          <p14:tracePt t="35824" x="6688138" y="2663825"/>
          <p14:tracePt t="35843" x="6672263" y="2657475"/>
          <p14:tracePt t="35843" x="6664325" y="2657475"/>
          <p14:tracePt t="35861" x="6634163" y="2641600"/>
          <p14:tracePt t="35873" x="6610350" y="2641600"/>
          <p14:tracePt t="35891" x="6548438" y="2633663"/>
          <p14:tracePt t="35909" x="6472238" y="2633663"/>
          <p14:tracePt t="35929" x="6410325" y="2633663"/>
          <p14:tracePt t="35929" x="6402388" y="2633663"/>
          <p14:tracePt t="35940" x="6378575" y="2641600"/>
          <p14:tracePt t="35958" x="6348413" y="2641600"/>
          <p14:tracePt t="35976" x="6310313" y="2657475"/>
          <p14:tracePt t="35994" x="6270625" y="2671763"/>
          <p14:tracePt t="36006" x="6248400" y="2679700"/>
          <p14:tracePt t="36025" x="6208713" y="2695575"/>
          <p14:tracePt t="36043" x="6178550" y="2711450"/>
          <p14:tracePt t="36055" x="6162675" y="2717800"/>
          <p14:tracePt t="36073" x="6140450" y="2733675"/>
          <p14:tracePt t="36091" x="6124575" y="2757488"/>
          <p14:tracePt t="36109" x="6108700" y="2765425"/>
          <p14:tracePt t="36122" x="6092825" y="2771775"/>
          <p14:tracePt t="36140" x="6078538" y="2795588"/>
          <p14:tracePt t="36158" x="6054725" y="2811463"/>
          <p14:tracePt t="36176" x="6030913" y="2841625"/>
          <p14:tracePt t="36189" x="6016625" y="2865438"/>
          <p14:tracePt t="36207" x="6008688" y="2873375"/>
          <p14:tracePt t="36207" x="6008688" y="2881313"/>
          <p14:tracePt t="36225" x="6000750" y="2895600"/>
          <p14:tracePt t="36243" x="5984875" y="2919413"/>
          <p14:tracePt t="36262" x="5976938" y="2919413"/>
          <p14:tracePt t="36358" x="5984875" y="2911475"/>
          <p14:tracePt t="36361" x="5992813" y="2903538"/>
          <p14:tracePt t="36364" x="6000750" y="2895600"/>
          <p14:tracePt t="36376" x="6046788" y="2857500"/>
          <p14:tracePt t="36389" x="6078538" y="2833688"/>
          <p14:tracePt t="36407" x="6108700" y="2811463"/>
          <p14:tracePt t="36425" x="6124575" y="2795588"/>
          <p14:tracePt t="36443" x="6146800" y="2779713"/>
          <p14:tracePt t="36455" x="6162675" y="2771775"/>
          <p14:tracePt t="36456" x="6170613" y="2765425"/>
          <p14:tracePt t="36473" x="6208713" y="2749550"/>
          <p14:tracePt t="36492" x="6248400" y="2733675"/>
          <p14:tracePt t="36510" x="6256338" y="2717800"/>
          <p14:tracePt t="36522" x="6262688" y="2717800"/>
          <p14:tracePt t="36540" x="6286500" y="2711450"/>
          <p14:tracePt t="36558" x="6316663" y="2703513"/>
          <p14:tracePt t="36577" x="6348413" y="2703513"/>
          <p14:tracePt t="36589" x="6378575" y="2703513"/>
          <p14:tracePt t="36607" x="6410325" y="2703513"/>
          <p14:tracePt t="36625" x="6440488" y="2703513"/>
          <p14:tracePt t="36643" x="6456363" y="2711450"/>
          <p14:tracePt t="36655" x="6464300" y="2717800"/>
          <p14:tracePt t="36680" x="6494463" y="2765425"/>
          <p14:tracePt t="36692" x="6502400" y="2779713"/>
          <p14:tracePt t="36710" x="6510338" y="2803525"/>
          <p14:tracePt t="36722" x="6518275" y="2827338"/>
          <p14:tracePt t="36740" x="6534150" y="2857500"/>
          <p14:tracePt t="36759" x="6564313" y="2873375"/>
          <p14:tracePt t="36777" x="6572250" y="2887663"/>
          <p14:tracePt t="36852" x="6572250" y="2895600"/>
          <p14:tracePt t="36858" x="6572250" y="2903538"/>
          <p14:tracePt t="36862" x="6572250" y="2911475"/>
          <p14:tracePt t="36864" x="6572250" y="2919413"/>
          <p14:tracePt t="36874" x="6580188" y="2935288"/>
          <p14:tracePt t="36892" x="6588125" y="2957513"/>
          <p14:tracePt t="36910" x="6596063" y="2973388"/>
          <p14:tracePt t="36922" x="6596063" y="2981325"/>
          <p14:tracePt t="36941" x="6596063" y="2989263"/>
          <p14:tracePt t="37035" x="6596063" y="2981325"/>
          <p14:tracePt t="37036" x="6596063" y="2973388"/>
          <p14:tracePt t="37038" x="6596063" y="2965450"/>
          <p14:tracePt t="37044" x="6596063" y="2943225"/>
          <p14:tracePt t="37056" x="6596063" y="2895600"/>
          <p14:tracePt t="37074" x="6572250" y="2849563"/>
          <p14:tracePt t="37092" x="6542088" y="2795588"/>
          <p14:tracePt t="37111" x="6510338" y="2757488"/>
          <p14:tracePt t="37123" x="6502400" y="2741613"/>
          <p14:tracePt t="37141" x="6494463" y="2733675"/>
          <p14:tracePt t="37159" x="6480175" y="2717800"/>
          <p14:tracePt t="37177" x="6464300" y="2703513"/>
          <p14:tracePt t="37190" x="6432550" y="2695575"/>
          <p14:tracePt t="37208" x="6394450" y="2687638"/>
          <p14:tracePt t="37226" x="6348413" y="2687638"/>
          <p14:tracePt t="37244" x="6310313" y="2687638"/>
          <p14:tracePt t="37256" x="6278563" y="2703513"/>
          <p14:tracePt t="37274" x="6248400" y="2717800"/>
          <p14:tracePt t="37292" x="6216650" y="2741613"/>
          <p14:tracePt t="37311" x="6194425" y="2779713"/>
          <p14:tracePt t="37323" x="6178550" y="2803525"/>
          <p14:tracePt t="37341" x="6162675" y="2849563"/>
          <p14:tracePt t="37359" x="6162675" y="2887663"/>
          <p14:tracePt t="37378" x="6154738" y="2911475"/>
          <p14:tracePt t="37390" x="6154738" y="2927350"/>
          <p14:tracePt t="37408" x="6146800" y="2957513"/>
          <p14:tracePt t="37426" x="6132513" y="2973388"/>
          <p14:tracePt t="37444" x="6132513" y="2981325"/>
          <p14:tracePt t="37514" x="6132513" y="2973388"/>
          <p14:tracePt t="37516" x="6140450" y="2965450"/>
          <p14:tracePt t="37519" x="6140450" y="2957513"/>
          <p14:tracePt t="37523" x="6154738" y="2943225"/>
          <p14:tracePt t="37541" x="6194425" y="2881313"/>
          <p14:tracePt t="37559" x="6240463" y="2833688"/>
          <p14:tracePt t="37578" x="6286500" y="2795588"/>
          <p14:tracePt t="37590" x="6316663" y="2771775"/>
          <p14:tracePt t="37608" x="6364288" y="2749550"/>
          <p14:tracePt t="37626" x="6394450" y="2741613"/>
          <p14:tracePt t="37644" x="6426200" y="2725738"/>
          <p14:tracePt t="37656" x="6440488" y="2717800"/>
          <p14:tracePt t="37657" x="6448425" y="2717800"/>
          <p14:tracePt t="37675" x="6494463" y="2717800"/>
          <p14:tracePt t="37693" x="6542088" y="2717800"/>
          <p14:tracePt t="37711" x="6572250" y="2717800"/>
          <p14:tracePt t="37723" x="6580188" y="2717800"/>
          <p14:tracePt t="37741" x="6596063" y="2725738"/>
          <p14:tracePt t="37742" x="6596063" y="2733675"/>
          <p14:tracePt t="37760" x="6618288" y="2771775"/>
          <p14:tracePt t="37778" x="6650038" y="2827338"/>
          <p14:tracePt t="37790" x="6664325" y="2865438"/>
          <p14:tracePt t="37808" x="6688138" y="2903538"/>
          <p14:tracePt t="37826" x="6696075" y="2927350"/>
          <p14:tracePt t="37845" x="6711950" y="2935288"/>
          <p14:tracePt t="37969" x="6711950" y="2927350"/>
          <p14:tracePt t="37972" x="6711950" y="2919413"/>
          <p14:tracePt t="37976" x="6711950" y="2911475"/>
          <p14:tracePt t="37980" x="6711950" y="2903538"/>
          <p14:tracePt t="37990" x="6711950" y="2895600"/>
          <p14:tracePt t="38008" x="6704013" y="2873375"/>
          <p14:tracePt t="38027" x="6696075" y="2841625"/>
          <p14:tracePt t="38045" x="6680200" y="2819400"/>
          <p14:tracePt t="38057" x="6672263" y="2803525"/>
          <p14:tracePt t="38075" x="6672263" y="2787650"/>
          <p14:tracePt t="38093" x="6664325" y="2779713"/>
          <p14:tracePt t="38112" x="6650038" y="2757488"/>
          <p14:tracePt t="38124" x="6626225" y="2741613"/>
          <p14:tracePt t="38142" x="6596063" y="2717800"/>
          <p14:tracePt t="38160" x="6564313" y="2711450"/>
          <p14:tracePt t="38178" x="6542088" y="2695575"/>
          <p14:tracePt t="38190" x="6518275" y="2687638"/>
          <p14:tracePt t="38209" x="6494463" y="2679700"/>
          <p14:tracePt t="38227" x="6472238" y="2679700"/>
          <p14:tracePt t="38245" x="6440488" y="2679700"/>
          <p14:tracePt t="38257" x="6410325" y="2679700"/>
          <p14:tracePt t="38275" x="6348413" y="2703513"/>
          <p14:tracePt t="38293" x="6256338" y="2771775"/>
          <p14:tracePt t="38294" x="6256338" y="2787650"/>
          <p14:tracePt t="38312" x="6146800" y="2903538"/>
          <p14:tracePt t="38324" x="6086475" y="2989263"/>
          <p14:tracePt t="38342" x="6046788" y="3057525"/>
          <p14:tracePt t="38360" x="6038850" y="3081338"/>
          <p14:tracePt t="38361" x="6030913" y="3081338"/>
          <p14:tracePt t="38378" x="6030913" y="3089275"/>
          <p14:tracePt t="38486" x="6030913" y="3081338"/>
          <p14:tracePt t="38487" x="6030913" y="3073400"/>
          <p14:tracePt t="38489" x="6030913" y="3065463"/>
          <p14:tracePt t="38494" x="6046788" y="3035300"/>
          <p14:tracePt t="38512" x="6078538" y="2957513"/>
          <p14:tracePt t="38524" x="6086475" y="2927350"/>
          <p14:tracePt t="38542" x="6116638" y="2881313"/>
          <p14:tracePt t="38560" x="6140450" y="2833688"/>
          <p14:tracePt t="38579" x="6170613" y="2819400"/>
          <p14:tracePt t="38591" x="6200775" y="2795588"/>
          <p14:tracePt t="38609" x="6262688" y="2771775"/>
          <p14:tracePt t="38627" x="6316663" y="2757488"/>
          <p14:tracePt t="38645" x="6332538" y="2749550"/>
          <p14:tracePt t="38646" x="6340475" y="2749550"/>
          <p14:tracePt t="38664" x="6348413" y="2749550"/>
          <p14:tracePt t="38676" x="6378575" y="2771775"/>
          <p14:tracePt t="38694" x="6448425" y="2811463"/>
          <p14:tracePt t="38712" x="6502400" y="2849563"/>
          <p14:tracePt t="38724" x="6518275" y="2873375"/>
          <p14:tracePt t="38742" x="6534150" y="2881313"/>
          <p14:tracePt t="39193" x="6526213" y="2887663"/>
          <p14:tracePt t="39194" x="6526213" y="2895600"/>
          <p14:tracePt t="39195" x="6518275" y="2895600"/>
          <p14:tracePt t="39197" x="6518275" y="2903538"/>
          <p14:tracePt t="39198" x="6510338" y="2903538"/>
          <p14:tracePt t="39210" x="6456363" y="2943225"/>
          <p14:tracePt t="39228" x="6418263" y="2989263"/>
          <p14:tracePt t="39246" x="6410325" y="2997200"/>
          <p14:tracePt t="39258" x="6410325" y="3003550"/>
          <p14:tracePt t="39344" x="6402388" y="3003550"/>
          <p14:tracePt t="39348" x="6402388" y="3011488"/>
          <p14:tracePt t="39354" x="6394450" y="3019425"/>
          <p14:tracePt t="39361" x="6378575" y="3027363"/>
          <p14:tracePt t="39379" x="6364288" y="3035300"/>
          <p14:tracePt t="39380" x="6364288" y="3043238"/>
          <p14:tracePt t="39392" x="6356350" y="3051175"/>
          <p14:tracePt t="39410" x="6340475" y="3057525"/>
          <p14:tracePt t="39428" x="6332538" y="3065463"/>
          <p14:tracePt t="39446" x="6316663" y="3105150"/>
          <p14:tracePt t="39458" x="6302375" y="3135313"/>
          <p14:tracePt t="39476" x="6278563" y="3181350"/>
          <p14:tracePt t="39495" x="6262688" y="3221038"/>
          <p14:tracePt t="39513" x="6248400" y="3243263"/>
          <p14:tracePt t="39525" x="6248400" y="3251200"/>
          <p14:tracePt t="40485" x="6256338" y="3251200"/>
          <p14:tracePt t="40487" x="6262688" y="3251200"/>
          <p14:tracePt t="40492" x="6270625" y="3251200"/>
          <p14:tracePt t="40498" x="6278563" y="3251200"/>
          <p14:tracePt t="40514" x="6294438" y="3243263"/>
          <p14:tracePt t="40526" x="6302375" y="3243263"/>
          <p14:tracePt t="40544" x="6310313" y="3243263"/>
          <p14:tracePt t="40575" x="6316663" y="3243263"/>
          <p14:tracePt t="40587" x="6324600" y="3243263"/>
          <p14:tracePt t="40593" x="6332538" y="3243263"/>
          <p14:tracePt t="40611" x="6340475" y="3243263"/>
          <p14:tracePt t="40685" x="6348413" y="3243263"/>
          <p14:tracePt t="43915" x="6340475" y="3243263"/>
          <p14:tracePt t="43916" x="6332538" y="3243263"/>
          <p14:tracePt t="43917" x="6324600" y="3243263"/>
          <p14:tracePt t="43918" x="6316663" y="3243263"/>
          <p14:tracePt t="43929" x="6132513" y="3243263"/>
          <p14:tracePt t="43930" x="6108700" y="3243263"/>
          <p14:tracePt t="43948" x="5653088" y="3243263"/>
          <p14:tracePt t="43966" x="5221288" y="3275013"/>
          <p14:tracePt t="43984" x="4857750" y="3297238"/>
          <p14:tracePt t="43996" x="4657725" y="3297238"/>
          <p14:tracePt t="44014" x="4464050" y="3297238"/>
          <p14:tracePt t="44015" x="4456113" y="3297238"/>
          <p14:tracePt t="44033" x="4402138" y="3297238"/>
          <p14:tracePt t="44055" x="4394200" y="3297238"/>
          <p14:tracePt t="44063" x="4386263" y="3297238"/>
          <p14:tracePt t="44081" x="4340225" y="3305175"/>
          <p14:tracePt t="44099" x="4248150" y="3328988"/>
          <p14:tracePt t="44118" x="4154488" y="3343275"/>
          <p14:tracePt t="44130" x="4108450" y="3351213"/>
          <p14:tracePt t="44148" x="4016375" y="3382963"/>
          <p14:tracePt t="44166" x="3900488" y="3436938"/>
          <p14:tracePt t="44184" x="3768725" y="3506788"/>
          <p14:tracePt t="44196" x="3706813" y="3544888"/>
          <p14:tracePt t="44197" x="3698875" y="3544888"/>
          <p14:tracePt t="44215" x="3676650" y="3568700"/>
          <p14:tracePt t="44265" x="3684588" y="3568700"/>
          <p14:tracePt t="44267" x="3690938" y="3568700"/>
          <p14:tracePt t="44269" x="3698875" y="3568700"/>
          <p14:tracePt t="44281" x="3768725" y="3552825"/>
          <p14:tracePt t="44282" x="3784600" y="3552825"/>
          <p14:tracePt t="44300" x="3946525" y="3506788"/>
          <p14:tracePt t="44318" x="4178300" y="3444875"/>
          <p14:tracePt t="44330" x="4371975" y="3398838"/>
          <p14:tracePt t="44348" x="4718050" y="3321050"/>
          <p14:tracePt t="44366" x="4965700" y="3259138"/>
          <p14:tracePt t="44367" x="4981575" y="3259138"/>
          <p14:tracePt t="44385" x="5105400" y="3213100"/>
          <p14:tracePt t="44397" x="5151438" y="3197225"/>
          <p14:tracePt t="44415" x="5197475" y="3181350"/>
          <p14:tracePt t="44433" x="5251450" y="3173413"/>
          <p14:tracePt t="44451" x="5351463" y="3173413"/>
          <p14:tracePt t="44463" x="5459413" y="3173413"/>
          <p14:tracePt t="44464" x="5467350" y="3173413"/>
          <p14:tracePt t="44482" x="5661025" y="3167063"/>
          <p14:tracePt t="44500" x="5830888" y="3151188"/>
          <p14:tracePt t="44501" x="5846763" y="3151188"/>
          <p14:tracePt t="44518" x="5930900" y="3127375"/>
          <p14:tracePt t="44530" x="5962650" y="3113088"/>
          <p14:tracePt t="44549" x="6000750" y="3097213"/>
          <p14:tracePt t="44567" x="6038850" y="3065463"/>
          <p14:tracePt t="44585" x="6070600" y="3035300"/>
          <p14:tracePt t="44597" x="6070600" y="3027363"/>
          <p14:tracePt t="44694" x="6078538" y="3027363"/>
          <p14:tracePt t="44701" x="6086475" y="3035300"/>
          <p14:tracePt t="44703" x="6092825" y="3043238"/>
          <p14:tracePt t="44712" x="6132513" y="3065463"/>
          <p14:tracePt t="44730" x="6262688" y="3119438"/>
          <p14:tracePt t="44731" x="6270625" y="3127375"/>
          <p14:tracePt t="44749" x="6456363" y="3167063"/>
          <p14:tracePt t="44767" x="6642100" y="3205163"/>
          <p14:tracePt t="44779" x="6734175" y="3213100"/>
          <p14:tracePt t="44797" x="6788150" y="3221038"/>
          <p14:tracePt t="44815" x="6796088" y="3221038"/>
          <p14:tracePt t="44869" x="6788150" y="3221038"/>
          <p14:tracePt t="44871" x="6780213" y="3221038"/>
          <p14:tracePt t="44876" x="6750050" y="3228975"/>
          <p14:tracePt t="44882" x="6711950" y="3235325"/>
          <p14:tracePt t="44900" x="6464300" y="3235325"/>
          <p14:tracePt t="44912" x="6262688" y="3235325"/>
          <p14:tracePt t="44913" x="6240463" y="3235325"/>
          <p14:tracePt t="44931" x="5900738" y="3213100"/>
          <p14:tracePt t="44949" x="5622925" y="3181350"/>
          <p14:tracePt t="44967" x="5453063" y="3173413"/>
          <p14:tracePt t="44979" x="5421313" y="3173413"/>
          <p14:tracePt t="45031" x="5429250" y="3173413"/>
          <p14:tracePt t="45034" x="5437188" y="3181350"/>
          <p14:tracePt t="45036" x="5445125" y="3181350"/>
          <p14:tracePt t="45046" x="5499100" y="3197225"/>
          <p14:tracePt t="45064" x="5591175" y="3221038"/>
          <p14:tracePt t="45082" x="5653088" y="3228975"/>
          <p14:tracePt t="45100" x="5661025" y="3228975"/>
          <p14:tracePt t="45113" x="5661025" y="3235325"/>
          <p14:tracePt t="45131" x="5668963" y="3235325"/>
          <p14:tracePt t="45477" x="5661025" y="3235325"/>
          <p14:tracePt t="45479" x="5661025" y="3243263"/>
          <p14:tracePt t="45483" x="5645150" y="3251200"/>
          <p14:tracePt t="45489" x="5629275" y="3251200"/>
          <p14:tracePt t="45501" x="5575300" y="3267075"/>
          <p14:tracePt t="45513" x="5514975" y="3275013"/>
          <p14:tracePt t="45531" x="5413375" y="3297238"/>
          <p14:tracePt t="45550" x="5275263" y="3321050"/>
          <p14:tracePt t="45568" x="5127625" y="3359150"/>
          <p14:tracePt t="45580" x="5027613" y="3375025"/>
          <p14:tracePt t="45598" x="4903788" y="3398838"/>
          <p14:tracePt t="45616" x="4779963" y="3398838"/>
          <p14:tracePt t="45634" x="4633913" y="3405188"/>
          <p14:tracePt t="45646" x="4541838" y="3405188"/>
          <p14:tracePt t="45665" x="4432300" y="3405188"/>
          <p14:tracePt t="45683" x="4348163" y="3421063"/>
          <p14:tracePt t="45701" x="4286250" y="3429000"/>
          <p14:tracePt t="45713" x="4256088" y="3429000"/>
          <p14:tracePt t="45731" x="4224338" y="3429000"/>
          <p14:tracePt t="45750" x="4200525" y="3429000"/>
          <p14:tracePt t="45917" x="4194175" y="3429000"/>
          <p14:tracePt t="45923" x="4186238" y="3429000"/>
          <p14:tracePt t="45926" x="4178300" y="3436938"/>
          <p14:tracePt t="45932" x="4154488" y="3436938"/>
          <p14:tracePt t="45950" x="4078288" y="3444875"/>
          <p14:tracePt t="45968" x="4030663" y="3452813"/>
          <p14:tracePt t="45980" x="3992563" y="3459163"/>
          <p14:tracePt t="45998" x="3938588" y="3467100"/>
          <p14:tracePt t="46017" x="3884613" y="3475038"/>
          <p14:tracePt t="46035" x="3792538" y="3482975"/>
          <p14:tracePt t="46047" x="3706813" y="3482975"/>
          <p14:tracePt t="46065" x="3582988" y="3482975"/>
          <p14:tracePt t="46083" x="3452813" y="3482975"/>
          <p14:tracePt t="46101" x="3336925" y="3482975"/>
          <p14:tracePt t="46102" x="3328988" y="3482975"/>
          <p14:tracePt t="46114" x="3235325" y="3482975"/>
          <p14:tracePt t="46132" x="3073400" y="3482975"/>
          <p14:tracePt t="46150" x="2873375" y="3490913"/>
          <p14:tracePt t="46168" x="2687638" y="3490913"/>
          <p14:tracePt t="46180" x="2609850" y="3490913"/>
          <p14:tracePt t="46181" x="2601913" y="3490913"/>
          <p14:tracePt t="46198" x="2533650" y="3490913"/>
          <p14:tracePt t="46199" x="2525713" y="3490913"/>
          <p14:tracePt t="46217" x="2463800" y="3490913"/>
          <p14:tracePt t="46235" x="2401888" y="3490913"/>
          <p14:tracePt t="46247" x="2371725" y="3490913"/>
          <p14:tracePt t="46265" x="2324100" y="3482975"/>
          <p14:tracePt t="46284" x="2278063" y="3475038"/>
          <p14:tracePt t="46302" x="2247900" y="3459163"/>
          <p14:tracePt t="46314" x="2232025" y="3459163"/>
          <p14:tracePt t="46332" x="2216150" y="3459163"/>
          <p14:tracePt t="46350" x="2193925" y="3452813"/>
          <p14:tracePt t="46368" x="2154238" y="3436938"/>
          <p14:tracePt t="46381" x="2132013" y="3436938"/>
          <p14:tracePt t="46399" x="2100263" y="3429000"/>
          <p14:tracePt t="46417" x="2078038" y="3429000"/>
          <p14:tracePt t="46435" x="2038350" y="3421063"/>
          <p14:tracePt t="46447" x="2008188" y="3413125"/>
          <p14:tracePt t="46465" x="1962150" y="3398838"/>
          <p14:tracePt t="46484" x="1930400" y="3390900"/>
          <p14:tracePt t="46502" x="1908175" y="3375025"/>
          <p14:tracePt t="46515" x="1900238" y="3375025"/>
          <p14:tracePt t="46575" x="1892300" y="3375025"/>
          <p14:tracePt t="46579" x="1892300" y="3367088"/>
          <p14:tracePt t="46602" x="1892300" y="3359150"/>
          <p14:tracePt t="46610" x="1884363" y="3359150"/>
          <p14:tracePt t="46613" x="1884363" y="3351213"/>
          <p14:tracePt t="46618" x="1884363" y="3343275"/>
          <p14:tracePt t="46635" x="1876425" y="3336925"/>
          <p14:tracePt t="46647" x="1876425" y="3328988"/>
          <p14:tracePt t="46666" x="1876425" y="3305175"/>
          <p14:tracePt t="46684" x="1900238" y="3282950"/>
          <p14:tracePt t="46702" x="1922463" y="3267075"/>
          <p14:tracePt t="46714" x="1938338" y="3259138"/>
          <p14:tracePt t="46732" x="1962150" y="3251200"/>
          <p14:tracePt t="46751" x="1984375" y="3243263"/>
          <p14:tracePt t="46769" x="2008188" y="3243263"/>
          <p14:tracePt t="46781" x="2030413" y="3243263"/>
          <p14:tracePt t="46799" x="2038350" y="3251200"/>
          <p14:tracePt t="46817" x="2046288" y="3251200"/>
          <p14:tracePt t="47123" x="2054225" y="3251200"/>
          <p14:tracePt t="47127" x="2062163" y="3251200"/>
          <p14:tracePt t="47128" x="2070100" y="3251200"/>
          <p14:tracePt t="47133" x="2085975" y="3251200"/>
          <p14:tracePt t="47151" x="2139950" y="3259138"/>
          <p14:tracePt t="47169" x="2185988" y="3259138"/>
          <p14:tracePt t="47181" x="2216150" y="3259138"/>
          <p14:tracePt t="47182" x="2224088" y="3259138"/>
          <p14:tracePt t="47200" x="2270125" y="3259138"/>
          <p14:tracePt t="47218" x="2347913" y="3243263"/>
          <p14:tracePt t="47236" x="2417763" y="3235325"/>
          <p14:tracePt t="47248" x="2439988" y="3228975"/>
          <p14:tracePt t="47266" x="2471738" y="3221038"/>
          <p14:tracePt t="47284" x="2501900" y="3205163"/>
          <p14:tracePt t="47303" x="2563813" y="3181350"/>
          <p14:tracePt t="47315" x="2595563" y="3167063"/>
          <p14:tracePt t="47333" x="2641600" y="3159125"/>
          <p14:tracePt t="47351" x="2679700" y="3151188"/>
          <p14:tracePt t="47369" x="2703513" y="3143250"/>
          <p14:tracePt t="47382" x="2733675" y="3143250"/>
          <p14:tracePt t="47400" x="2811463" y="3135313"/>
          <p14:tracePt t="47418" x="2911475" y="3127375"/>
          <p14:tracePt t="47436" x="3043238" y="3127375"/>
          <p14:tracePt t="47448" x="3119438" y="3127375"/>
          <p14:tracePt t="47466" x="3189288" y="3135313"/>
          <p14:tracePt t="47485" x="3197225" y="3135313"/>
          <p14:tracePt t="48245" x="3197225" y="3143250"/>
          <p14:tracePt t="48252" x="3197225" y="3151188"/>
          <p14:tracePt t="48253" x="3197225" y="3159125"/>
          <p14:tracePt t="48255" x="3197225" y="3167063"/>
          <p14:tracePt t="48267" x="3197225" y="3197225"/>
          <p14:tracePt t="48285" x="3197225" y="3221038"/>
          <p14:tracePt t="48304" x="3189288" y="3235325"/>
          <p14:tracePt t="48316" x="3181350" y="3259138"/>
          <p14:tracePt t="48334" x="3167063" y="3267075"/>
          <p14:tracePt t="48352" x="3151188" y="3282950"/>
          <p14:tracePt t="48370" x="3127375" y="3297238"/>
          <p14:tracePt t="48371" x="3119438" y="3297238"/>
          <p14:tracePt t="48383" x="3089275" y="3313113"/>
          <p14:tracePt t="48401" x="3043238" y="3336925"/>
          <p14:tracePt t="48419" x="2997200" y="3351213"/>
          <p14:tracePt t="48437" x="2965450" y="3367088"/>
          <p14:tracePt t="48449" x="2943225" y="3367088"/>
          <p14:tracePt t="48467" x="2895600" y="3382963"/>
          <p14:tracePt t="48468" x="2887663" y="3382963"/>
          <p14:tracePt t="48486" x="2841625" y="3390900"/>
          <p14:tracePt t="48504" x="2795588" y="3390900"/>
          <p14:tracePt t="48517" x="2779713" y="3398838"/>
          <p14:tracePt t="48534" x="2771775" y="3398838"/>
          <p14:tracePt t="48552" x="2765425" y="3398838"/>
          <p14:tracePt t="48633" x="2757488" y="3398838"/>
          <p14:tracePt t="48642" x="2749550" y="3398838"/>
          <p14:tracePt t="48645" x="2741613" y="3398838"/>
          <p14:tracePt t="48649" x="2733675" y="3398838"/>
          <p14:tracePt t="48650" x="2725738" y="3398838"/>
          <p14:tracePt t="48669" x="2657475" y="3398838"/>
          <p14:tracePt t="48686" x="2563813" y="3405188"/>
          <p14:tracePt t="48704" x="2463800" y="3421063"/>
          <p14:tracePt t="48716" x="2378075" y="3444875"/>
          <p14:tracePt t="48734" x="2239963" y="3459163"/>
          <p14:tracePt t="48735" x="2232025" y="3459163"/>
          <p14:tracePt t="48753" x="2124075" y="3467100"/>
          <p14:tracePt t="48771" x="2070100" y="3467100"/>
          <p14:tracePt t="48783" x="2054225" y="3467100"/>
          <p14:tracePt t="48801" x="2024063" y="3459163"/>
          <p14:tracePt t="48819" x="2016125" y="3459163"/>
          <p14:tracePt t="48838" x="1984375" y="3459163"/>
          <p14:tracePt t="48850" x="1970088" y="3459163"/>
          <p14:tracePt t="48868" x="1954213" y="3459163"/>
          <p14:tracePt t="48886" x="1938338" y="3459163"/>
          <p14:tracePt t="48904" x="1930400" y="3459163"/>
          <p14:tracePt t="48916" x="1914525" y="3459163"/>
          <p14:tracePt t="48935" x="1868488" y="3467100"/>
          <p14:tracePt t="48953" x="1830388" y="3490913"/>
          <p14:tracePt t="48971" x="1800225" y="3506788"/>
          <p14:tracePt t="48985" x="1792288" y="3506788"/>
          <p14:tracePt t="49077" x="1784350" y="3506788"/>
          <p14:tracePt t="49081" x="1776413" y="3506788"/>
          <p14:tracePt t="49090" x="1768475" y="3506788"/>
          <p14:tracePt t="49102" x="1760538" y="3506788"/>
          <p14:tracePt t="49224" x="1768475" y="3506788"/>
          <p14:tracePt t="49235" x="1776413" y="3506788"/>
          <p14:tracePt t="49236" x="1776413" y="3514725"/>
          <p14:tracePt t="49242" x="1784350" y="3514725"/>
          <p14:tracePt t="49250" x="1792288" y="3514725"/>
          <p14:tracePt t="49268" x="1814513" y="3521075"/>
          <p14:tracePt t="49287" x="1846263" y="3521075"/>
          <p14:tracePt t="49305" x="1876425" y="3514725"/>
          <p14:tracePt t="49317" x="1892300" y="3506788"/>
          <p14:tracePt t="49335" x="1914525" y="3506788"/>
          <p14:tracePt t="49353" x="1922463" y="3498850"/>
          <p14:tracePt t="49371" x="1930400" y="3498850"/>
          <p14:tracePt t="49384" x="1938338" y="3498850"/>
          <p14:tracePt t="49402" x="1946275" y="3498850"/>
          <p14:tracePt t="49546" x="1938338" y="3498850"/>
          <p14:tracePt t="49552" x="1930400" y="3498850"/>
          <p14:tracePt t="49558" x="1922463" y="3498850"/>
          <p14:tracePt t="49613" x="1922463" y="3490913"/>
          <p14:tracePt t="49614" x="1930400" y="3490913"/>
          <p14:tracePt t="49620" x="1962150" y="3490913"/>
          <p14:tracePt t="49626" x="2000250" y="3490913"/>
          <p14:tracePt t="49627" x="2016125" y="3490913"/>
          <p14:tracePt t="49638" x="2092325" y="3490913"/>
          <p14:tracePt t="49639" x="2108200" y="3482975"/>
          <p14:tracePt t="49650" x="2185988" y="3482975"/>
          <p14:tracePt t="49669" x="2286000" y="3467100"/>
          <p14:tracePt t="49687" x="2355850" y="3444875"/>
          <p14:tracePt t="49705" x="2455863" y="3421063"/>
          <p14:tracePt t="49717" x="2555875" y="3405188"/>
          <p14:tracePt t="49736" x="2779713" y="3390900"/>
          <p14:tracePt t="49754" x="3065463" y="3390900"/>
          <p14:tracePt t="49772" x="3359150" y="3398838"/>
          <p14:tracePt t="49784" x="3506788" y="3421063"/>
          <p14:tracePt t="49802" x="3660775" y="3459163"/>
          <p14:tracePt t="49820" x="3814763" y="3506788"/>
          <p14:tracePt t="49821" x="3822700" y="3506788"/>
          <p14:tracePt t="49839" x="4038600" y="3568700"/>
          <p14:tracePt t="49851" x="4208463" y="3590925"/>
          <p14:tracePt t="49869" x="4479925" y="3598863"/>
          <p14:tracePt t="49887" x="4819650" y="3590925"/>
          <p14:tracePt t="49905" x="5167313" y="3582988"/>
          <p14:tracePt t="49906" x="5181600" y="3582988"/>
          <p14:tracePt t="49917" x="5413375" y="3582988"/>
          <p14:tracePt t="49918" x="5429250" y="3582988"/>
          <p14:tracePt t="49936" x="5776913" y="3590925"/>
          <p14:tracePt t="49954" x="6302375" y="3629025"/>
          <p14:tracePt t="49972" x="7051675" y="3636963"/>
          <p14:tracePt t="49984" x="7629525" y="3614738"/>
          <p14:tracePt t="50002" x="8472488" y="3606800"/>
          <p14:tracePt t="50003" x="8518525" y="3606800"/>
          <p14:tracePt t="50021" x="8882063" y="3606800"/>
          <p14:tracePt t="50039" x="8943975" y="3606800"/>
          <p14:tracePt t="50353" x="8943975" y="3598863"/>
          <p14:tracePt t="50356" x="8943975" y="3590925"/>
          <p14:tracePt t="50360" x="8920163" y="3568700"/>
          <p14:tracePt t="50361" x="8912225" y="3560763"/>
          <p14:tracePt t="50372" x="8780463" y="3413125"/>
          <p14:tracePt t="50373" x="8766175" y="3405188"/>
          <p14:tracePt t="50385" x="8626475" y="3251200"/>
          <p14:tracePt t="50403" x="8448675" y="3073400"/>
          <p14:tracePt t="50421" x="8378825" y="3011488"/>
          <p14:tracePt t="50448" x="8372475" y="3011488"/>
          <p14:tracePt t="50474" x="8364538" y="3011488"/>
          <p14:tracePt t="50477" x="8356600" y="3011488"/>
          <p14:tracePt t="50488" x="8302625" y="3019425"/>
          <p14:tracePt t="50506" x="8140700" y="3043238"/>
          <p14:tracePt t="50518" x="8031163" y="3057525"/>
          <p14:tracePt t="50519" x="8024813" y="3057525"/>
          <p14:tracePt t="50536" x="7915275" y="3065463"/>
          <p14:tracePt t="50537" x="7908925" y="3065463"/>
          <p14:tracePt t="50554" x="7831138" y="3081338"/>
          <p14:tracePt t="50573" x="7769225" y="3105150"/>
          <p14:tracePt t="50585" x="7731125" y="3119438"/>
          <p14:tracePt t="50603" x="7661275" y="3143250"/>
          <p14:tracePt t="50621" x="7591425" y="3167063"/>
          <p14:tracePt t="50622" x="7583488" y="3167063"/>
          <p14:tracePt t="50639" x="7507288" y="3181350"/>
          <p14:tracePt t="50640" x="7507288" y="3189288"/>
          <p14:tracePt t="50652" x="7453313" y="3197225"/>
          <p14:tracePt t="50670" x="7351713" y="3221038"/>
          <p14:tracePt t="50688" x="7243763" y="3235325"/>
          <p14:tracePt t="50706" x="7143750" y="3251200"/>
          <p14:tracePt t="50718" x="7105650" y="3259138"/>
          <p14:tracePt t="50737" x="7051675" y="3259138"/>
          <p14:tracePt t="50755" x="7011988" y="3259138"/>
          <p14:tracePt t="50773" x="6965950" y="3259138"/>
          <p14:tracePt t="50785" x="6943725" y="3259138"/>
          <p14:tracePt t="50803" x="6911975" y="3259138"/>
          <p14:tracePt t="50821" x="6896100" y="3259138"/>
          <p14:tracePt t="51143" x="6888163" y="3259138"/>
          <p14:tracePt t="51149" x="6881813" y="3259138"/>
          <p14:tracePt t="51154" x="6873875" y="3251200"/>
          <p14:tracePt t="51156" x="6865938" y="3251200"/>
          <p14:tracePt t="51174" x="6842125" y="3243263"/>
          <p14:tracePt t="51185" x="6834188" y="3235325"/>
          <p14:tracePt t="51204" x="6827838" y="3235325"/>
          <p14:tracePt t="51247" x="6819900" y="3235325"/>
          <p14:tracePt t="51260" x="6811963" y="3235325"/>
          <p14:tracePt t="51264" x="6804025" y="3235325"/>
          <p14:tracePt t="51273" x="6796088" y="3235325"/>
          <p14:tracePt t="51289" x="6780213" y="3228975"/>
          <p14:tracePt t="51307" x="6765925" y="3228975"/>
          <p14:tracePt t="51319" x="6757988" y="3228975"/>
          <p14:tracePt t="52379" x="6757988" y="3221038"/>
          <p14:tracePt t="52384" x="6757988" y="3213100"/>
          <p14:tracePt t="52387" x="6757988" y="3205163"/>
          <p14:tracePt t="52393" x="6757988" y="3181350"/>
          <p14:tracePt t="52405" x="6757988" y="3151188"/>
          <p14:tracePt t="52423" x="6757988" y="3127375"/>
          <p14:tracePt t="52441" x="6757988" y="3113088"/>
          <p14:tracePt t="52453" x="6757988" y="3105150"/>
          <p14:tracePt t="52472" x="6757988" y="3097213"/>
          <p14:tracePt t="52523" x="6757988" y="3089275"/>
          <p14:tracePt t="52526" x="6757988" y="3081338"/>
          <p14:tracePt t="52529" x="6757988" y="3073400"/>
          <p14:tracePt t="52538" x="6765925" y="3043238"/>
          <p14:tracePt t="52557" x="6780213" y="3003550"/>
          <p14:tracePt t="52575" x="6780213" y="2973388"/>
          <p14:tracePt t="52587" x="6780213" y="2943225"/>
          <p14:tracePt t="52605" x="6780213" y="2911475"/>
          <p14:tracePt t="52623" x="6765925" y="2865438"/>
          <p14:tracePt t="52642" x="6734175" y="2795588"/>
          <p14:tracePt t="52654" x="6711950" y="2771775"/>
          <p14:tracePt t="52654" x="6711950" y="2765425"/>
          <p14:tracePt t="52672" x="6672263" y="2733675"/>
          <p14:tracePt t="52690" x="6642100" y="2725738"/>
          <p14:tracePt t="52708" x="6572250" y="2725738"/>
          <p14:tracePt t="52709" x="6564313" y="2725738"/>
          <p14:tracePt t="52720" x="6502400" y="2757488"/>
          <p14:tracePt t="52739" x="6418263" y="2795588"/>
          <p14:tracePt t="52757" x="6356350" y="2841625"/>
          <p14:tracePt t="52775" x="6286500" y="2919413"/>
          <p14:tracePt t="52787" x="6224588" y="2989263"/>
          <p14:tracePt t="52805" x="6146800" y="3119438"/>
          <p14:tracePt t="52806" x="6140450" y="3119438"/>
          <p14:tracePt t="52824" x="6100763" y="3205163"/>
          <p14:tracePt t="52842" x="6092825" y="3228975"/>
          <p14:tracePt t="52895" x="6092825" y="3221038"/>
          <p14:tracePt t="52897" x="6092825" y="3213100"/>
          <p14:tracePt t="52902" x="6100763" y="3181350"/>
          <p14:tracePt t="52903" x="6108700" y="3173413"/>
          <p14:tracePt t="52908" x="6116638" y="3151188"/>
          <p14:tracePt t="52909" x="6116638" y="3135313"/>
          <p14:tracePt t="52920" x="6140450" y="3073400"/>
          <p14:tracePt t="52921" x="6140450" y="3065463"/>
          <p14:tracePt t="52939" x="6154738" y="2935288"/>
          <p14:tracePt t="52957" x="6162675" y="2803525"/>
          <p14:tracePt t="52958" x="6162675" y="2795588"/>
          <p14:tracePt t="52975" x="6170613" y="2703513"/>
          <p14:tracePt t="52987" x="6170613" y="2649538"/>
          <p14:tracePt t="53005" x="6186488" y="2601913"/>
          <p14:tracePt t="53024" x="6186488" y="2595563"/>
          <p14:tracePt t="53042" x="6200775" y="2595563"/>
          <p14:tracePt t="53054" x="6262688" y="2617788"/>
          <p14:tracePt t="53072" x="6394450" y="2679700"/>
          <p14:tracePt t="53090" x="6556375" y="2725738"/>
          <p14:tracePt t="53091" x="6556375" y="2733675"/>
          <p14:tracePt t="53109" x="6664325" y="2749550"/>
          <p14:tracePt t="53121" x="6696075" y="2749550"/>
          <p14:tracePt t="53139" x="6704013" y="2749550"/>
          <p14:tracePt t="53218" x="6704013" y="2757488"/>
          <p14:tracePt t="53223" x="6696075" y="2757488"/>
          <p14:tracePt t="53224" x="6696075" y="2765425"/>
          <p14:tracePt t="53236" x="6688138" y="2779713"/>
          <p14:tracePt t="54265" x="6680200" y="2787650"/>
          <p14:tracePt t="54268" x="6672263" y="2787650"/>
          <p14:tracePt t="54269" x="6672263" y="2795588"/>
          <p14:tracePt t="54273" x="6664325" y="2811463"/>
          <p14:tracePt t="54292" x="6602413" y="2865438"/>
          <p14:tracePt t="54304" x="6534150" y="2887663"/>
          <p14:tracePt t="54322" x="6418263" y="2919413"/>
          <p14:tracePt t="54340" x="6316663" y="2965450"/>
          <p14:tracePt t="54358" x="6170613" y="3051175"/>
          <p14:tracePt t="54359" x="6170613" y="3057525"/>
          <p14:tracePt t="54371" x="6124575" y="3073400"/>
          <p14:tracePt t="54371" x="6116638" y="3081338"/>
          <p14:tracePt t="54389" x="6092825" y="3089275"/>
          <p14:tracePt t="54488" x="6086475" y="3089275"/>
          <p14:tracePt t="54490" x="6086475" y="3097213"/>
          <p14:tracePt t="54494" x="6078538" y="3097213"/>
          <p14:tracePt t="54504" x="6054725" y="3105150"/>
          <p14:tracePt t="54522" x="6024563" y="3127375"/>
          <p14:tracePt t="54540" x="6000750" y="3135313"/>
          <p14:tracePt t="54559" x="5938838" y="3167063"/>
          <p14:tracePt t="54571" x="5876925" y="3197225"/>
          <p14:tracePt t="54589" x="5830888" y="3243263"/>
          <p14:tracePt t="54607" x="5792788" y="3275013"/>
          <p14:tracePt t="54625" x="5753100" y="3305175"/>
          <p14:tracePt t="54626" x="5745163" y="3305175"/>
          <p14:tracePt t="54637" x="5730875" y="3328988"/>
          <p14:tracePt t="54638" x="5722938" y="3336925"/>
          <p14:tracePt t="54656" x="5699125" y="3367088"/>
          <p14:tracePt t="54680" x="5668963" y="3390900"/>
          <p14:tracePt t="54692" x="5653088" y="3405188"/>
          <p14:tracePt t="54704" x="5645150" y="3413125"/>
          <p14:tracePt t="54722" x="5614988" y="3421063"/>
          <p14:tracePt t="54741" x="5591175" y="3436938"/>
          <p14:tracePt t="54759" x="5561013" y="3444875"/>
          <p14:tracePt t="54771" x="5545138" y="3452813"/>
          <p14:tracePt t="54789" x="5499100" y="3467100"/>
          <p14:tracePt t="54807" x="5445125" y="3475038"/>
          <p14:tracePt t="54808" x="5437188" y="3475038"/>
          <p14:tracePt t="54825" x="5383213" y="3490913"/>
          <p14:tracePt t="54838" x="5329238" y="3506788"/>
          <p14:tracePt t="54856" x="5251450" y="3521075"/>
          <p14:tracePt t="54874" x="5173663" y="3544888"/>
          <p14:tracePt t="54892" x="5105400" y="3568700"/>
          <p14:tracePt t="54893" x="5097463" y="3568700"/>
          <p14:tracePt t="54904" x="5035550" y="3575050"/>
          <p14:tracePt t="54905" x="5027613" y="3575050"/>
          <p14:tracePt t="54923" x="4927600" y="3598863"/>
          <p14:tracePt t="54941" x="4833938" y="3606800"/>
          <p14:tracePt t="54959" x="4757738" y="3622675"/>
          <p14:tracePt t="54971" x="4711700" y="3629025"/>
          <p14:tracePt t="54989" x="4664075" y="3629025"/>
          <p14:tracePt t="54990" x="4657725" y="3629025"/>
          <p14:tracePt t="55008" x="4618038" y="3644900"/>
          <p14:tracePt t="55026" x="4579938" y="3652838"/>
          <p14:tracePt t="55038" x="4548188" y="3660775"/>
          <p14:tracePt t="55056" x="4494213" y="3668713"/>
          <p14:tracePt t="55074" x="4448175" y="3684588"/>
          <p14:tracePt t="55092" x="4386263" y="3690938"/>
          <p14:tracePt t="55093" x="4378325" y="3690938"/>
          <p14:tracePt t="55105" x="4324350" y="3690938"/>
          <p14:tracePt t="55123" x="4232275" y="3706813"/>
          <p14:tracePt t="55141" x="4146550" y="3722688"/>
          <p14:tracePt t="55159" x="4070350" y="3744913"/>
          <p14:tracePt t="55171" x="4008438" y="3752850"/>
          <p14:tracePt t="55190" x="3908425" y="3776663"/>
          <p14:tracePt t="55208" x="3806825" y="3800475"/>
          <p14:tracePt t="55226" x="3730625" y="3806825"/>
          <p14:tracePt t="55238" x="3676650" y="3806825"/>
          <p14:tracePt t="55256" x="3590925" y="3814763"/>
          <p14:tracePt t="55274" x="3506788" y="3814763"/>
          <p14:tracePt t="55293" x="3429000" y="3814763"/>
          <p14:tracePt t="55305" x="3382963" y="3806825"/>
          <p14:tracePt t="55323" x="3321050" y="3800475"/>
          <p14:tracePt t="55341" x="3251200" y="3776663"/>
          <p14:tracePt t="55359" x="3159125" y="3752850"/>
          <p14:tracePt t="55360" x="3151188" y="3744913"/>
          <p14:tracePt t="55372" x="3081338" y="3722688"/>
          <p14:tracePt t="55390" x="2981325" y="3690938"/>
          <p14:tracePt t="55408" x="2895600" y="3660775"/>
          <p14:tracePt t="55426" x="2833688" y="3636963"/>
          <p14:tracePt t="55438" x="2779713" y="3622675"/>
          <p14:tracePt t="55456" x="2687638" y="3598863"/>
          <p14:tracePt t="55457" x="2679700" y="3590925"/>
          <p14:tracePt t="55475" x="2541588" y="3552825"/>
          <p14:tracePt t="55493" x="2401888" y="3506788"/>
          <p14:tracePt t="55505" x="2324100" y="3490913"/>
          <p14:tracePt t="55523" x="2224088" y="3452813"/>
          <p14:tracePt t="55541" x="2132013" y="3436938"/>
          <p14:tracePt t="55560" x="2062163" y="3421063"/>
          <p14:tracePt t="55572" x="2030413" y="3413125"/>
          <p14:tracePt t="55590" x="2016125" y="3405188"/>
          <p14:tracePt t="55837" x="2016125" y="3398838"/>
          <p14:tracePt t="55840" x="2024063" y="3398838"/>
          <p14:tracePt t="55845" x="2030413" y="3398838"/>
          <p14:tracePt t="55857" x="2062163" y="3390900"/>
          <p14:tracePt t="55875" x="2108200" y="3390900"/>
          <p14:tracePt t="55894" x="2170113" y="3390900"/>
          <p14:tracePt t="55905" x="2216150" y="3390900"/>
          <p14:tracePt t="55924" x="2262188" y="3390900"/>
          <p14:tracePt t="55942" x="2270125" y="3390900"/>
          <p14:tracePt t="56195" x="2278063" y="3390900"/>
          <p14:tracePt t="56199" x="2286000" y="3390900"/>
          <p14:tracePt t="56202" x="2293938" y="3390900"/>
          <p14:tracePt t="56209" x="2332038" y="3375025"/>
          <p14:tracePt t="56227" x="2509838" y="3336925"/>
          <p14:tracePt t="56239" x="2657475" y="3289300"/>
          <p14:tracePt t="56257" x="2795588" y="3267075"/>
          <p14:tracePt t="56275" x="2811463" y="3259138"/>
          <p14:tracePt t="56305" x="2803525" y="3259138"/>
          <p14:tracePt t="56308" x="2795588" y="3259138"/>
          <p14:tracePt t="56324" x="2749550" y="3267075"/>
          <p14:tracePt t="56342" x="2741613" y="3282950"/>
          <p14:tracePt t="56361" x="2741613" y="3289300"/>
          <p14:tracePt t="56373" x="2741613" y="3321050"/>
          <p14:tracePt t="56391" x="2757488" y="3336925"/>
          <p14:tracePt t="56409" x="2787650" y="3351213"/>
          <p14:tracePt t="56427" x="2865438" y="3367088"/>
          <p14:tracePt t="56439" x="2943225" y="3390900"/>
          <p14:tracePt t="56440" x="2949575" y="3390900"/>
          <p14:tracePt t="56457" x="3073400" y="3429000"/>
          <p14:tracePt t="56458" x="3081338" y="3429000"/>
          <p14:tracePt t="56476" x="3235325" y="3459163"/>
          <p14:tracePt t="56494" x="3490913" y="3490913"/>
          <p14:tracePt t="56506" x="3744913" y="3490913"/>
          <p14:tracePt t="56524" x="4240213" y="3498850"/>
          <p14:tracePt t="56542" x="4733925" y="3506788"/>
          <p14:tracePt t="56543" x="4757738" y="3506788"/>
          <p14:tracePt t="56561" x="5197475" y="3514725"/>
          <p14:tracePt t="56573" x="5453063" y="3506788"/>
          <p14:tracePt t="56591" x="5745163" y="3467100"/>
          <p14:tracePt t="56609" x="5970588" y="3452813"/>
          <p14:tracePt t="56628" x="6154738" y="3436938"/>
          <p14:tracePt t="56628" x="6162675" y="3436938"/>
          <p14:tracePt t="56639" x="6256338" y="3421063"/>
          <p14:tracePt t="56640" x="6262688" y="3421063"/>
          <p14:tracePt t="56658" x="6364288" y="3405188"/>
          <p14:tracePt t="56676" x="6394450" y="3398838"/>
          <p14:tracePt t="56694" x="6440488" y="3382963"/>
          <p14:tracePt t="56706" x="6502400" y="3367088"/>
          <p14:tracePt t="56707" x="6510338" y="3367088"/>
          <p14:tracePt t="56724" x="6588125" y="3351213"/>
          <p14:tracePt t="56743" x="6610350" y="3336925"/>
          <p14:tracePt t="56801" x="6618288" y="3336925"/>
          <p14:tracePt t="56807" x="6618288" y="3328988"/>
          <p14:tracePt t="56810" x="6626225" y="3328988"/>
          <p14:tracePt t="56814" x="6634163" y="3328988"/>
          <p14:tracePt t="56828" x="6642100" y="3313113"/>
          <p14:tracePt t="57234" x="6642100" y="3305175"/>
          <p14:tracePt t="57270" x="6642100" y="3297238"/>
          <p14:tracePt t="57274" x="6634163" y="3297238"/>
          <p14:tracePt t="57276" x="6626225" y="3289300"/>
          <p14:tracePt t="57277" x="6618288" y="3282950"/>
          <p14:tracePt t="57283" x="6572250" y="3251200"/>
          <p14:tracePt t="57295" x="6480175" y="3197225"/>
          <p14:tracePt t="57307" x="6386513" y="3159125"/>
          <p14:tracePt t="57325" x="6302375" y="3143250"/>
          <p14:tracePt t="57343" x="6270625" y="3135313"/>
          <p14:tracePt t="57361" x="6262688" y="3135313"/>
          <p14:tracePt t="57465" x="6256338" y="3135313"/>
          <p14:tracePt t="57470" x="6256338" y="3127375"/>
          <p14:tracePt t="57472" x="6248400" y="3127375"/>
          <p14:tracePt t="57477" x="6232525" y="3127375"/>
          <p14:tracePt t="57495" x="6178550" y="3127375"/>
          <p14:tracePt t="57507" x="6154738" y="3127375"/>
          <p14:tracePt t="57525" x="6132513" y="3127375"/>
          <p14:tracePt t="57526" x="6132513" y="3119438"/>
          <p14:tracePt t="57604" x="6140450" y="3119438"/>
          <p14:tracePt t="57606" x="6146800" y="3119438"/>
          <p14:tracePt t="57610" x="6154738" y="3119438"/>
          <p14:tracePt t="57616" x="6178550" y="3119438"/>
          <p14:tracePt t="57628" x="6224588" y="3113088"/>
          <p14:tracePt t="57640" x="6256338" y="3105150"/>
          <p14:tracePt t="57659" x="6294438" y="3089275"/>
          <p14:tracePt t="57677" x="6356350" y="3073400"/>
          <p14:tracePt t="57695" x="6402388" y="3065463"/>
          <p14:tracePt t="57707" x="6432550" y="3065463"/>
          <p14:tracePt t="57725" x="6480175" y="3065463"/>
          <p14:tracePt t="57726" x="6486525" y="3065463"/>
          <p14:tracePt t="57744" x="6518275" y="3073400"/>
          <p14:tracePt t="57762" x="6548438" y="3097213"/>
          <p14:tracePt t="57774" x="6572250" y="3105150"/>
          <p14:tracePt t="57792" x="6610350" y="3119438"/>
          <p14:tracePt t="57810" x="6642100" y="3119438"/>
          <p14:tracePt t="57811" x="6650038" y="3119438"/>
          <p14:tracePt t="57829" x="6680200" y="3119438"/>
          <p14:tracePt t="57841" x="6696075" y="3119438"/>
          <p14:tracePt t="57859" x="6704013" y="3113088"/>
          <p14:tracePt t="57877" x="6726238" y="3105150"/>
          <p14:tracePt t="57895" x="6734175" y="3105150"/>
          <p14:tracePt t="57924" x="6734175" y="3097213"/>
          <p14:tracePt t="57927" x="6742113" y="3097213"/>
          <p14:tracePt t="57944" x="6750050" y="3073400"/>
          <p14:tracePt t="57962" x="6750050" y="3043238"/>
          <p14:tracePt t="57974" x="6750050" y="3027363"/>
          <p14:tracePt t="57992" x="6742113" y="2981325"/>
          <p14:tracePt t="58011" x="6726238" y="2943225"/>
          <p14:tracePt t="58029" x="6711950" y="2903538"/>
          <p14:tracePt t="58041" x="6704013" y="2881313"/>
          <p14:tracePt t="58059" x="6688138" y="2865438"/>
          <p14:tracePt t="58077" x="6680200" y="2849563"/>
          <p14:tracePt t="58096" x="6672263" y="2833688"/>
          <p14:tracePt t="58108" x="6664325" y="2819400"/>
          <p14:tracePt t="58126" x="6642100" y="2811463"/>
          <p14:tracePt t="58144" x="6610350" y="2803525"/>
          <p14:tracePt t="58162" x="6572250" y="2795588"/>
          <p14:tracePt t="58174" x="6542088" y="2795588"/>
          <p14:tracePt t="58193" x="6510338" y="2795588"/>
          <p14:tracePt t="58211" x="6480175" y="2795588"/>
          <p14:tracePt t="58229" x="6440488" y="2811463"/>
          <p14:tracePt t="58241" x="6418263" y="2827338"/>
          <p14:tracePt t="58259" x="6386513" y="2841625"/>
          <p14:tracePt t="58260" x="6378575" y="2841625"/>
          <p14:tracePt t="58278" x="6332538" y="2887663"/>
          <p14:tracePt t="58278" x="6324600" y="2887663"/>
          <p14:tracePt t="58296" x="6262688" y="2935288"/>
          <p14:tracePt t="58308" x="6232525" y="2973388"/>
          <p14:tracePt t="58326" x="6194425" y="3011488"/>
          <p14:tracePt t="58344" x="6178550" y="3019425"/>
          <p14:tracePt t="58362" x="6178550" y="3027363"/>
          <p14:tracePt t="58460" x="6178550" y="3019425"/>
          <p14:tracePt t="58463" x="6178550" y="3011488"/>
          <p14:tracePt t="58465" x="6178550" y="3003550"/>
          <p14:tracePt t="58466" x="6178550" y="2997200"/>
          <p14:tracePt t="58478" x="6186488" y="2957513"/>
          <p14:tracePt t="58496" x="6200775" y="2911475"/>
          <p14:tracePt t="58508" x="6216650" y="2873375"/>
          <p14:tracePt t="58526" x="6248400" y="2833688"/>
          <p14:tracePt t="58544" x="6278563" y="2795588"/>
          <p14:tracePt t="58563" x="6316663" y="2765425"/>
          <p14:tracePt t="58575" x="6348413" y="2749550"/>
          <p14:tracePt t="58593" x="6394450" y="2725738"/>
          <p14:tracePt t="58611" x="6440488" y="2711450"/>
          <p14:tracePt t="58630" x="6486525" y="2711450"/>
          <p14:tracePt t="58642" x="6526213" y="2711450"/>
          <p14:tracePt t="58660" x="6580188" y="2717800"/>
          <p14:tracePt t="58678" x="6626225" y="2725738"/>
          <p14:tracePt t="58696" x="6672263" y="2749550"/>
          <p14:tracePt t="58708" x="6696075" y="2765425"/>
          <p14:tracePt t="58726" x="6718300" y="2771775"/>
          <p14:tracePt t="58745" x="6726238" y="2787650"/>
          <p14:tracePt t="58763" x="6726238" y="2795588"/>
          <p14:tracePt t="58775" x="6734175" y="2795588"/>
          <p14:tracePt t="59461" x="6734175" y="2803525"/>
          <p14:tracePt t="59464" x="6734175" y="2811463"/>
          <p14:tracePt t="59467" x="6734175" y="2819400"/>
          <p14:tracePt t="59479" x="6726238" y="2881313"/>
          <p14:tracePt t="59497" x="6711950" y="2927350"/>
          <p14:tracePt t="59509" x="6704013" y="2965450"/>
          <p14:tracePt t="59527" x="6696075" y="3003550"/>
          <p14:tracePt t="59545" x="6696075" y="3035300"/>
          <p14:tracePt t="59564" x="6696075" y="3065463"/>
          <p14:tracePt t="59576" x="6704013" y="3097213"/>
          <p14:tracePt t="59594" x="6718300" y="3151188"/>
          <p14:tracePt t="59612" x="6742113" y="3221038"/>
          <p14:tracePt t="59613" x="6742113" y="3228975"/>
          <p14:tracePt t="59630" x="6742113" y="3321050"/>
          <p14:tracePt t="59643" x="6742113" y="3390900"/>
          <p14:tracePt t="59661" x="6742113" y="3498850"/>
          <p14:tracePt t="59679" x="6742113" y="3590925"/>
          <p14:tracePt t="59697" x="6750050" y="3668713"/>
          <p14:tracePt t="59709" x="6757988" y="3706813"/>
          <p14:tracePt t="59727" x="6757988" y="3744913"/>
          <p14:tracePt t="59746" x="6765925" y="3760788"/>
          <p14:tracePt t="60147" x="6757988" y="3760788"/>
          <p14:tracePt t="60148" x="6750050" y="3760788"/>
          <p14:tracePt t="60152" x="6711950" y="3738563"/>
          <p14:tracePt t="60153" x="6704013" y="3738563"/>
          <p14:tracePt t="60164" x="6542088" y="3668713"/>
          <p14:tracePt t="60165" x="6534150" y="3668713"/>
          <p14:tracePt t="60176" x="6432550" y="3629025"/>
          <p14:tracePt t="60197" x="6426200" y="3629025"/>
          <p14:tracePt t="60221" x="6426200" y="3636963"/>
          <p14:tracePt t="60231" x="6402388" y="3730625"/>
          <p14:tracePt t="60243" x="6372225" y="3868738"/>
          <p14:tracePt t="60261" x="6316663" y="4100513"/>
          <p14:tracePt t="60262" x="6310313" y="4116388"/>
          <p14:tracePt t="60279" x="6262688" y="4256088"/>
          <p14:tracePt t="60280" x="6262688" y="4262438"/>
          <p14:tracePt t="60298" x="6216650" y="4378325"/>
          <p14:tracePt t="60310" x="6178550" y="4448175"/>
          <p14:tracePt t="60328" x="6140450" y="4510088"/>
          <p14:tracePt t="60346" x="6086475" y="4572000"/>
          <p14:tracePt t="60347" x="6086475" y="4579938"/>
          <p14:tracePt t="60364" x="6024563" y="4633913"/>
          <p14:tracePt t="60365" x="6024563" y="4641850"/>
          <p14:tracePt t="60377" x="5984875" y="4679950"/>
          <p14:tracePt t="60395" x="5930900" y="4725988"/>
          <p14:tracePt t="60413" x="5892800" y="4765675"/>
          <p14:tracePt t="60431" x="5868988" y="4779963"/>
          <p14:tracePt t="60549" x="5861050" y="4779963"/>
          <p14:tracePt t="60560" x="5861050" y="4787900"/>
          <p14:tracePt t="60565" x="5854700" y="4787900"/>
          <p14:tracePt t="60570" x="5854700" y="4795838"/>
          <p14:tracePt t="60577" x="5846763" y="4795838"/>
          <p14:tracePt t="60595" x="5815013" y="4827588"/>
          <p14:tracePt t="60613" x="5800725" y="4857750"/>
          <p14:tracePt t="60631" x="5792788" y="4887913"/>
          <p14:tracePt t="60936" x="5800725" y="4887913"/>
          <p14:tracePt t="60955" x="5807075" y="4887913"/>
          <p14:tracePt t="60980" x="5807075" y="4881563"/>
          <p14:tracePt t="60993" x="5815013" y="4881563"/>
          <p14:tracePt t="61015" x="5822950" y="4881563"/>
          <p14:tracePt t="61020" x="5822950" y="4873625"/>
          <p14:tracePt t="61030" x="5830888" y="4865688"/>
          <p14:tracePt t="61036" x="5838825" y="4865688"/>
          <p14:tracePt t="61051" x="5846763" y="4865688"/>
          <p14:tracePt t="61062" x="5846763" y="4857750"/>
          <p14:tracePt t="61080" x="5861050" y="4857750"/>
          <p14:tracePt t="61098" x="5861050" y="4849813"/>
          <p14:tracePt t="61121" x="5868988" y="4849813"/>
          <p14:tracePt t="61129" x="5876925" y="4849813"/>
          <p14:tracePt t="61147" x="5892800" y="4833938"/>
          <p14:tracePt t="61165" x="5922963" y="4833938"/>
          <p14:tracePt t="61166" x="5922963" y="4827588"/>
          <p14:tracePt t="61177" x="5946775" y="4827588"/>
          <p14:tracePt t="61196" x="5970588" y="4811713"/>
          <p14:tracePt t="61214" x="5984875" y="4795838"/>
          <p14:tracePt t="61232" x="6008688" y="4772025"/>
          <p14:tracePt t="61244" x="6016625" y="4765675"/>
          <p14:tracePt t="61262" x="6024563" y="4741863"/>
          <p14:tracePt t="61263" x="6030913" y="4741863"/>
          <p14:tracePt t="61281" x="6038850" y="4725988"/>
          <p14:tracePt t="61299" x="6046788" y="4725988"/>
          <p14:tracePt t="61311" x="6046788" y="4718050"/>
          <p14:tracePt t="61361" x="6046788" y="4711700"/>
          <p14:tracePt t="61395" x="6054725" y="4711700"/>
          <p14:tracePt t="61415" x="6054725" y="4703763"/>
          <p14:tracePt t="61419" x="6062663" y="4703763"/>
          <p14:tracePt t="61429" x="6062663" y="4695825"/>
          <p14:tracePt t="61435" x="6070600" y="4695825"/>
          <p14:tracePt t="61444" x="6070600" y="4687888"/>
          <p14:tracePt t="61463" x="6078538" y="4687888"/>
          <p14:tracePt t="61481" x="6078538" y="4679950"/>
          <p14:tracePt t="61499" x="6092825" y="4664075"/>
          <p14:tracePt t="61511" x="6100763" y="4657725"/>
          <p14:tracePt t="61529" x="6116638" y="4649788"/>
          <p14:tracePt t="61548" x="6132513" y="4641850"/>
          <p14:tracePt t="61566" x="6140450" y="4641850"/>
          <p14:tracePt t="61578" x="6140450" y="4633913"/>
          <p14:tracePt t="61596" x="6154738" y="4633913"/>
          <p14:tracePt t="61614" x="6178550" y="4633913"/>
          <p14:tracePt t="61632" x="6200775" y="4633913"/>
          <p14:tracePt t="61633" x="6208713" y="4633913"/>
          <p14:tracePt t="61645" x="6224588" y="4625975"/>
          <p14:tracePt t="61663" x="6240463" y="4625975"/>
          <p14:tracePt t="61681" x="6262688" y="4618038"/>
          <p14:tracePt t="61693" x="6286500" y="4618038"/>
          <p14:tracePt t="61711" x="6316663" y="4618038"/>
          <p14:tracePt t="61729" x="6332538" y="4618038"/>
          <p14:tracePt t="61748" x="6348413" y="4618038"/>
          <p14:tracePt t="61760" x="6356350" y="4618038"/>
          <p14:tracePt t="61778" x="6364288" y="4618038"/>
          <p14:tracePt t="61796" x="6386513" y="4618038"/>
          <p14:tracePt t="61814" x="6418263" y="4618038"/>
          <p14:tracePt t="61833" x="6448425" y="4618038"/>
          <p14:tracePt t="61845" x="6472238" y="4618038"/>
          <p14:tracePt t="61863" x="6510338" y="4618038"/>
          <p14:tracePt t="61881" x="6542088" y="4610100"/>
          <p14:tracePt t="61893" x="6564313" y="4602163"/>
          <p14:tracePt t="61894" x="6572250" y="4602163"/>
          <p14:tracePt t="61911" x="6626225" y="4595813"/>
          <p14:tracePt t="61930" x="6696075" y="4579938"/>
          <p14:tracePt t="61948" x="6742113" y="4572000"/>
          <p14:tracePt t="61960" x="6772275" y="4572000"/>
          <p14:tracePt t="61978" x="6780213" y="4564063"/>
          <p14:tracePt t="62053" x="6788150" y="4564063"/>
          <p14:tracePt t="62060" x="6796088" y="4564063"/>
          <p14:tracePt t="62061" x="6796088" y="4556125"/>
          <p14:tracePt t="62064" x="6796088" y="4548188"/>
          <p14:tracePt t="62081" x="6819900" y="4533900"/>
          <p14:tracePt t="62082" x="6827838" y="4533900"/>
          <p14:tracePt t="62093" x="6827838" y="4518025"/>
          <p14:tracePt t="62112" x="6834188" y="4510088"/>
          <p14:tracePt t="62130" x="6834188" y="4502150"/>
          <p14:tracePt t="62379" x="6827838" y="4502150"/>
          <p14:tracePt t="62382" x="6819900" y="4502150"/>
          <p14:tracePt t="62387" x="6811963" y="4502150"/>
          <p14:tracePt t="62397" x="6796088" y="4502150"/>
          <p14:tracePt t="62415" x="6772275" y="4502150"/>
          <p14:tracePt t="62427" x="6757988" y="4502150"/>
          <p14:tracePt t="62445" x="6742113" y="4502150"/>
          <p14:tracePt t="62464" x="6734175" y="4502150"/>
          <p14:tracePt t="62523" x="6726238" y="4502150"/>
          <p14:tracePt t="62533" x="6718300" y="4502150"/>
          <p14:tracePt t="62538" x="6711950" y="4502150"/>
          <p14:tracePt t="62539" x="6711950" y="4494213"/>
          <p14:tracePt t="62549" x="6688138" y="4479925"/>
          <p14:tracePt t="62561" x="6650038" y="4464050"/>
          <p14:tracePt t="62579" x="6618288" y="4448175"/>
          <p14:tracePt t="62597" x="6596063" y="4432300"/>
          <p14:tracePt t="62615" x="6588125" y="4432300"/>
          <p14:tracePt t="62627" x="6580188" y="4432300"/>
          <p14:tracePt t="62646" x="6572250" y="4425950"/>
          <p14:tracePt t="62664" x="6556375" y="4425950"/>
          <p14:tracePt t="62682" x="6526213" y="4418013"/>
          <p14:tracePt t="62694" x="6502400" y="4418013"/>
          <p14:tracePt t="62712" x="6486525" y="4410075"/>
          <p14:tracePt t="62732" x="6480175" y="4410075"/>
          <p14:tracePt t="62765" x="6472238" y="4410075"/>
          <p14:tracePt t="62775" x="6464300" y="4410075"/>
          <p14:tracePt t="62835" x="6456363" y="4410075"/>
          <p14:tracePt t="62841" x="6448425" y="4410075"/>
          <p14:tracePt t="62845" x="6440488" y="4410075"/>
          <p14:tracePt t="62847" x="6432550" y="4410075"/>
          <p14:tracePt t="62864" x="6394450" y="4410075"/>
          <p14:tracePt t="62882" x="6356350" y="4410075"/>
          <p14:tracePt t="62894" x="6332538" y="4418013"/>
          <p14:tracePt t="62913" x="6302375" y="4425950"/>
          <p14:tracePt t="62931" x="6278563" y="4425950"/>
          <p14:tracePt t="62949" x="6256338" y="4432300"/>
          <p14:tracePt t="62961" x="6232525" y="4440238"/>
          <p14:tracePt t="62979" x="6216650" y="4448175"/>
          <p14:tracePt t="62997" x="6200775" y="4456113"/>
          <p14:tracePt t="63016" x="6194425" y="4464050"/>
          <p14:tracePt t="63032" x="6194425" y="4471988"/>
          <p14:tracePt t="63161" x="6186488" y="4471988"/>
          <p14:tracePt t="63169" x="6178550" y="4471988"/>
          <p14:tracePt t="63174" x="6170613" y="4471988"/>
          <p14:tracePt t="63180" x="6146800" y="4479925"/>
          <p14:tracePt t="63198" x="6024563" y="4525963"/>
          <p14:tracePt t="63216" x="5908675" y="4564063"/>
          <p14:tracePt t="63228" x="5876925" y="4587875"/>
          <p14:tracePt t="63246" x="5861050" y="4595813"/>
          <p14:tracePt t="63353" x="5861050" y="4602163"/>
          <p14:tracePt t="63357" x="5854700" y="4602163"/>
          <p14:tracePt t="63358" x="5854700" y="4610100"/>
          <p14:tracePt t="63362" x="5854700" y="4618038"/>
          <p14:tracePt t="63380" x="5822950" y="4672013"/>
          <p14:tracePt t="63398" x="5807075" y="4703763"/>
          <p14:tracePt t="63416" x="5776913" y="4741863"/>
          <p14:tracePt t="63428" x="5753100" y="4765675"/>
          <p14:tracePt t="63446" x="5707063" y="4803775"/>
          <p14:tracePt t="63447" x="5699125" y="4803775"/>
          <p14:tracePt t="63465" x="5653088" y="4841875"/>
          <p14:tracePt t="63483" x="5614988" y="4865688"/>
          <p14:tracePt t="63495" x="5583238" y="4881563"/>
          <p14:tracePt t="63513" x="5553075" y="4887913"/>
          <p14:tracePt t="63531" x="5507038" y="4911725"/>
          <p14:tracePt t="63532" x="5499100" y="4911725"/>
          <p14:tracePt t="63550" x="5453063" y="4935538"/>
          <p14:tracePt t="63562" x="5413375" y="4943475"/>
          <p14:tracePt t="63580" x="5359400" y="4957763"/>
          <p14:tracePt t="63598" x="5297488" y="4965700"/>
          <p14:tracePt t="63616" x="5229225" y="4965700"/>
          <p14:tracePt t="63617" x="5221288" y="4965700"/>
          <p14:tracePt t="63628" x="5173663" y="4965700"/>
          <p14:tracePt t="63647" x="5097463" y="4965700"/>
          <p14:tracePt t="63665" x="5035550" y="4965700"/>
          <p14:tracePt t="63683" x="5003800" y="4965700"/>
          <p14:tracePt t="63695" x="4981575" y="4957763"/>
          <p14:tracePt t="63713" x="4957763" y="4949825"/>
          <p14:tracePt t="63732" x="4943475" y="4949825"/>
          <p14:tracePt t="63750" x="4943475" y="4943475"/>
          <p14:tracePt t="63799" x="4943475" y="4935538"/>
          <p14:tracePt t="63801" x="4943475" y="4927600"/>
          <p14:tracePt t="63804" x="4949825" y="4919663"/>
          <p14:tracePt t="63817" x="5011738" y="4849813"/>
          <p14:tracePt t="63817" x="5019675" y="4849813"/>
          <p14:tracePt t="63829" x="5213350" y="4833938"/>
          <p14:tracePt t="63847" x="5745163" y="4957763"/>
          <p14:tracePt t="63865" x="5753100" y="4957763"/>
          <p14:tracePt t="64278" x="5745163" y="4957763"/>
          <p14:tracePt t="64307" x="5738813" y="4957763"/>
          <p14:tracePt t="64311" x="5730875" y="4957763"/>
          <p14:tracePt t="64317" x="5722938" y="4957763"/>
          <p14:tracePt t="64321" x="5715000" y="4957763"/>
          <p14:tracePt t="64332" x="5699125" y="4957763"/>
          <p14:tracePt t="64350" x="5645150" y="4949825"/>
          <p14:tracePt t="64362" x="5607050" y="4949825"/>
          <p14:tracePt t="64363" x="5599113" y="4949825"/>
          <p14:tracePt t="64381" x="5521325" y="4943475"/>
          <p14:tracePt t="64399" x="5467350" y="4927600"/>
          <p14:tracePt t="64417" x="5445125" y="4911725"/>
          <p14:tracePt t="64429" x="5421313" y="4911725"/>
          <p14:tracePt t="64447" x="5405438" y="4911725"/>
          <p14:tracePt t="64466" x="5399088" y="4911725"/>
          <p14:tracePt t="64484" x="5383213" y="4911725"/>
          <p14:tracePt t="64496" x="5375275" y="4927600"/>
          <p14:tracePt t="64514" x="5359400" y="4935538"/>
          <p14:tracePt t="64533" x="5343525" y="4943475"/>
          <p14:tracePt t="64551" x="5329238" y="4949825"/>
          <p14:tracePt t="64563" x="5313363" y="4957763"/>
          <p14:tracePt t="64581" x="5283200" y="4957763"/>
          <p14:tracePt t="64599" x="5205413" y="4957763"/>
          <p14:tracePt t="64617" x="5097463" y="4957763"/>
          <p14:tracePt t="64618" x="5089525" y="4957763"/>
          <p14:tracePt t="64629" x="5019675" y="4943475"/>
          <p14:tracePt t="64648" x="4903788" y="4935538"/>
          <p14:tracePt t="64666" x="4779963" y="4927600"/>
          <p14:tracePt t="64684" x="4548188" y="4911725"/>
          <p14:tracePt t="64696" x="4348163" y="4887913"/>
          <p14:tracePt t="64714" x="3976688" y="4841875"/>
          <p14:tracePt t="64715" x="3970338" y="4841875"/>
          <p14:tracePt t="64733" x="3568700" y="4772025"/>
          <p14:tracePt t="64751" x="3119438" y="4711700"/>
          <p14:tracePt t="64763" x="2771775" y="4664075"/>
          <p14:tracePt t="64781" x="2316163" y="4587875"/>
          <p14:tracePt t="64799" x="1938338" y="4518025"/>
          <p14:tracePt t="64818" x="1644650" y="4456113"/>
          <p14:tracePt t="64830" x="1506538" y="4425950"/>
          <p14:tracePt t="64848" x="1366838" y="4394200"/>
          <p14:tracePt t="64866" x="1320800" y="4394200"/>
          <p14:tracePt t="64884" x="1296988" y="4394200"/>
          <p14:tracePt t="64896" x="1289050" y="4394200"/>
          <p14:tracePt t="64915" x="1282700" y="4394200"/>
          <p14:tracePt t="64933" x="1274763" y="4394200"/>
          <p14:tracePt t="64951" x="1274763" y="4410075"/>
          <p14:tracePt t="64963" x="1274763" y="4440238"/>
          <p14:tracePt t="64981" x="1312863" y="4471988"/>
          <p14:tracePt t="64982" x="1320800" y="4471988"/>
          <p14:tracePt t="65000" x="1382713" y="4502150"/>
          <p14:tracePt t="65018" x="1482725" y="4510088"/>
          <p14:tracePt t="65030" x="1552575" y="4518025"/>
          <p14:tracePt t="65048" x="1660525" y="4518025"/>
          <p14:tracePt t="65066" x="1760538" y="4518025"/>
          <p14:tracePt t="65067" x="1768475" y="4518025"/>
          <p14:tracePt t="65084" x="1884363" y="4518025"/>
          <p14:tracePt t="65085" x="1900238" y="4518025"/>
          <p14:tracePt t="65097" x="2000250" y="4502150"/>
          <p14:tracePt t="65115" x="2178050" y="4448175"/>
          <p14:tracePt t="65133" x="2355850" y="4356100"/>
          <p14:tracePt t="65151" x="2509838" y="4270375"/>
          <p14:tracePt t="65163" x="2609850" y="4200525"/>
          <p14:tracePt t="65164" x="2617788" y="4194175"/>
          <p14:tracePt t="65182" x="2757488" y="4100513"/>
          <p14:tracePt t="65200" x="2887663" y="4046538"/>
          <p14:tracePt t="65218" x="3057525" y="4024313"/>
          <p14:tracePt t="65230" x="3228975" y="4024313"/>
          <p14:tracePt t="65248" x="3514725" y="4016375"/>
          <p14:tracePt t="65267" x="3860800" y="3976688"/>
          <p14:tracePt t="65285" x="4224338" y="3930650"/>
          <p14:tracePt t="65297" x="4448175" y="3892550"/>
          <p14:tracePt t="65315" x="4819650" y="3860800"/>
          <p14:tracePt t="65333" x="5243513" y="3860800"/>
          <p14:tracePt t="65351" x="5684838" y="3868738"/>
          <p14:tracePt t="65352" x="5707063" y="3876675"/>
          <p14:tracePt t="65364" x="5938838" y="3884613"/>
          <p14:tracePt t="65364" x="5946775" y="3892550"/>
          <p14:tracePt t="65382" x="6256338" y="3922713"/>
          <p14:tracePt t="65400" x="6502400" y="3946525"/>
          <p14:tracePt t="65418" x="6718300" y="3976688"/>
          <p14:tracePt t="65430" x="6819900" y="3992563"/>
          <p14:tracePt t="65448" x="6888163" y="4024313"/>
          <p14:tracePt t="65467" x="6904038" y="4038600"/>
          <p14:tracePt t="65486" x="6896100" y="4038600"/>
          <p14:tracePt t="65497" x="6888163" y="4046538"/>
          <p14:tracePt t="65549" x="6881813" y="4046538"/>
          <p14:tracePt t="65553" x="6873875" y="4046538"/>
          <p14:tracePt t="65555" x="6865938" y="4046538"/>
          <p14:tracePt t="65564" x="6819900" y="4030663"/>
          <p14:tracePt t="65582" x="6750050" y="4016375"/>
          <p14:tracePt t="65600" x="6734175" y="4016375"/>
          <p14:tracePt t="65618" x="6718300" y="4016375"/>
          <p14:tracePt t="65619" x="6718300" y="4024313"/>
          <p14:tracePt t="65630" x="6696075" y="4030663"/>
          <p14:tracePt t="65649" x="6650038" y="4046538"/>
          <p14:tracePt t="65667" x="6634163" y="4062413"/>
          <p14:tracePt t="65685" x="6610350" y="4078288"/>
          <p14:tracePt t="65697" x="6596063" y="4086225"/>
          <p14:tracePt t="65715" x="6564313" y="4092575"/>
          <p14:tracePt t="65716" x="6564313" y="4100513"/>
          <p14:tracePt t="65734" x="6534150" y="4116388"/>
          <p14:tracePt t="65752" x="6518275" y="4124325"/>
          <p14:tracePt t="65764" x="6510338" y="4124325"/>
          <p14:tracePt t="65807" x="6502400" y="4124325"/>
          <p14:tracePt t="65813" x="6494463" y="4124325"/>
          <p14:tracePt t="65819" x="6472238" y="4124325"/>
          <p14:tracePt t="65831" x="6426200" y="4116388"/>
          <p14:tracePt t="65849" x="6378575" y="4092575"/>
          <p14:tracePt t="65867" x="6348413" y="4078288"/>
          <p14:tracePt t="65885" x="6324600" y="4046538"/>
          <p14:tracePt t="65897" x="6310313" y="4030663"/>
          <p14:tracePt t="65898" x="6310313" y="4024313"/>
          <p14:tracePt t="65916" x="6286500" y="4000500"/>
          <p14:tracePt t="65934" x="6270625" y="3992563"/>
          <p14:tracePt t="65952" x="6262688" y="3992563"/>
          <p14:tracePt t="65968" x="6262688" y="3984625"/>
          <p14:tracePt t="66005" x="6256338" y="3984625"/>
          <p14:tracePt t="66012" x="6256338" y="3976688"/>
          <p14:tracePt t="66019" x="6256338" y="3970338"/>
          <p14:tracePt t="66031" x="6248400" y="3962400"/>
          <p14:tracePt t="66174" x="6240463" y="3962400"/>
          <p14:tracePt t="66181" x="6240463" y="3970338"/>
          <p14:tracePt t="66183" x="6240463" y="3976688"/>
          <p14:tracePt t="66186" x="6240463" y="3984625"/>
          <p14:tracePt t="66201" x="6240463" y="4024313"/>
          <p14:tracePt t="66219" x="6240463" y="4078288"/>
          <p14:tracePt t="66231" x="6256338" y="4124325"/>
          <p14:tracePt t="66249" x="6294438" y="4186238"/>
          <p14:tracePt t="66268" x="6356350" y="4240213"/>
          <p14:tracePt t="66286" x="6410325" y="4270375"/>
          <p14:tracePt t="66298" x="6432550" y="4278313"/>
          <p14:tracePt t="66316" x="6472238" y="4278313"/>
          <p14:tracePt t="66334" x="6510338" y="4278313"/>
          <p14:tracePt t="66352" x="6572250" y="4262438"/>
          <p14:tracePt t="66353" x="6572250" y="4256088"/>
          <p14:tracePt t="66365" x="6610350" y="4240213"/>
          <p14:tracePt t="66383" x="6657975" y="4208463"/>
          <p14:tracePt t="66401" x="6688138" y="4170363"/>
          <p14:tracePt t="66419" x="6718300" y="4124325"/>
          <p14:tracePt t="66431" x="6734175" y="4092575"/>
          <p14:tracePt t="66449" x="6750050" y="4070350"/>
          <p14:tracePt t="66450" x="6750050" y="4062413"/>
          <p14:tracePt t="66468" x="6765925" y="4046538"/>
          <p14:tracePt t="66486" x="6788150" y="4024313"/>
          <p14:tracePt t="66498" x="6796088" y="4024313"/>
          <p14:tracePt t="66568" x="6788150" y="4024313"/>
          <p14:tracePt t="66569" x="6780213" y="4030663"/>
          <p14:tracePt t="66571" x="6780213" y="4038600"/>
          <p14:tracePt t="66583" x="6742113" y="4086225"/>
          <p14:tracePt t="66601" x="6711950" y="4116388"/>
          <p14:tracePt t="66619" x="6680200" y="4132263"/>
          <p14:tracePt t="66631" x="6664325" y="4146550"/>
          <p14:tracePt t="66650" x="6618288" y="4162425"/>
          <p14:tracePt t="66670" x="6548438" y="4170363"/>
          <p14:tracePt t="66686" x="6502400" y="4178300"/>
          <p14:tracePt t="66698" x="6464300" y="4178300"/>
          <p14:tracePt t="66716" x="6378575" y="4154488"/>
          <p14:tracePt t="66735" x="6294438" y="4116388"/>
          <p14:tracePt t="66753" x="6216650" y="4078288"/>
          <p14:tracePt t="66765" x="6178550" y="4054475"/>
          <p14:tracePt t="66783" x="6140450" y="4024313"/>
          <p14:tracePt t="66801" x="6100763" y="3970338"/>
          <p14:tracePt t="66820" x="6078538" y="3900488"/>
          <p14:tracePt t="66832" x="6062663" y="3860800"/>
          <p14:tracePt t="66850" x="6054725" y="3838575"/>
          <p14:tracePt t="66868" x="6054725" y="3830638"/>
          <p14:tracePt t="66948" x="6054725" y="3838575"/>
          <p14:tracePt t="66951" x="6054725" y="3846513"/>
          <p14:tracePt t="66953" x="6062663" y="3846513"/>
          <p14:tracePt t="66965" x="6092825" y="3884613"/>
          <p14:tracePt t="66983" x="6140450" y="3946525"/>
          <p14:tracePt t="66984" x="6146800" y="3946525"/>
          <p14:tracePt t="67002" x="6200775" y="4000500"/>
          <p14:tracePt t="67020" x="6232525" y="4024313"/>
          <p14:tracePt t="67032" x="6248400" y="4030663"/>
          <p14:tracePt t="67050" x="6278563" y="4046538"/>
          <p14:tracePt t="67068" x="6332538" y="4062413"/>
          <p14:tracePt t="67069" x="6332538" y="4070350"/>
          <p14:tracePt t="67087" x="6394450" y="4078288"/>
          <p14:tracePt t="67099" x="6432550" y="4086225"/>
          <p14:tracePt t="67117" x="6480175" y="4092575"/>
          <p14:tracePt t="67135" x="6510338" y="4092575"/>
          <p14:tracePt t="67153" x="6542088" y="4092575"/>
          <p14:tracePt t="67165" x="6564313" y="4092575"/>
          <p14:tracePt t="67166" x="6572250" y="4092575"/>
          <p14:tracePt t="67184" x="6602413" y="4092575"/>
          <p14:tracePt t="67202" x="6610350" y="4086225"/>
          <p14:tracePt t="67220" x="6618288" y="4086225"/>
          <p14:tracePt t="67232" x="6634163" y="4086225"/>
          <p14:tracePt t="67250" x="6634163" y="4078288"/>
          <p14:tracePt t="67269" x="6650038" y="4078288"/>
          <p14:tracePt t="67287" x="6664325" y="4070350"/>
          <p14:tracePt t="67302" x="6672263" y="4070350"/>
          <p14:tracePt t="67754" x="6672263" y="4078288"/>
          <p14:tracePt t="67756" x="6672263" y="4086225"/>
          <p14:tracePt t="67760" x="6672263" y="4100513"/>
          <p14:tracePt t="67766" x="6672263" y="4108450"/>
          <p14:tracePt t="67784" x="6672263" y="4140200"/>
          <p14:tracePt t="67802" x="6664325" y="4178300"/>
          <p14:tracePt t="67803" x="6664325" y="4186238"/>
          <p14:tracePt t="67821" x="6650038" y="4224338"/>
          <p14:tracePt t="67833" x="6626225" y="4248150"/>
          <p14:tracePt t="67851" x="6596063" y="4270375"/>
          <p14:tracePt t="67869" x="6572250" y="4286250"/>
          <p14:tracePt t="67887" x="6534150" y="4294188"/>
          <p14:tracePt t="67899" x="6518275" y="4294188"/>
          <p14:tracePt t="67900" x="6510338" y="4294188"/>
          <p14:tracePt t="67918" x="6472238" y="4278313"/>
          <p14:tracePt t="67936" x="6440488" y="4240213"/>
          <p14:tracePt t="67954" x="6402388" y="4186238"/>
          <p14:tracePt t="67955" x="6402388" y="4178300"/>
          <p14:tracePt t="67966" x="6372225" y="4146550"/>
          <p14:tracePt t="67984" x="6332538" y="4116388"/>
          <p14:tracePt t="68003" x="6316663" y="4100513"/>
          <p14:tracePt t="68021" x="6310313" y="4100513"/>
          <p14:tracePt t="68179" x="6316663" y="4100513"/>
          <p14:tracePt t="68189" x="6324600" y="4100513"/>
          <p14:tracePt t="68486" x="6324600" y="4108450"/>
          <p14:tracePt t="68495" x="6324600" y="4116388"/>
          <p14:tracePt t="68500" x="6324600" y="4124325"/>
          <p14:tracePt t="68519" x="6316663" y="4124325"/>
          <p14:tracePt t="68522" x="6316663" y="4132263"/>
          <p14:tracePt t="68539" x="6310313" y="4132263"/>
          <p14:tracePt t="68555" x="6302375" y="4146550"/>
          <p14:tracePt t="68567" x="6278563" y="4170363"/>
          <p14:tracePt t="68585" x="6256338" y="4200525"/>
          <p14:tracePt t="68603" x="6224588" y="4232275"/>
          <p14:tracePt t="68621" x="6186488" y="4278313"/>
          <p14:tracePt t="68634" x="6162675" y="4310063"/>
          <p14:tracePt t="68652" x="6132513" y="4348163"/>
          <p14:tracePt t="68670" x="6092825" y="4386263"/>
          <p14:tracePt t="68688" x="6046788" y="4418013"/>
          <p14:tracePt t="68700" x="6016625" y="4448175"/>
          <p14:tracePt t="68718" x="5962650" y="4486275"/>
          <p14:tracePt t="68719" x="5962650" y="4494213"/>
          <p14:tracePt t="68737" x="5915025" y="4533900"/>
          <p14:tracePt t="68755" x="5876925" y="4572000"/>
          <p14:tracePt t="68767" x="5854700" y="4595813"/>
          <p14:tracePt t="68785" x="5822950" y="4625975"/>
          <p14:tracePt t="68803" x="5792788" y="4649788"/>
          <p14:tracePt t="68822" x="5768975" y="4664075"/>
          <p14:tracePt t="68834" x="5753100" y="4664075"/>
          <p14:tracePt t="68852" x="5738813" y="4672013"/>
          <p14:tracePt t="68870" x="5730875" y="4672013"/>
          <p14:tracePt t="68888" x="5715000" y="4672013"/>
          <p14:tracePt t="68900" x="5707063" y="4672013"/>
          <p14:tracePt t="68919" x="5691188" y="4672013"/>
          <p14:tracePt t="68937" x="5676900" y="4672013"/>
          <p14:tracePt t="68955" x="5668963" y="4672013"/>
          <p14:tracePt t="68967" x="5661025" y="4672013"/>
          <p14:tracePt t="68986" x="5653088" y="4672013"/>
          <p14:tracePt t="69004" x="5637213" y="4672013"/>
          <p14:tracePt t="69022" x="5629275" y="4672013"/>
          <p14:tracePt t="69034" x="5622925" y="4672013"/>
          <p14:tracePt t="69859" x="5629275" y="4672013"/>
          <p14:tracePt t="69865" x="5637213" y="4672013"/>
          <p14:tracePt t="69867" x="5637213" y="4664075"/>
          <p14:tracePt t="69871" x="5645150" y="4664075"/>
          <p14:tracePt t="69889" x="5661025" y="4657725"/>
          <p14:tracePt t="69901" x="5668963" y="4649788"/>
          <p14:tracePt t="69920" x="5699125" y="4625975"/>
          <p14:tracePt t="69938" x="5745163" y="4610100"/>
          <p14:tracePt t="69956" x="5776913" y="4587875"/>
          <p14:tracePt t="69968" x="5807075" y="4564063"/>
          <p14:tracePt t="69986" x="5822950" y="4556125"/>
          <p14:tracePt t="70005" x="5846763" y="4541838"/>
          <p14:tracePt t="70023" x="5868988" y="4533900"/>
          <p14:tracePt t="70035" x="5884863" y="4533900"/>
          <p14:tracePt t="70053" x="5915025" y="4525963"/>
          <p14:tracePt t="70071" x="5954713" y="4525963"/>
          <p14:tracePt t="70090" x="6008688" y="4525963"/>
          <p14:tracePt t="70102" x="6038850" y="4525963"/>
          <p14:tracePt t="70120" x="6078538" y="4525963"/>
          <p14:tracePt t="70138" x="6124575" y="4525963"/>
          <p14:tracePt t="70156" x="6178550" y="4533900"/>
          <p14:tracePt t="70168" x="6232525" y="4541838"/>
          <p14:tracePt t="70187" x="6316663" y="4556125"/>
          <p14:tracePt t="70205" x="6372225" y="4572000"/>
          <p14:tracePt t="70223" x="6402388" y="4595813"/>
          <p14:tracePt t="70235" x="6418263" y="4602163"/>
          <p14:tracePt t="70253" x="6432550" y="4625975"/>
          <p14:tracePt t="70272" x="6440488" y="4641850"/>
          <p14:tracePt t="70284" x="6448425" y="4641850"/>
          <p14:tracePt t="70302" x="6448425" y="4649788"/>
          <p14:tracePt t="70622" x="6456363" y="4649788"/>
          <p14:tracePt t="70628" x="6464300" y="4649788"/>
          <p14:tracePt t="70632" x="6464300" y="4657725"/>
          <p14:tracePt t="70636" x="6472238" y="4657725"/>
          <p14:tracePt t="70654" x="6494463" y="4672013"/>
          <p14:tracePt t="70672" x="6510338" y="4679950"/>
          <p14:tracePt t="70684" x="6518275" y="4679950"/>
          <p14:tracePt t="70869" x="6518275" y="4687888"/>
          <p14:tracePt t="70875" x="6510338" y="4695825"/>
          <p14:tracePt t="70879" x="6502400" y="4695825"/>
          <p14:tracePt t="70884" x="6494463" y="4703763"/>
          <p14:tracePt t="70885" x="6486525" y="4703763"/>
          <p14:tracePt t="70903" x="6480175" y="4703763"/>
          <p14:tracePt t="70963" x="6472238" y="4703763"/>
          <p14:tracePt t="70966" x="6472238" y="4711700"/>
          <p14:tracePt t="70970" x="6464300" y="4711700"/>
          <p14:tracePt t="70975" x="6456363" y="4711700"/>
          <p14:tracePt t="70987" x="6426200" y="4718050"/>
          <p14:tracePt t="71006" x="6378575" y="4725988"/>
          <p14:tracePt t="71018" x="6356350" y="4725988"/>
          <p14:tracePt t="71036" x="6332538" y="4725988"/>
          <p14:tracePt t="71054" x="6324600" y="4725988"/>
          <p14:tracePt t="71138" x="6324600" y="4733925"/>
          <p14:tracePt t="71142" x="6324600" y="4741863"/>
          <p14:tracePt t="71145" x="6324600" y="4749800"/>
          <p14:tracePt t="71151" x="6324600" y="4765675"/>
          <p14:tracePt t="71169" x="6356350" y="4795838"/>
          <p14:tracePt t="71188" x="6386513" y="4819650"/>
          <p14:tracePt t="71206" x="6418263" y="4833938"/>
          <p14:tracePt t="71218" x="6448425" y="4841875"/>
          <p14:tracePt t="71236" x="6518275" y="4857750"/>
          <p14:tracePt t="71254" x="6602413" y="4857750"/>
          <p14:tracePt t="71273" x="6680200" y="4857750"/>
          <p14:tracePt t="71285" x="6718300" y="4849813"/>
          <p14:tracePt t="71303" x="6765925" y="4827588"/>
          <p14:tracePt t="71321" x="6811963" y="4779963"/>
          <p14:tracePt t="71339" x="6834188" y="4741863"/>
          <p14:tracePt t="71351" x="6850063" y="4711700"/>
          <p14:tracePt t="71370" x="6865938" y="4657725"/>
          <p14:tracePt t="71388" x="6865938" y="4579938"/>
          <p14:tracePt t="71406" x="6858000" y="4494213"/>
          <p14:tracePt t="71418" x="6827838" y="4440238"/>
          <p14:tracePt t="71436" x="6796088" y="4371975"/>
          <p14:tracePt t="71437" x="6788150" y="4371975"/>
          <p14:tracePt t="71455" x="6780213" y="4348163"/>
          <p14:tracePt t="71473" x="6772275" y="4340225"/>
          <p14:tracePt t="72162" x="6780213" y="4340225"/>
          <p14:tracePt t="72163" x="6788150" y="4340225"/>
          <p14:tracePt t="72164" x="6796088" y="4340225"/>
          <p14:tracePt t="72167" x="6811963" y="4340225"/>
          <p14:tracePt t="72171" x="6827838" y="4340225"/>
          <p14:tracePt t="72171" x="6834188" y="4340225"/>
          <p14:tracePt t="72189" x="6943725" y="4310063"/>
          <p14:tracePt t="72207" x="7167563" y="4116388"/>
          <p14:tracePt t="72219" x="7529513" y="3806825"/>
          <p14:tracePt t="72237" x="8224838" y="3159125"/>
          <p14:tracePt t="72255" x="8572500" y="2493963"/>
          <p14:tracePt t="72256" x="8580438" y="2463800"/>
          <p14:tracePt t="72274" x="8626475" y="1614488"/>
          <p14:tracePt t="72293" x="8480425" y="46355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CB33D0-5433-C455-21ED-2EB60411E3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contact logic realization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4B94830-28B3-1CAD-7FF0-3506A896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743" y="1731193"/>
            <a:ext cx="1939290" cy="11954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463C54-A5E4-14B5-2D3F-49A1AE59E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743" y="4018817"/>
            <a:ext cx="2227160" cy="98441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DC78BCC-B8F0-699E-AB02-ADC88E96D49C}"/>
              </a:ext>
            </a:extLst>
          </p:cNvPr>
          <p:cNvSpPr txBox="1"/>
          <p:nvPr/>
        </p:nvSpPr>
        <p:spPr>
          <a:xfrm>
            <a:off x="643028" y="1928810"/>
            <a:ext cx="315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Logic summation (OR)</a:t>
            </a:r>
            <a:endParaRPr lang="cs-CZ" sz="2000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EAFF11-0B70-2337-380D-CCBDD99A8827}"/>
              </a:ext>
            </a:extLst>
          </p:cNvPr>
          <p:cNvSpPr txBox="1"/>
          <p:nvPr/>
        </p:nvSpPr>
        <p:spPr>
          <a:xfrm>
            <a:off x="643028" y="4316694"/>
            <a:ext cx="368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Logic multiplication (AND)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92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41"/>
    </mc:Choice>
    <mc:Fallback xmlns="">
      <p:transition spd="slow" advTm="94841"/>
    </mc:Fallback>
  </mc:AlternateContent>
  <p:extLst>
    <p:ext uri="{3A86A75C-4F4B-4683-9AE1-C65F6400EC91}">
      <p14:laserTraceLst xmlns:p14="http://schemas.microsoft.com/office/powerpoint/2010/main">
        <p14:tracePtLst>
          <p14:tracePt t="26" x="8140700" y="3722688"/>
          <p14:tracePt t="27" x="8116888" y="3722688"/>
          <p14:tracePt t="28" x="8093075" y="3722688"/>
          <p14:tracePt t="32" x="8008938" y="3706813"/>
          <p14:tracePt t="33" x="7985125" y="3698875"/>
          <p14:tracePt t="35" x="7947025" y="3690938"/>
          <p14:tracePt t="41" x="7807325" y="3668713"/>
          <p14:tracePt t="65" x="7343775" y="3514725"/>
          <p14:tracePt t="77" x="7159625" y="3429000"/>
          <p14:tracePt t="109" x="6834188" y="3328988"/>
          <p14:tracePt t="110" x="6827838" y="3328988"/>
          <p14:tracePt t="111" x="6827838" y="3321050"/>
          <p14:tracePt t="126" x="6811963" y="3321050"/>
          <p14:tracePt t="180" x="6811963" y="3313113"/>
          <p14:tracePt t="222" x="6811963" y="3305175"/>
          <p14:tracePt t="225" x="6811963" y="3297238"/>
          <p14:tracePt t="228" x="6827838" y="3282950"/>
          <p14:tracePt t="229" x="6827838" y="3275013"/>
          <p14:tracePt t="231" x="6834188" y="3267075"/>
          <p14:tracePt t="233" x="6834188" y="3259138"/>
          <p14:tracePt t="233" x="6842125" y="3251200"/>
          <p14:tracePt t="244" x="6881813" y="3213100"/>
          <p14:tracePt t="261" x="6911975" y="3197225"/>
          <p14:tracePt t="642" x="6911975" y="3189288"/>
          <p14:tracePt t="645" x="6919913" y="3189288"/>
          <p14:tracePt t="649" x="6919913" y="3181350"/>
          <p14:tracePt t="666" x="6943725" y="3143250"/>
          <p14:tracePt t="678" x="6943725" y="3135313"/>
          <p14:tracePt t="696" x="6943725" y="3127375"/>
          <p14:tracePt t="714" x="6943725" y="3105150"/>
          <p14:tracePt t="732" x="6943725" y="3097213"/>
          <p14:tracePt t="766" x="6935788" y="3097213"/>
          <p14:tracePt t="799" x="6927850" y="3097213"/>
          <p14:tracePt t="802" x="6919913" y="3097213"/>
          <p14:tracePt t="805" x="6904038" y="3105150"/>
          <p14:tracePt t="811" x="6873875" y="3119438"/>
          <p14:tracePt t="830" x="6757988" y="3143250"/>
          <p14:tracePt t="848" x="6634163" y="3159125"/>
          <p14:tracePt t="866" x="6480175" y="3159125"/>
          <p14:tracePt t="878" x="6340475" y="3159125"/>
          <p14:tracePt t="896" x="6124575" y="3143250"/>
          <p14:tracePt t="914" x="5915025" y="3113088"/>
          <p14:tracePt t="915" x="5900738" y="3113088"/>
          <p14:tracePt t="933" x="5707063" y="3097213"/>
          <p14:tracePt t="945" x="5575300" y="3081338"/>
          <p14:tracePt t="963" x="5383213" y="3035300"/>
          <p14:tracePt t="981" x="5151438" y="2965450"/>
          <p14:tracePt t="999" x="4957763" y="2911475"/>
          <p14:tracePt t="1000" x="4949825" y="2903538"/>
          <p14:tracePt t="1012" x="4865688" y="2881313"/>
          <p14:tracePt t="1012" x="4857750" y="2881313"/>
          <p14:tracePt t="1030" x="4741863" y="2833688"/>
          <p14:tracePt t="1048" x="4602163" y="2779713"/>
          <p14:tracePt t="1066" x="4402138" y="2671763"/>
          <p14:tracePt t="1078" x="4256088" y="2595563"/>
          <p14:tracePt t="1096" x="3992563" y="2479675"/>
          <p14:tracePt t="1097" x="3976688" y="2471738"/>
          <p14:tracePt t="1115" x="3768725" y="2378075"/>
          <p14:tracePt t="1133" x="3629025" y="2316163"/>
          <p14:tracePt t="1145" x="3544888" y="2270125"/>
          <p14:tracePt t="1163" x="3436938" y="2216150"/>
          <p14:tracePt t="1181" x="3305175" y="2139950"/>
          <p14:tracePt t="1182" x="3297238" y="2132013"/>
          <p14:tracePt t="1200" x="3167063" y="2062163"/>
          <p14:tracePt t="1212" x="3089275" y="2016125"/>
          <p14:tracePt t="1230" x="2965450" y="1962150"/>
          <p14:tracePt t="1248" x="2865438" y="1892300"/>
          <p14:tracePt t="1267" x="2771775" y="1822450"/>
          <p14:tracePt t="1278" x="2725738" y="1792288"/>
          <p14:tracePt t="1279" x="2717800" y="1792288"/>
          <p14:tracePt t="1297" x="2657475" y="1730375"/>
          <p14:tracePt t="1315" x="2617788" y="1676400"/>
          <p14:tracePt t="1333" x="2595563" y="1636713"/>
          <p14:tracePt t="1345" x="2587625" y="1614488"/>
          <p14:tracePt t="1363" x="2587625" y="1582738"/>
          <p14:tracePt t="1382" x="2571750" y="1544638"/>
          <p14:tracePt t="1400" x="2571750" y="1536700"/>
          <p14:tracePt t="1465" x="2571750" y="1528763"/>
          <p14:tracePt t="1472" x="2571750" y="1520825"/>
          <p14:tracePt t="1479" x="2571750" y="1514475"/>
          <p14:tracePt t="1484" x="2571750" y="1506538"/>
          <p14:tracePt t="1497" x="2571750" y="1482725"/>
          <p14:tracePt t="1515" x="2571750" y="1436688"/>
          <p14:tracePt t="1533" x="2563813" y="1382713"/>
          <p14:tracePt t="1545" x="2555875" y="1343025"/>
          <p14:tracePt t="1546" x="2555875" y="1336675"/>
          <p14:tracePt t="1564" x="2555875" y="1304925"/>
          <p14:tracePt t="1582" x="2555875" y="1289050"/>
          <p14:tracePt t="1600" x="2555875" y="1266825"/>
          <p14:tracePt t="1612" x="2555875" y="1258888"/>
          <p14:tracePt t="1630" x="2571750" y="1243013"/>
          <p14:tracePt t="1649" x="2617788" y="1220788"/>
          <p14:tracePt t="1649" x="2625725" y="1212850"/>
          <p14:tracePt t="1667" x="2725738" y="1166813"/>
          <p14:tracePt t="1679" x="2795588" y="1166813"/>
          <p14:tracePt t="1697" x="2827338" y="1181100"/>
          <p14:tracePt t="4465" x="2819400" y="1181100"/>
          <p14:tracePt t="4469" x="2811463" y="1181100"/>
          <p14:tracePt t="4471" x="2803525" y="1189038"/>
          <p14:tracePt t="4482" x="2757488" y="1204913"/>
          <p14:tracePt t="4502" x="2695575" y="1228725"/>
          <p14:tracePt t="4502" x="2687638" y="1228725"/>
          <p14:tracePt t="4518" x="2649538" y="1243013"/>
          <p14:tracePt t="4530" x="2609850" y="1258888"/>
          <p14:tracePt t="4548" x="2533650" y="1282700"/>
          <p14:tracePt t="4549" x="2533650" y="1289050"/>
          <p14:tracePt t="4567" x="2447925" y="1320800"/>
          <p14:tracePt t="4585" x="2355850" y="1350963"/>
          <p14:tracePt t="4597" x="2293938" y="1374775"/>
          <p14:tracePt t="4615" x="2185988" y="1428750"/>
          <p14:tracePt t="4633" x="2085975" y="1474788"/>
          <p14:tracePt t="4634" x="2078038" y="1482725"/>
          <p14:tracePt t="4652" x="2000250" y="1520825"/>
          <p14:tracePt t="4664" x="1946275" y="1552575"/>
          <p14:tracePt t="4682" x="1868488" y="1590675"/>
          <p14:tracePt t="4700" x="1784350" y="1628775"/>
          <p14:tracePt t="4718" x="1684338" y="1668463"/>
          <p14:tracePt t="4719" x="1676400" y="1668463"/>
          <p14:tracePt t="4730" x="1622425" y="1690688"/>
          <p14:tracePt t="4731" x="1614488" y="1690688"/>
          <p14:tracePt t="4749" x="1506538" y="1730375"/>
          <p14:tracePt t="4767" x="1398588" y="1768475"/>
          <p14:tracePt t="4785" x="1320800" y="1806575"/>
          <p14:tracePt t="4797" x="1282700" y="1838325"/>
          <p14:tracePt t="4816" x="1228725" y="1876425"/>
          <p14:tracePt t="4834" x="1173163" y="1908175"/>
          <p14:tracePt t="4852" x="1127125" y="1930400"/>
          <p14:tracePt t="4864" x="1104900" y="1946275"/>
          <p14:tracePt t="4882" x="1081088" y="1962150"/>
          <p14:tracePt t="4900" x="1050925" y="1984375"/>
          <p14:tracePt t="4919" x="1019175" y="2016125"/>
          <p14:tracePt t="4931" x="996950" y="2038350"/>
          <p14:tracePt t="4949" x="973138" y="2054225"/>
          <p14:tracePt t="4967" x="957263" y="2070100"/>
          <p14:tracePt t="4985" x="935038" y="2092325"/>
          <p14:tracePt t="4997" x="927100" y="2100263"/>
          <p14:tracePt t="5016" x="903288" y="2124075"/>
          <p14:tracePt t="5034" x="887413" y="2162175"/>
          <p14:tracePt t="5052" x="865188" y="2200275"/>
          <p14:tracePt t="5064" x="857250" y="2232025"/>
          <p14:tracePt t="5065" x="849313" y="2232025"/>
          <p14:tracePt t="5082" x="833438" y="2270125"/>
          <p14:tracePt t="5101" x="819150" y="2316163"/>
          <p14:tracePt t="5119" x="803275" y="2355850"/>
          <p14:tracePt t="5131" x="795338" y="2386013"/>
          <p14:tracePt t="5149" x="771525" y="2447925"/>
          <p14:tracePt t="5167" x="765175" y="2517775"/>
          <p14:tracePt t="5185" x="757238" y="2587625"/>
          <p14:tracePt t="5186" x="757238" y="2595563"/>
          <p14:tracePt t="5198" x="749300" y="2641600"/>
          <p14:tracePt t="5216" x="741363" y="2687638"/>
          <p14:tracePt t="5234" x="733425" y="2717800"/>
          <p14:tracePt t="5252" x="733425" y="2749550"/>
          <p14:tracePt t="5264" x="733425" y="2779713"/>
          <p14:tracePt t="5283" x="733425" y="2827338"/>
          <p14:tracePt t="5301" x="733425" y="2881313"/>
          <p14:tracePt t="5319" x="733425" y="2927350"/>
          <p14:tracePt t="5331" x="733425" y="2943225"/>
          <p14:tracePt t="5349" x="733425" y="2965450"/>
          <p14:tracePt t="5367" x="741363" y="2997200"/>
          <p14:tracePt t="5386" x="757238" y="3035300"/>
          <p14:tracePt t="5398" x="765175" y="3057525"/>
          <p14:tracePt t="5416" x="771525" y="3081338"/>
          <p14:tracePt t="5434" x="771525" y="3097213"/>
          <p14:tracePt t="5452" x="779463" y="3105150"/>
          <p14:tracePt t="5464" x="787400" y="3113088"/>
          <p14:tracePt t="5483" x="795338" y="3127375"/>
          <p14:tracePt t="5501" x="803275" y="3151188"/>
          <p14:tracePt t="5519" x="819150" y="3159125"/>
          <p14:tracePt t="5531" x="827088" y="3167063"/>
          <p14:tracePt t="5549" x="857250" y="3181350"/>
          <p14:tracePt t="5550" x="857250" y="3189288"/>
          <p14:tracePt t="5568" x="911225" y="3197225"/>
          <p14:tracePt t="5586" x="973138" y="3197225"/>
          <p14:tracePt t="5598" x="1003300" y="3197225"/>
          <p14:tracePt t="5616" x="1027113" y="3197225"/>
          <p14:tracePt t="5634" x="1057275" y="3189288"/>
          <p14:tracePt t="5635" x="1065213" y="3189288"/>
          <p14:tracePt t="5653" x="1166813" y="3189288"/>
          <p14:tracePt t="5665" x="1274763" y="3189288"/>
          <p14:tracePt t="5683" x="1582738" y="3181350"/>
          <p14:tracePt t="5701" x="1976438" y="3135313"/>
          <p14:tracePt t="5719" x="2355850" y="3073400"/>
          <p14:tracePt t="5720" x="2371725" y="3065463"/>
          <p14:tracePt t="5731" x="2555875" y="3043238"/>
          <p14:tracePt t="5732" x="2571750" y="3043238"/>
          <p14:tracePt t="5750" x="2833688" y="3065463"/>
          <p14:tracePt t="5768" x="3035300" y="3127375"/>
          <p14:tracePt t="5786" x="3173413" y="3167063"/>
          <p14:tracePt t="5798" x="3235325" y="3181350"/>
          <p14:tracePt t="5816" x="3282950" y="3189288"/>
          <p14:tracePt t="5835" x="3305175" y="3189288"/>
          <p14:tracePt t="5853" x="3321050" y="3189288"/>
          <p14:tracePt t="5894" x="3328988" y="3189288"/>
          <p14:tracePt t="5897" x="3336925" y="3189288"/>
          <p14:tracePt t="5902" x="3343275" y="3189288"/>
          <p14:tracePt t="5920" x="3367088" y="3173413"/>
          <p14:tracePt t="5932" x="3382963" y="3173413"/>
          <p14:tracePt t="5950" x="3405188" y="3173413"/>
          <p14:tracePt t="5968" x="3444875" y="3173413"/>
          <p14:tracePt t="5986" x="3482975" y="3173413"/>
          <p14:tracePt t="5998" x="3506788" y="3173413"/>
          <p14:tracePt t="6017" x="3544888" y="3173413"/>
          <p14:tracePt t="6035" x="3598863" y="3173413"/>
          <p14:tracePt t="6053" x="3652838" y="3173413"/>
          <p14:tracePt t="6065" x="3690938" y="3167063"/>
          <p14:tracePt t="6084" x="3752850" y="3167063"/>
          <p14:tracePt t="6102" x="3784600" y="3167063"/>
          <p14:tracePt t="6120" x="3792538" y="3167063"/>
          <p14:tracePt t="6132" x="3822700" y="3167063"/>
          <p14:tracePt t="6150" x="3884613" y="3159125"/>
          <p14:tracePt t="6168" x="3938588" y="3143250"/>
          <p14:tracePt t="6187" x="3970338" y="3135313"/>
          <p14:tracePt t="6224" x="3976688" y="3135313"/>
          <p14:tracePt t="6230" x="3976688" y="3127375"/>
          <p14:tracePt t="6240" x="3984625" y="3127375"/>
          <p14:tracePt t="6253" x="4000500" y="3119438"/>
          <p14:tracePt t="6265" x="4008438" y="3113088"/>
          <p14:tracePt t="6283" x="4024313" y="3105150"/>
          <p14:tracePt t="6302" x="4030663" y="3105150"/>
          <p14:tracePt t="6343" x="4030663" y="3113088"/>
          <p14:tracePt t="6347" x="4030663" y="3119438"/>
          <p14:tracePt t="6352" x="4030663" y="3127375"/>
          <p14:tracePt t="6368" x="4038600" y="3159125"/>
          <p14:tracePt t="6387" x="4038600" y="3197225"/>
          <p14:tracePt t="6399" x="4038600" y="3228975"/>
          <p14:tracePt t="6417" x="4046538" y="3282950"/>
          <p14:tracePt t="6435" x="4054475" y="3313113"/>
          <p14:tracePt t="6453" x="4062413" y="3336925"/>
          <p14:tracePt t="6454" x="4062413" y="3343275"/>
          <p14:tracePt t="6466" x="4070350" y="3351213"/>
          <p14:tracePt t="6484" x="4108450" y="3375025"/>
          <p14:tracePt t="6502" x="4146550" y="3398838"/>
          <p14:tracePt t="6520" x="4208463" y="3405188"/>
          <p14:tracePt t="6532" x="4278313" y="3405188"/>
          <p14:tracePt t="6533" x="4286250" y="3405188"/>
          <p14:tracePt t="6551" x="4448175" y="3367088"/>
          <p14:tracePt t="6551" x="4456113" y="3359150"/>
          <p14:tracePt t="6569" x="4587875" y="3282950"/>
          <p14:tracePt t="6587" x="4602163" y="3282950"/>
          <p14:tracePt t="7157" x="4610100" y="3282950"/>
          <p14:tracePt t="7160" x="4618038" y="3282950"/>
          <p14:tracePt t="7163" x="4625975" y="3289300"/>
          <p14:tracePt t="7164" x="4641850" y="3289300"/>
          <p14:tracePt t="7169" x="4679950" y="3313113"/>
          <p14:tracePt t="7170" x="4695825" y="3313113"/>
          <p14:tracePt t="7188" x="4881563" y="3390900"/>
          <p14:tracePt t="7188" x="4895850" y="3398838"/>
          <p14:tracePt t="7200" x="5019675" y="3429000"/>
          <p14:tracePt t="7218" x="5135563" y="3436938"/>
          <p14:tracePt t="7236" x="5221288" y="3436938"/>
          <p14:tracePt t="7237" x="5229225" y="3436938"/>
          <p14:tracePt t="7254" x="5313363" y="3436938"/>
          <p14:tracePt t="7267" x="5383213" y="3436938"/>
          <p14:tracePt t="7285" x="5453063" y="3444875"/>
          <p14:tracePt t="7303" x="5491163" y="3444875"/>
          <p14:tracePt t="7321" x="5507038" y="3444875"/>
          <p14:tracePt t="7333" x="5514975" y="3444875"/>
          <p14:tracePt t="7351" x="5537200" y="3444875"/>
          <p14:tracePt t="7399" x="5537200" y="3436938"/>
          <p14:tracePt t="7403" x="5537200" y="3429000"/>
          <p14:tracePt t="7407" x="5537200" y="3421063"/>
          <p14:tracePt t="7418" x="5537200" y="3382963"/>
          <p14:tracePt t="7436" x="5545138" y="3289300"/>
          <p14:tracePt t="7455" x="5553075" y="3259138"/>
          <p14:tracePt t="8227" x="5553075" y="3251200"/>
          <p14:tracePt t="8239" x="5561013" y="3251200"/>
          <p14:tracePt t="8246" x="5568950" y="3251200"/>
          <p14:tracePt t="8249" x="5568950" y="3243263"/>
          <p14:tracePt t="8255" x="5575300" y="3243263"/>
          <p14:tracePt t="8267" x="5583238" y="3228975"/>
          <p14:tracePt t="8268" x="5591175" y="3228975"/>
          <p14:tracePt t="8286" x="5614988" y="3213100"/>
          <p14:tracePt t="8304" x="5629275" y="3197225"/>
          <p14:tracePt t="8322" x="5645150" y="3167063"/>
          <p14:tracePt t="8334" x="5661025" y="3151188"/>
          <p14:tracePt t="8352" x="5668963" y="3119438"/>
          <p14:tracePt t="8371" x="5684838" y="3089275"/>
          <p14:tracePt t="8371" x="5684838" y="3081338"/>
          <p14:tracePt t="8389" x="5699125" y="3027363"/>
          <p14:tracePt t="8401" x="5699125" y="2973388"/>
          <p14:tracePt t="8419" x="5699125" y="2919413"/>
          <p14:tracePt t="8437" x="5707063" y="2887663"/>
          <p14:tracePt t="8456" x="5745163" y="2795588"/>
          <p14:tracePt t="8468" x="5792788" y="2703513"/>
          <p14:tracePt t="8486" x="5846763" y="2563813"/>
          <p14:tracePt t="8504" x="5861050" y="2463800"/>
          <p14:tracePt t="8522" x="5861050" y="2409825"/>
          <p14:tracePt t="8535" x="5861050" y="2378075"/>
          <p14:tracePt t="8553" x="5861050" y="2347913"/>
          <p14:tracePt t="8553" x="5861050" y="2339975"/>
          <p14:tracePt t="8571" x="5861050" y="2324100"/>
          <p14:tracePt t="8589" x="5861050" y="2309813"/>
          <p14:tracePt t="8601" x="5846763" y="2301875"/>
          <p14:tracePt t="8619" x="5822950" y="2293938"/>
          <p14:tracePt t="8777" x="5822950" y="2301875"/>
          <p14:tracePt t="8780" x="5822950" y="2309813"/>
          <p14:tracePt t="8783" x="5822950" y="2324100"/>
          <p14:tracePt t="8789" x="5838825" y="2347913"/>
          <p14:tracePt t="8801" x="5868988" y="2386013"/>
          <p14:tracePt t="8819" x="5908675" y="2432050"/>
          <p14:tracePt t="8838" x="5938838" y="2471738"/>
          <p14:tracePt t="8856" x="5984875" y="2547938"/>
          <p14:tracePt t="8868" x="6016625" y="2595563"/>
          <p14:tracePt t="8886" x="6054725" y="2649538"/>
          <p14:tracePt t="8904" x="6086475" y="2687638"/>
          <p14:tracePt t="8923" x="6116638" y="2741613"/>
          <p14:tracePt t="8924" x="6116638" y="2749550"/>
          <p14:tracePt t="8935" x="6140450" y="2795588"/>
          <p14:tracePt t="8953" x="6186488" y="2873375"/>
          <p14:tracePt t="8971" x="6240463" y="2911475"/>
          <p14:tracePt t="8989" x="6286500" y="2943225"/>
          <p14:tracePt t="8990" x="6294438" y="2943225"/>
          <p14:tracePt t="9001" x="6324600" y="2957513"/>
          <p14:tracePt t="9020" x="6386513" y="2989263"/>
          <p14:tracePt t="9038" x="6440488" y="3011488"/>
          <p14:tracePt t="9056" x="6486525" y="3027363"/>
          <p14:tracePt t="9068" x="6526213" y="3027363"/>
          <p14:tracePt t="9086" x="6588125" y="3027363"/>
          <p14:tracePt t="9105" x="6634163" y="3027363"/>
          <p14:tracePt t="9123" x="6657975" y="3019425"/>
          <p14:tracePt t="9135" x="6672263" y="3011488"/>
          <p14:tracePt t="9153" x="6688138" y="2997200"/>
          <p14:tracePt t="9171" x="6704013" y="2989263"/>
          <p14:tracePt t="9190" x="6711950" y="2981325"/>
          <p14:tracePt t="9202" x="6718300" y="2973388"/>
          <p14:tracePt t="9220" x="6718300" y="2957513"/>
          <p14:tracePt t="9238" x="6718300" y="2943225"/>
          <p14:tracePt t="9256" x="6718300" y="2919413"/>
          <p14:tracePt t="9269" x="6718300" y="2911475"/>
          <p14:tracePt t="9287" x="6718300" y="2887663"/>
          <p14:tracePt t="9305" x="6718300" y="2873375"/>
          <p14:tracePt t="9323" x="6750050" y="2841625"/>
          <p14:tracePt t="9335" x="6780213" y="2827338"/>
          <p14:tracePt t="9353" x="6804025" y="2819400"/>
          <p14:tracePt t="11543" x="6796088" y="2819400"/>
          <p14:tracePt t="11546" x="6788150" y="2819400"/>
          <p14:tracePt t="11550" x="6765925" y="2819400"/>
          <p14:tracePt t="11556" x="6726238" y="2819400"/>
          <p14:tracePt t="11574" x="6572250" y="2779713"/>
          <p14:tracePt t="11592" x="6456363" y="2749550"/>
          <p14:tracePt t="11604" x="6426200" y="2733675"/>
          <p14:tracePt t="11622" x="6418263" y="2733675"/>
          <p14:tracePt t="11670" x="6410325" y="2733675"/>
          <p14:tracePt t="11681" x="6402388" y="2733675"/>
          <p14:tracePt t="11683" x="6394450" y="2733675"/>
          <p14:tracePt t="11689" x="6386513" y="2733675"/>
          <p14:tracePt t="11707" x="6356350" y="2733675"/>
          <p14:tracePt t="11720" x="6348413" y="2733675"/>
          <p14:tracePt t="11738" x="6340475" y="2733675"/>
          <p14:tracePt t="13060" x="6340475" y="2725738"/>
          <p14:tracePt t="13061" x="6332538" y="2725738"/>
          <p14:tracePt t="13066" x="6316663" y="2687638"/>
          <p14:tracePt t="13067" x="6310313" y="2679700"/>
          <p14:tracePt t="13072" x="6286500" y="2633663"/>
          <p14:tracePt t="13073" x="6278563" y="2617788"/>
          <p14:tracePt t="13091" x="6232525" y="2417763"/>
          <p14:tracePt t="13091" x="6232525" y="2409825"/>
          <p14:tracePt t="13109" x="6348413" y="2425700"/>
          <p14:tracePt t="13121" x="6494463" y="2547938"/>
          <p14:tracePt t="13139" x="6556375" y="2579688"/>
          <p14:tracePt t="13200" x="6548438" y="2579688"/>
          <p14:tracePt t="13221" x="6548438" y="2571750"/>
          <p14:tracePt t="13411" x="6542088" y="2571750"/>
          <p14:tracePt t="13438" x="6534150" y="2571750"/>
          <p14:tracePt t="13439" x="6534150" y="2563813"/>
          <p14:tracePt t="13442" x="6526213" y="2563813"/>
          <p14:tracePt t="13455" x="6480175" y="2533650"/>
          <p14:tracePt t="13455" x="6480175" y="2525713"/>
          <p14:tracePt t="13473" x="6426200" y="2486025"/>
          <p14:tracePt t="13491" x="6372225" y="2455863"/>
          <p14:tracePt t="13509" x="6310313" y="2417763"/>
          <p14:tracePt t="13521" x="6286500" y="2409825"/>
          <p14:tracePt t="13539" x="6278563" y="2409825"/>
          <p14:tracePt t="13659" x="6286500" y="2409825"/>
          <p14:tracePt t="13662" x="6286500" y="2417763"/>
          <p14:tracePt t="13663" x="6294438" y="2417763"/>
          <p14:tracePt t="13673" x="6316663" y="2425700"/>
          <p14:tracePt t="13691" x="6364288" y="2439988"/>
          <p14:tracePt t="13709" x="6410325" y="2447925"/>
          <p14:tracePt t="13722" x="6448425" y="2463800"/>
          <p14:tracePt t="13740" x="6502400" y="2479675"/>
          <p14:tracePt t="13758" x="6542088" y="2479675"/>
          <p14:tracePt t="13776" x="6556375" y="2486025"/>
          <p14:tracePt t="14207" x="6564313" y="2486025"/>
          <p14:tracePt t="14208" x="6564313" y="2471738"/>
          <p14:tracePt t="14209" x="6572250" y="2471738"/>
          <p14:tracePt t="14213" x="6596063" y="2425700"/>
          <p14:tracePt t="14225" x="6672263" y="2286000"/>
          <p14:tracePt t="14244" x="6696075" y="2247900"/>
          <p14:tracePt t="14743" x="6696075" y="2239963"/>
          <p14:tracePt t="14790" x="6680200" y="2239963"/>
          <p14:tracePt t="14792" x="6672263" y="2239963"/>
          <p14:tracePt t="14795" x="6650038" y="2239963"/>
          <p14:tracePt t="14796" x="6642100" y="2239963"/>
          <p14:tracePt t="14807" x="6510338" y="2239963"/>
          <p14:tracePt t="14826" x="6208713" y="2239963"/>
          <p14:tracePt t="14844" x="5938838" y="2286000"/>
          <p14:tracePt t="14856" x="5784850" y="2347913"/>
          <p14:tracePt t="14874" x="5537200" y="2471738"/>
          <p14:tracePt t="14892" x="5213350" y="2587625"/>
          <p14:tracePt t="14910" x="4833938" y="2695575"/>
          <p14:tracePt t="14911" x="4811713" y="2703513"/>
          <p14:tracePt t="14923" x="4556125" y="2787650"/>
          <p14:tracePt t="14941" x="4270375" y="2903538"/>
          <p14:tracePt t="14959" x="4116388" y="2973388"/>
          <p14:tracePt t="14977" x="4008438" y="3027363"/>
          <p14:tracePt t="14989" x="3938588" y="3057525"/>
          <p14:tracePt t="14990" x="3930650" y="3057525"/>
          <p14:tracePt t="15008" x="3838575" y="3089275"/>
          <p14:tracePt t="15026" x="3784600" y="3119438"/>
          <p14:tracePt t="15044" x="3776663" y="3127375"/>
          <p14:tracePt t="15056" x="3768725" y="3127375"/>
          <p14:tracePt t="15074" x="3768725" y="3135313"/>
          <p14:tracePt t="15169" x="3776663" y="3135313"/>
          <p14:tracePt t="15171" x="3776663" y="3143250"/>
          <p14:tracePt t="15177" x="3784600" y="3143250"/>
          <p14:tracePt t="15187" x="3792538" y="3143250"/>
          <p14:tracePt t="15312" x="3792538" y="3151188"/>
          <p14:tracePt t="15316" x="3800475" y="3151188"/>
          <p14:tracePt t="15391" x="3806825" y="3151188"/>
          <p14:tracePt t="15396" x="3814763" y="3151188"/>
          <p14:tracePt t="15398" x="3822700" y="3151188"/>
          <p14:tracePt t="15408" x="3846513" y="3159125"/>
          <p14:tracePt t="15426" x="3900488" y="3167063"/>
          <p14:tracePt t="15444" x="3946525" y="3173413"/>
          <p14:tracePt t="15457" x="3984625" y="3173413"/>
          <p14:tracePt t="15475" x="4062413" y="3173413"/>
          <p14:tracePt t="15493" x="4170363" y="3173413"/>
          <p14:tracePt t="15511" x="4294188" y="3159125"/>
          <p14:tracePt t="15523" x="4324350" y="3119438"/>
          <p14:tracePt t="15541" x="4332288" y="3105150"/>
          <p14:tracePt t="17609" x="4332288" y="3097213"/>
          <p14:tracePt t="17614" x="4340225" y="3097213"/>
          <p14:tracePt t="17617" x="4348163" y="3097213"/>
          <p14:tracePt t="17628" x="4364038" y="3089275"/>
          <p14:tracePt t="17629" x="4364038" y="3081338"/>
          <p14:tracePt t="17647" x="4378325" y="3081338"/>
          <p14:tracePt t="17659" x="4378325" y="3073400"/>
          <p14:tracePt t="17677" x="4432300" y="3065463"/>
          <p14:tracePt t="17695" x="4556125" y="3065463"/>
          <p14:tracePt t="17713" x="4695825" y="3065463"/>
          <p14:tracePt t="17714" x="4703763" y="3065463"/>
          <p14:tracePt t="17725" x="4772025" y="3051175"/>
          <p14:tracePt t="17726" x="4779963" y="3043238"/>
          <p14:tracePt t="17744" x="4833938" y="3027363"/>
          <p14:tracePt t="17762" x="4865688" y="3019425"/>
          <p14:tracePt t="17780" x="4973638" y="3019425"/>
          <p14:tracePt t="17792" x="5159375" y="3057525"/>
          <p14:tracePt t="17810" x="5467350" y="3151188"/>
          <p14:tracePt t="17811" x="5483225" y="3151188"/>
          <p14:tracePt t="17829" x="5575300" y="3167063"/>
          <p14:tracePt t="17847" x="5568950" y="3167063"/>
          <p14:tracePt t="18163" x="5575300" y="3167063"/>
          <p14:tracePt t="18164" x="5575300" y="3173413"/>
          <p14:tracePt t="18168" x="5614988" y="3173413"/>
          <p14:tracePt t="18181" x="5568950" y="3173413"/>
          <p14:tracePt t="18181" x="5561013" y="3167063"/>
          <p14:tracePt t="18193" x="5537200" y="3135313"/>
          <p14:tracePt t="18211" x="5491163" y="3097213"/>
          <p14:tracePt t="18229" x="5437188" y="3089275"/>
          <p14:tracePt t="18247" x="5399088" y="3073400"/>
          <p14:tracePt t="18259" x="5391150" y="3073400"/>
          <p14:tracePt t="18278" x="5375275" y="3051175"/>
          <p14:tracePt t="18296" x="5367338" y="3027363"/>
          <p14:tracePt t="18314" x="5367338" y="3011488"/>
          <p14:tracePt t="18416" x="5367338" y="3003550"/>
          <p14:tracePt t="18427" x="5375275" y="3003550"/>
          <p14:tracePt t="18428" x="5383213" y="3003550"/>
          <p14:tracePt t="18430" x="5383213" y="2997200"/>
          <p14:tracePt t="18447" x="5475288" y="2981325"/>
          <p14:tracePt t="18460" x="5529263" y="2965450"/>
          <p14:tracePt t="18478" x="5553075" y="2957513"/>
          <p14:tracePt t="18532" x="5553075" y="2949575"/>
          <p14:tracePt t="18536" x="5561013" y="2949575"/>
          <p14:tracePt t="18540" x="5561013" y="2943225"/>
          <p14:tracePt t="18544" x="5568950" y="2935288"/>
          <p14:tracePt t="18563" x="5575300" y="2919413"/>
          <p14:tracePt t="18893" x="5575300" y="2927350"/>
          <p14:tracePt t="18896" x="5575300" y="2935288"/>
          <p14:tracePt t="18898" x="5575300" y="2943225"/>
          <p14:tracePt t="18915" x="5561013" y="2973388"/>
          <p14:tracePt t="18931" x="5561013" y="2981325"/>
          <p14:tracePt t="18945" x="5553075" y="2981325"/>
          <p14:tracePt t="18981" x="5545138" y="2981325"/>
          <p14:tracePt t="19042" x="5545138" y="2989263"/>
          <p14:tracePt t="19054" x="5545138" y="2997200"/>
          <p14:tracePt t="19057" x="5537200" y="2997200"/>
          <p14:tracePt t="19061" x="5537200" y="3003550"/>
          <p14:tracePt t="19078" x="5529263" y="3011488"/>
          <p14:tracePt t="19097" x="5529263" y="3019425"/>
          <p14:tracePt t="19115" x="5529263" y="3027363"/>
          <p14:tracePt t="20019" x="5521325" y="3027363"/>
          <p14:tracePt t="20020" x="5521325" y="3035300"/>
          <p14:tracePt t="20025" x="5514975" y="3035300"/>
          <p14:tracePt t="20031" x="5507038" y="3043238"/>
          <p14:tracePt t="20049" x="5507038" y="3057525"/>
          <p14:tracePt t="20068" x="5507038" y="3065463"/>
          <p14:tracePt t="20220" x="5499100" y="3057525"/>
          <p14:tracePt t="20223" x="5499100" y="3051175"/>
          <p14:tracePt t="20225" x="5491163" y="3051175"/>
          <p14:tracePt t="20231" x="5475288" y="3019425"/>
          <p14:tracePt t="20243" x="5429250" y="2965450"/>
          <p14:tracePt t="20261" x="5375275" y="2895600"/>
          <p14:tracePt t="20262" x="5375275" y="2887663"/>
          <p14:tracePt t="20280" x="5367338" y="2811463"/>
          <p14:tracePt t="20298" x="5405438" y="2741613"/>
          <p14:tracePt t="20310" x="5413375" y="2711450"/>
          <p14:tracePt t="20328" x="5413375" y="2657475"/>
          <p14:tracePt t="20346" x="5367338" y="2555875"/>
          <p14:tracePt t="20347" x="5367338" y="2547938"/>
          <p14:tracePt t="20365" x="5321300" y="2493963"/>
          <p14:tracePt t="20377" x="5305425" y="2486025"/>
          <p14:tracePt t="20448" x="5313363" y="2486025"/>
          <p14:tracePt t="20451" x="5321300" y="2486025"/>
          <p14:tracePt t="20456" x="5337175" y="2486025"/>
          <p14:tracePt t="20462" x="5375275" y="2486025"/>
          <p14:tracePt t="20480" x="5459413" y="2486025"/>
          <p14:tracePt t="20498" x="5507038" y="2486025"/>
          <p14:tracePt t="20510" x="5521325" y="2486025"/>
          <p14:tracePt t="20528" x="5561013" y="2471738"/>
          <p14:tracePt t="20547" x="5622925" y="2455863"/>
          <p14:tracePt t="20565" x="5699125" y="2432050"/>
          <p14:tracePt t="20577" x="5745163" y="2417763"/>
          <p14:tracePt t="20595" x="5807075" y="2386013"/>
          <p14:tracePt t="20613" x="5861050" y="2339975"/>
          <p14:tracePt t="20631" x="5908675" y="2293938"/>
          <p14:tracePt t="20644" x="5922963" y="2255838"/>
          <p14:tracePt t="20662" x="5938838" y="2193925"/>
          <p14:tracePt t="20680" x="5938838" y="2132013"/>
          <p14:tracePt t="20698" x="5938838" y="2085975"/>
          <p14:tracePt t="20710" x="5930900" y="2054225"/>
          <p14:tracePt t="20729" x="5908675" y="2016125"/>
          <p14:tracePt t="20747" x="5884863" y="1984375"/>
          <p14:tracePt t="20765" x="5854700" y="1938338"/>
          <p14:tracePt t="20777" x="5822950" y="1908175"/>
          <p14:tracePt t="20795" x="5784850" y="1876425"/>
          <p14:tracePt t="20814" x="5768975" y="1876425"/>
          <p14:tracePt t="20835" x="5761038" y="1876425"/>
          <p14:tracePt t="20844" x="5745163" y="1868488"/>
          <p14:tracePt t="20862" x="5691188" y="1876425"/>
          <p14:tracePt t="20880" x="5645150" y="1908175"/>
          <p14:tracePt t="20898" x="5622925" y="1946275"/>
          <p14:tracePt t="20911" x="5614988" y="1984375"/>
          <p14:tracePt t="20929" x="5622925" y="2054225"/>
          <p14:tracePt t="20947" x="5637213" y="2116138"/>
          <p14:tracePt t="20965" x="5645150" y="2178050"/>
          <p14:tracePt t="20977" x="5653088" y="2224088"/>
          <p14:tracePt t="20995" x="5668963" y="2309813"/>
          <p14:tracePt t="20996" x="5676900" y="2309813"/>
          <p14:tracePt t="21014" x="5676900" y="2386013"/>
          <p14:tracePt t="21032" x="5684838" y="2455863"/>
          <p14:tracePt t="21044" x="5691188" y="2509838"/>
          <p14:tracePt t="21062" x="5691188" y="2587625"/>
          <p14:tracePt t="21080" x="5684838" y="2679700"/>
          <p14:tracePt t="21081" x="5684838" y="2687638"/>
          <p14:tracePt t="21099" x="5684838" y="2765425"/>
          <p14:tracePt t="21111" x="5684838" y="2803525"/>
          <p14:tracePt t="21129" x="5699125" y="2833688"/>
          <p14:tracePt t="21147" x="5707063" y="2833688"/>
          <p14:tracePt t="21217" x="5715000" y="2833688"/>
          <p14:tracePt t="21225" x="5722938" y="2833688"/>
          <p14:tracePt t="21230" x="5730875" y="2833688"/>
          <p14:tracePt t="21237" x="5730875" y="2827338"/>
          <p14:tracePt t="21244" x="5738813" y="2819400"/>
          <p14:tracePt t="21262" x="5745163" y="2771775"/>
          <p14:tracePt t="21281" x="5738813" y="2703513"/>
          <p14:tracePt t="21299" x="5707063" y="2649538"/>
          <p14:tracePt t="21311" x="5691188" y="2617788"/>
          <p14:tracePt t="21329" x="5676900" y="2579688"/>
          <p14:tracePt t="21348" x="5653088" y="2541588"/>
          <p14:tracePt t="21366" x="5629275" y="2509838"/>
          <p14:tracePt t="21378" x="5607050" y="2493963"/>
          <p14:tracePt t="21396" x="5583238" y="2493963"/>
          <p14:tracePt t="21414" x="5561013" y="2493963"/>
          <p14:tracePt t="21432" x="5521325" y="2509838"/>
          <p14:tracePt t="21444" x="5499100" y="2525713"/>
          <p14:tracePt t="21445" x="5491163" y="2525713"/>
          <p14:tracePt t="21463" x="5459413" y="2579688"/>
          <p14:tracePt t="21481" x="5445125" y="2633663"/>
          <p14:tracePt t="21499" x="5445125" y="2703513"/>
          <p14:tracePt t="21511" x="5459413" y="2757488"/>
          <p14:tracePt t="21529" x="5499100" y="2827338"/>
          <p14:tracePt t="21548" x="5529263" y="2865438"/>
          <p14:tracePt t="21566" x="5561013" y="2895600"/>
          <p14:tracePt t="21578" x="5583238" y="2911475"/>
          <p14:tracePt t="21596" x="5661025" y="2943225"/>
          <p14:tracePt t="21614" x="5738813" y="2973388"/>
          <p14:tracePt t="21633" x="5784850" y="2997200"/>
          <p14:tracePt t="21645" x="5807075" y="3011488"/>
          <p14:tracePt t="21663" x="5815013" y="3019425"/>
          <p14:tracePt t="22105" x="5807075" y="3019425"/>
          <p14:tracePt t="22107" x="5800725" y="3019425"/>
          <p14:tracePt t="22112" x="5776913" y="3019425"/>
          <p14:tracePt t="22118" x="5738813" y="3019425"/>
          <p14:tracePt t="22130" x="5684838" y="3019425"/>
          <p14:tracePt t="22148" x="5629275" y="3019425"/>
          <p14:tracePt t="22166" x="5591175" y="3027363"/>
          <p14:tracePt t="22179" x="5561013" y="3027363"/>
          <p14:tracePt t="22197" x="5537200" y="3027363"/>
          <p14:tracePt t="22215" x="5507038" y="3027363"/>
          <p14:tracePt t="22233" x="5467350" y="3027363"/>
          <p14:tracePt t="22245" x="5437188" y="3035300"/>
          <p14:tracePt t="22264" x="5375275" y="3035300"/>
          <p14:tracePt t="22282" x="5313363" y="3035300"/>
          <p14:tracePt t="22300" x="5259388" y="3035300"/>
          <p14:tracePt t="22312" x="5213350" y="3035300"/>
          <p14:tracePt t="22330" x="5151438" y="3035300"/>
          <p14:tracePt t="22348" x="5089525" y="3035300"/>
          <p14:tracePt t="22367" x="5019675" y="3035300"/>
          <p14:tracePt t="22379" x="4981575" y="3035300"/>
          <p14:tracePt t="22397" x="4943475" y="3027363"/>
          <p14:tracePt t="22415" x="4911725" y="3019425"/>
          <p14:tracePt t="22433" x="4881563" y="3003550"/>
          <p14:tracePt t="22445" x="4857750" y="2997200"/>
          <p14:tracePt t="22464" x="4827588" y="2973388"/>
          <p14:tracePt t="22482" x="4795838" y="2949575"/>
          <p14:tracePt t="22501" x="4757738" y="2911475"/>
          <p14:tracePt t="22518" x="4718050" y="2865438"/>
          <p14:tracePt t="22530" x="4695825" y="2833688"/>
          <p14:tracePt t="22531" x="4687888" y="2827338"/>
          <p14:tracePt t="22549" x="4641850" y="2779713"/>
          <p14:tracePt t="22567" x="4610100" y="2725738"/>
          <p14:tracePt t="22579" x="4595813" y="2703513"/>
          <p14:tracePt t="22597" x="4579938" y="2679700"/>
          <p14:tracePt t="22615" x="4579938" y="2671763"/>
          <p14:tracePt t="22634" x="4572000" y="2657475"/>
          <p14:tracePt t="22646" x="4572000" y="2641600"/>
          <p14:tracePt t="22664" x="4572000" y="2595563"/>
          <p14:tracePt t="22682" x="4579938" y="2563813"/>
          <p14:tracePt t="22700" x="4587875" y="2547938"/>
          <p14:tracePt t="22712" x="4610100" y="2533650"/>
          <p14:tracePt t="22731" x="4657725" y="2517775"/>
          <p14:tracePt t="22749" x="4695825" y="2501900"/>
          <p14:tracePt t="22767" x="4725988" y="2493963"/>
          <p14:tracePt t="22779" x="4749800" y="2493963"/>
          <p14:tracePt t="22797" x="4765675" y="2479675"/>
          <p14:tracePt t="22816" x="4787900" y="2463800"/>
          <p14:tracePt t="22834" x="4811713" y="2455863"/>
          <p14:tracePt t="22846" x="4811713" y="2447925"/>
          <p14:tracePt t="22864" x="4819650" y="2439988"/>
          <p14:tracePt t="22882" x="4827588" y="2432050"/>
          <p14:tracePt t="22903" x="4833938" y="2432050"/>
          <p14:tracePt t="22913" x="4849813" y="2425700"/>
          <p14:tracePt t="22931" x="4881563" y="2409825"/>
          <p14:tracePt t="22949" x="4903788" y="2401888"/>
          <p14:tracePt t="22967" x="4919663" y="2386013"/>
          <p14:tracePt t="22979" x="4927600" y="2386013"/>
          <p14:tracePt t="22998" x="4943475" y="2378075"/>
          <p14:tracePt t="23016" x="4949825" y="2371725"/>
          <p14:tracePt t="23034" x="4989513" y="2371725"/>
          <p14:tracePt t="23046" x="5057775" y="2371725"/>
          <p14:tracePt t="23064" x="5151438" y="2378075"/>
          <p14:tracePt t="23082" x="5235575" y="2371725"/>
          <p14:tracePt t="23101" x="5289550" y="2355850"/>
          <p14:tracePt t="23113" x="5297488" y="2355850"/>
          <p14:tracePt t="23606" x="5305425" y="2355850"/>
          <p14:tracePt t="23608" x="5305425" y="2347913"/>
          <p14:tracePt t="23610" x="5313363" y="2347913"/>
          <p14:tracePt t="23616" x="5321300" y="2339975"/>
          <p14:tracePt t="23635" x="5359400" y="2324100"/>
          <p14:tracePt t="23647" x="5383213" y="2309813"/>
          <p14:tracePt t="23665" x="5421313" y="2293938"/>
          <p14:tracePt t="23683" x="5437188" y="2278063"/>
          <p14:tracePt t="23701" x="5445125" y="2278063"/>
          <p14:tracePt t="23713" x="5453063" y="2278063"/>
          <p14:tracePt t="23794" x="5453063" y="2286000"/>
          <p14:tracePt t="23798" x="5453063" y="2293938"/>
          <p14:tracePt t="23800" x="5453063" y="2301875"/>
          <p14:tracePt t="23804" x="5445125" y="2316163"/>
          <p14:tracePt t="23817" x="5437188" y="2355850"/>
          <p14:tracePt t="23835" x="5421313" y="2401888"/>
          <p14:tracePt t="23847" x="5399088" y="2432050"/>
          <p14:tracePt t="23865" x="5375275" y="2501900"/>
          <p14:tracePt t="23883" x="5367338" y="2571750"/>
          <p14:tracePt t="23901" x="5351463" y="2649538"/>
          <p14:tracePt t="23902" x="5351463" y="2657475"/>
          <p14:tracePt t="23914" x="5343525" y="2695575"/>
          <p14:tracePt t="23932" x="5343525" y="2741613"/>
          <p14:tracePt t="23950" x="5343525" y="2803525"/>
          <p14:tracePt t="23968" x="5343525" y="2873375"/>
          <p14:tracePt t="23980" x="5351463" y="2919413"/>
          <p14:tracePt t="23999" x="5383213" y="2997200"/>
          <p14:tracePt t="24017" x="5413375" y="3065463"/>
          <p14:tracePt t="24035" x="5453063" y="3119438"/>
          <p14:tracePt t="24047" x="5475288" y="3151188"/>
          <p14:tracePt t="24066" x="5514975" y="3205163"/>
          <p14:tracePt t="24084" x="5545138" y="3243263"/>
          <p14:tracePt t="24102" x="5575300" y="3289300"/>
          <p14:tracePt t="24114" x="5591175" y="3321050"/>
          <p14:tracePt t="24132" x="5614988" y="3359150"/>
          <p14:tracePt t="24150" x="5637213" y="3382963"/>
          <p14:tracePt t="24178" x="5645150" y="3382963"/>
          <p14:tracePt t="24192" x="5653088" y="3382963"/>
          <p14:tracePt t="24203" x="5653088" y="3375025"/>
          <p14:tracePt t="24217" x="5653088" y="3351213"/>
          <p14:tracePt t="24235" x="5645150" y="3289300"/>
          <p14:tracePt t="24247" x="5622925" y="3251200"/>
          <p14:tracePt t="24265" x="5575300" y="3189288"/>
          <p14:tracePt t="24266" x="5568950" y="3189288"/>
          <p14:tracePt t="24284" x="5507038" y="3113088"/>
          <p14:tracePt t="24302" x="5429250" y="3043238"/>
          <p14:tracePt t="24314" x="5391150" y="3003550"/>
          <p14:tracePt t="24332" x="5329238" y="2957513"/>
          <p14:tracePt t="24350" x="5267325" y="2919413"/>
          <p14:tracePt t="24351" x="5267325" y="2911475"/>
          <p14:tracePt t="24369" x="5197475" y="2857500"/>
          <p14:tracePt t="24381" x="5159375" y="2811463"/>
          <p14:tracePt t="24399" x="5105400" y="2749550"/>
          <p14:tracePt t="24417" x="5057775" y="2695575"/>
          <p14:tracePt t="24435" x="5011738" y="2641600"/>
          <p14:tracePt t="24447" x="4997450" y="2609850"/>
          <p14:tracePt t="24466" x="4973638" y="2571750"/>
          <p14:tracePt t="24484" x="4965700" y="2533650"/>
          <p14:tracePt t="24503" x="4965700" y="2479675"/>
          <p14:tracePt t="24514" x="4965700" y="2447925"/>
          <p14:tracePt t="24533" x="4957763" y="2401888"/>
          <p14:tracePt t="24551" x="4943475" y="2371725"/>
          <p14:tracePt t="24569" x="4935538" y="2363788"/>
          <p14:tracePt t="24714" x="4935538" y="2355850"/>
          <p14:tracePt t="24722" x="4943475" y="2355850"/>
          <p14:tracePt t="24725" x="4943475" y="2347913"/>
          <p14:tracePt t="24733" x="4965700" y="2347913"/>
          <p14:tracePt t="24751" x="4997450" y="2339975"/>
          <p14:tracePt t="24769" x="5027613" y="2339975"/>
          <p14:tracePt t="24781" x="5043488" y="2339975"/>
          <p14:tracePt t="24799" x="5057775" y="2339975"/>
          <p14:tracePt t="24818" x="5065713" y="2339975"/>
          <p14:tracePt t="24836" x="5081588" y="2339975"/>
          <p14:tracePt t="24851" x="5089525" y="2339975"/>
          <p14:tracePt t="25031" x="5089525" y="2332038"/>
          <p14:tracePt t="25033" x="5097463" y="2332038"/>
          <p14:tracePt t="25036" x="5097463" y="2324100"/>
          <p14:tracePt t="25048" x="5097463" y="2286000"/>
          <p14:tracePt t="25066" x="5097463" y="2247900"/>
          <p14:tracePt t="25084" x="5097463" y="2224088"/>
          <p14:tracePt t="25103" x="5097463" y="2208213"/>
          <p14:tracePt t="25115" x="5097463" y="2193925"/>
          <p14:tracePt t="25133" x="5097463" y="2162175"/>
          <p14:tracePt t="25151" x="5097463" y="2124075"/>
          <p14:tracePt t="25169" x="5097463" y="2078038"/>
          <p14:tracePt t="25170" x="5097463" y="2070100"/>
          <p14:tracePt t="25182" x="5105400" y="2038350"/>
          <p14:tracePt t="25200" x="5113338" y="1992313"/>
          <p14:tracePt t="25218" x="5113338" y="1954213"/>
          <p14:tracePt t="25236" x="5113338" y="1914525"/>
          <p14:tracePt t="25248" x="5113338" y="1900238"/>
          <p14:tracePt t="25267" x="5113338" y="1868488"/>
          <p14:tracePt t="25285" x="5113338" y="1854200"/>
          <p14:tracePt t="25436" x="5113338" y="1846263"/>
          <p14:tracePt t="25454" x="5113338" y="1838325"/>
          <p14:tracePt t="25463" x="5113338" y="1830388"/>
          <p14:tracePt t="25472" x="5113338" y="1822450"/>
          <p14:tracePt t="25474" x="5119688" y="1822450"/>
          <p14:tracePt t="25489" x="5119688" y="1814513"/>
          <p14:tracePt t="25540" x="5119688" y="1806575"/>
          <p14:tracePt t="25707" x="5127625" y="1806575"/>
          <p14:tracePt t="25711" x="5127625" y="1814513"/>
          <p14:tracePt t="25712" x="5135563" y="1814513"/>
          <p14:tracePt t="25715" x="5143500" y="1822450"/>
          <p14:tracePt t="25734" x="5197475" y="1860550"/>
          <p14:tracePt t="25752" x="5221288" y="1876425"/>
          <p14:tracePt t="25770" x="5229225" y="1876425"/>
          <p14:tracePt t="25958" x="5221288" y="1876425"/>
          <p14:tracePt t="25964" x="5213350" y="1876425"/>
          <p14:tracePt t="25967" x="5205413" y="1876425"/>
          <p14:tracePt t="25977" x="5197475" y="1876425"/>
          <p14:tracePt t="25999" x="5189538" y="1876425"/>
          <p14:tracePt t="26015" x="5181600" y="1876425"/>
          <p14:tracePt t="26050" x="5181600" y="1884363"/>
          <p14:tracePt t="26053" x="5181600" y="1892300"/>
          <p14:tracePt t="26061" x="5181600" y="1900238"/>
          <p14:tracePt t="26068" x="5181600" y="1908175"/>
          <p14:tracePt t="26086" x="5181600" y="1922463"/>
          <p14:tracePt t="26104" x="5181600" y="1930400"/>
          <p14:tracePt t="26116" x="5181600" y="1938338"/>
          <p14:tracePt t="26134" x="5189538" y="1970088"/>
          <p14:tracePt t="26152" x="5197475" y="2000250"/>
          <p14:tracePt t="26170" x="5205413" y="2016125"/>
          <p14:tracePt t="26171" x="5205413" y="2024063"/>
          <p14:tracePt t="26183" x="5213350" y="2030413"/>
          <p14:tracePt t="26201" x="5213350" y="2054225"/>
          <p14:tracePt t="26219" x="5213350" y="2092325"/>
          <p14:tracePt t="26237" x="5213350" y="2132013"/>
          <p14:tracePt t="26238" x="5213350" y="2139950"/>
          <p14:tracePt t="26249" x="5213350" y="2162175"/>
          <p14:tracePt t="26268" x="5213350" y="2208213"/>
          <p14:tracePt t="26286" x="5213350" y="2239963"/>
          <p14:tracePt t="26304" x="5213350" y="2270125"/>
          <p14:tracePt t="26316" x="5213350" y="2286000"/>
          <p14:tracePt t="26334" x="5205413" y="2316163"/>
          <p14:tracePt t="26352" x="5205413" y="2371725"/>
          <p14:tracePt t="26371" x="5205413" y="2432050"/>
          <p14:tracePt t="26383" x="5221288" y="2471738"/>
          <p14:tracePt t="26401" x="5275263" y="2555875"/>
          <p14:tracePt t="26419" x="5351463" y="2657475"/>
          <p14:tracePt t="26437" x="5429250" y="2741613"/>
          <p14:tracePt t="26438" x="5437188" y="2749550"/>
          <p14:tracePt t="26450" x="5491163" y="2803525"/>
          <p14:tracePt t="26450" x="5499100" y="2811463"/>
          <p14:tracePt t="26468" x="5583238" y="2873375"/>
          <p14:tracePt t="26486" x="5661025" y="2903538"/>
          <p14:tracePt t="26505" x="5730875" y="2935288"/>
          <p14:tracePt t="26505" x="5738813" y="2935288"/>
          <p14:tracePt t="26516" x="5792788" y="2957513"/>
          <p14:tracePt t="26534" x="5876925" y="2973388"/>
          <p14:tracePt t="26535" x="5884863" y="2973388"/>
          <p14:tracePt t="26553" x="5984875" y="2981325"/>
          <p14:tracePt t="26571" x="6078538" y="2949575"/>
          <p14:tracePt t="26583" x="6140450" y="2903538"/>
          <p14:tracePt t="26601" x="6208713" y="2849563"/>
          <p14:tracePt t="26619" x="6240463" y="2787650"/>
          <p14:tracePt t="26620" x="6248400" y="2779713"/>
          <p14:tracePt t="26638" x="6278563" y="2717800"/>
          <p14:tracePt t="26650" x="6302375" y="2695575"/>
          <p14:tracePt t="26668" x="6332538" y="2663825"/>
          <p14:tracePt t="26686" x="6372225" y="2625725"/>
          <p14:tracePt t="26704" x="6410325" y="2579688"/>
          <p14:tracePt t="26705" x="6418263" y="2579688"/>
          <p14:tracePt t="26716" x="6440488" y="2555875"/>
          <p14:tracePt t="26735" x="6480175" y="2541588"/>
          <p14:tracePt t="26753" x="6526213" y="2541588"/>
          <p14:tracePt t="26771" x="6580188" y="2541588"/>
          <p14:tracePt t="26784" x="6602413" y="2541588"/>
          <p14:tracePt t="26801" x="6626225" y="2541588"/>
          <p14:tracePt t="26820" x="6657975" y="2541588"/>
          <p14:tracePt t="26838" x="6704013" y="2541588"/>
          <p14:tracePt t="26850" x="6726238" y="2541588"/>
          <p14:tracePt t="26868" x="6750050" y="2541588"/>
          <p14:tracePt t="26886" x="6772275" y="2541588"/>
          <p14:tracePt t="26905" x="6780213" y="2541588"/>
          <p14:tracePt t="26960" x="6772275" y="2541588"/>
          <p14:tracePt t="26963" x="6765925" y="2541588"/>
          <p14:tracePt t="26965" x="6757988" y="2541588"/>
          <p14:tracePt t="26966" x="6750050" y="2541588"/>
          <p14:tracePt t="26971" x="6734175" y="2541588"/>
          <p14:tracePt t="26983" x="6672263" y="2547938"/>
          <p14:tracePt t="27002" x="6588125" y="2555875"/>
          <p14:tracePt t="27020" x="6494463" y="2555875"/>
          <p14:tracePt t="27038" x="6432550" y="2547938"/>
          <p14:tracePt t="27050" x="6426200" y="2541588"/>
          <p14:tracePt t="27126" x="6432550" y="2541588"/>
          <p14:tracePt t="27129" x="6440488" y="2541588"/>
          <p14:tracePt t="27130" x="6448425" y="2541588"/>
          <p14:tracePt t="27135" x="6464300" y="2541588"/>
          <p14:tracePt t="27153" x="6572250" y="2563813"/>
          <p14:tracePt t="27154" x="6580188" y="2563813"/>
          <p14:tracePt t="27171" x="6696075" y="2563813"/>
          <p14:tracePt t="27172" x="6704013" y="2563813"/>
          <p14:tracePt t="27184" x="6772275" y="2563813"/>
          <p14:tracePt t="27202" x="6865938" y="2547938"/>
          <p14:tracePt t="27220" x="6927850" y="2525713"/>
          <p14:tracePt t="27238" x="6958013" y="2517775"/>
          <p14:tracePt t="27250" x="6958013" y="2509838"/>
          <p14:tracePt t="27289" x="6950075" y="2509838"/>
          <p14:tracePt t="27290" x="6943725" y="2509838"/>
          <p14:tracePt t="27305" x="6842125" y="2509838"/>
          <p14:tracePt t="27317" x="6726238" y="2517775"/>
          <p14:tracePt t="27335" x="6548438" y="2525713"/>
          <p14:tracePt t="27354" x="6426200" y="2525713"/>
          <p14:tracePt t="27372" x="6402388" y="2525713"/>
          <p14:tracePt t="27428" x="6402388" y="2533650"/>
          <p14:tracePt t="27431" x="6402388" y="2541588"/>
          <p14:tracePt t="27432" x="6402388" y="2547938"/>
          <p14:tracePt t="27439" x="6418263" y="2579688"/>
          <p14:tracePt t="27451" x="6486525" y="2633663"/>
          <p14:tracePt t="27469" x="6596063" y="2711450"/>
          <p14:tracePt t="27487" x="6664325" y="2749550"/>
          <p14:tracePt t="27506" x="6718300" y="2787650"/>
          <p14:tracePt t="27517" x="6734175" y="2795588"/>
          <p14:tracePt t="27535" x="6757988" y="2833688"/>
          <p14:tracePt t="27554" x="6765925" y="2919413"/>
          <p14:tracePt t="27572" x="6726238" y="3027363"/>
          <p14:tracePt t="27584" x="6672263" y="3105150"/>
          <p14:tracePt t="27602" x="6580188" y="3173413"/>
          <p14:tracePt t="27620" x="6472238" y="3205163"/>
          <p14:tracePt t="27639" x="6356350" y="3205163"/>
          <p14:tracePt t="27651" x="6310313" y="3205163"/>
          <p14:tracePt t="27669" x="6262688" y="3181350"/>
          <p14:tracePt t="27687" x="6216650" y="3151188"/>
          <p14:tracePt t="27705" x="6062663" y="3003550"/>
          <p14:tracePt t="27706" x="6062663" y="2989263"/>
          <p14:tracePt t="27717" x="5892800" y="2827338"/>
          <p14:tracePt t="27718" x="5876925" y="2811463"/>
          <p14:tracePt t="27736" x="5459413" y="2393950"/>
          <p14:tracePt t="27754" x="5051425" y="1954213"/>
          <p14:tracePt t="27772" x="4765675" y="1644650"/>
          <p14:tracePt t="27784" x="4649788" y="1528763"/>
          <p14:tracePt t="27802" x="4595813" y="1452563"/>
          <p14:tracePt t="27803" x="4587875" y="1452563"/>
          <p14:tracePt t="27821" x="4587875" y="1436688"/>
          <p14:tracePt t="27909" x="4587875" y="1444625"/>
          <p14:tracePt t="27910" x="4595813" y="1444625"/>
          <p14:tracePt t="27912" x="4595813" y="1452563"/>
          <p14:tracePt t="27918" x="4625975" y="1490663"/>
          <p14:tracePt t="27936" x="4718050" y="1622425"/>
          <p14:tracePt t="27954" x="4811713" y="1784350"/>
          <p14:tracePt t="27972" x="4943475" y="1984375"/>
          <p14:tracePt t="27984" x="5043488" y="2116138"/>
          <p14:tracePt t="27985" x="5051425" y="2124075"/>
          <p14:tracePt t="28003" x="5205413" y="2247900"/>
          <p14:tracePt t="28021" x="5321300" y="2293938"/>
          <p14:tracePt t="28039" x="5429250" y="2339975"/>
          <p14:tracePt t="28051" x="5499100" y="2363788"/>
          <p14:tracePt t="28069" x="5637213" y="2393950"/>
          <p14:tracePt t="28088" x="5815013" y="2401888"/>
          <p14:tracePt t="28100" x="5946775" y="2393950"/>
          <p14:tracePt t="28118" x="6140450" y="2355850"/>
          <p14:tracePt t="28136" x="6316663" y="2316163"/>
          <p14:tracePt t="28154" x="6480175" y="2286000"/>
          <p14:tracePt t="28167" x="6588125" y="2262188"/>
          <p14:tracePt t="28185" x="6696075" y="2255838"/>
          <p14:tracePt t="28203" x="6711950" y="2255838"/>
          <p14:tracePt t="28250" x="6711950" y="2262188"/>
          <p14:tracePt t="28254" x="6711950" y="2270125"/>
          <p14:tracePt t="28258" x="6711950" y="2278063"/>
          <p14:tracePt t="28270" x="6711950" y="2301875"/>
          <p14:tracePt t="28288" x="6704013" y="2316163"/>
          <p14:tracePt t="28300" x="6704013" y="2324100"/>
          <p14:tracePt t="28318" x="6688138" y="2355850"/>
          <p14:tracePt t="28336" x="6672263" y="2409825"/>
          <p14:tracePt t="28337" x="6672263" y="2417763"/>
          <p14:tracePt t="28355" x="6657975" y="2463800"/>
          <p14:tracePt t="28367" x="6657975" y="2501900"/>
          <p14:tracePt t="28385" x="6657975" y="2547938"/>
          <p14:tracePt t="28403" x="6657975" y="2571750"/>
          <p14:tracePt t="28421" x="6657975" y="2579688"/>
          <p14:tracePt t="28854" x="6650038" y="2579688"/>
          <p14:tracePt t="28855" x="6650038" y="2587625"/>
          <p14:tracePt t="28858" x="6642100" y="2587625"/>
          <p14:tracePt t="28870" x="6610350" y="2609850"/>
          <p14:tracePt t="28888" x="6580188" y="2641600"/>
          <p14:tracePt t="28900" x="6572250" y="2649538"/>
          <p14:tracePt t="28901" x="6572250" y="2657475"/>
          <p14:tracePt t="28919" x="6564313" y="2687638"/>
          <p14:tracePt t="28937" x="6556375" y="2725738"/>
          <p14:tracePt t="28955" x="6556375" y="2771775"/>
          <p14:tracePt t="28967" x="6556375" y="2803525"/>
          <p14:tracePt t="28985" x="6556375" y="2865438"/>
          <p14:tracePt t="29004" x="6572250" y="2911475"/>
          <p14:tracePt t="29022" x="6588125" y="2935288"/>
          <p14:tracePt t="29034" x="6596063" y="2949575"/>
          <p14:tracePt t="29052" x="6610350" y="2957513"/>
          <p14:tracePt t="29070" x="6626225" y="2973388"/>
          <p14:tracePt t="29089" x="6634163" y="2981325"/>
          <p14:tracePt t="29132" x="6642100" y="2981325"/>
          <p14:tracePt t="29136" x="6650038" y="2981325"/>
          <p14:tracePt t="29137" x="6650038" y="2973388"/>
          <p14:tracePt t="29155" x="6688138" y="2887663"/>
          <p14:tracePt t="29167" x="6688138" y="2787650"/>
          <p14:tracePt t="29168" x="6688138" y="2779713"/>
          <p14:tracePt t="29186" x="6688138" y="2633663"/>
          <p14:tracePt t="29204" x="6680200" y="2517775"/>
          <p14:tracePt t="29222" x="6664325" y="2471738"/>
          <p14:tracePt t="29234" x="6657975" y="2463800"/>
          <p14:tracePt t="29317" x="6650038" y="2463800"/>
          <p14:tracePt t="29330" x="6642100" y="2463800"/>
          <p14:tracePt t="29335" x="6634163" y="2463800"/>
          <p14:tracePt t="29338" x="6634163" y="2471738"/>
          <p14:tracePt t="29356" x="6626225" y="2486025"/>
          <p14:tracePt t="29372" x="6618288" y="2486025"/>
          <p14:tracePt t="29420" x="6618288" y="2493963"/>
          <p14:tracePt t="29434" x="6618288" y="2501900"/>
          <p14:tracePt t="29439" x="6618288" y="2509838"/>
          <p14:tracePt t="29454" x="6618288" y="2517775"/>
          <p14:tracePt t="29461" x="6610350" y="2517775"/>
          <p14:tracePt t="29471" x="6610350" y="2525713"/>
          <p14:tracePt t="29489" x="6602413" y="2547938"/>
          <p14:tracePt t="29502" x="6602413" y="2555875"/>
          <p14:tracePt t="29519" x="6596063" y="2579688"/>
          <p14:tracePt t="29537" x="6588125" y="2587625"/>
          <p14:tracePt t="29556" x="6588125" y="2595563"/>
          <p14:tracePt t="29568" x="6580188" y="2601913"/>
          <p14:tracePt t="29586" x="6572250" y="2609850"/>
          <p14:tracePt t="29604" x="6564313" y="2625725"/>
          <p14:tracePt t="29622" x="6556375" y="2657475"/>
          <p14:tracePt t="29635" x="6548438" y="2695575"/>
          <p14:tracePt t="29653" x="6534150" y="2757488"/>
          <p14:tracePt t="29671" x="6534150" y="2811463"/>
          <p14:tracePt t="29689" x="6526213" y="2857500"/>
          <p14:tracePt t="29701" x="6526213" y="2881313"/>
          <p14:tracePt t="29720" x="6526213" y="2919413"/>
          <p14:tracePt t="29738" x="6526213" y="2943225"/>
          <p14:tracePt t="29756" x="6534150" y="2965450"/>
          <p14:tracePt t="29768" x="6542088" y="2973388"/>
          <p14:tracePt t="29865" x="6534150" y="2973388"/>
          <p14:tracePt t="29870" x="6526213" y="2973388"/>
          <p14:tracePt t="29871" x="6526213" y="2957513"/>
          <p14:tracePt t="29877" x="6510338" y="2919413"/>
          <p14:tracePt t="29889" x="6494463" y="2771775"/>
          <p14:tracePt t="29890" x="6494463" y="2765425"/>
          <p14:tracePt t="29902" x="6480175" y="2711450"/>
          <p14:tracePt t="30247" x="6480175" y="2703513"/>
          <p14:tracePt t="30251" x="6472238" y="2703513"/>
          <p14:tracePt t="30258" x="6472238" y="2695575"/>
          <p14:tracePt t="30308" x="6480175" y="2695575"/>
          <p14:tracePt t="30311" x="6486525" y="2695575"/>
          <p14:tracePt t="30314" x="6502400" y="2703513"/>
          <p14:tracePt t="30315" x="6510338" y="2703513"/>
          <p14:tracePt t="30320" x="6542088" y="2725738"/>
          <p14:tracePt t="30338" x="6664325" y="2787650"/>
          <p14:tracePt t="30339" x="6680200" y="2795588"/>
          <p14:tracePt t="30357" x="6757988" y="2827338"/>
          <p14:tracePt t="30369" x="6788150" y="2827338"/>
          <p14:tracePt t="30387" x="6827838" y="2811463"/>
          <p14:tracePt t="30405" x="6834188" y="2757488"/>
          <p14:tracePt t="30423" x="6811963" y="2657475"/>
          <p14:tracePt t="30424" x="6811963" y="2641600"/>
          <p14:tracePt t="30435" x="6804025" y="2555875"/>
          <p14:tracePt t="30436" x="6804025" y="2547938"/>
          <p14:tracePt t="30454" x="6796088" y="2479675"/>
          <p14:tracePt t="31014" x="6796088" y="2471738"/>
          <p14:tracePt t="31017" x="6796088" y="2463800"/>
          <p14:tracePt t="31021" x="6796088" y="2455863"/>
          <p14:tracePt t="31024" x="6796088" y="2447925"/>
          <p14:tracePt t="31036" x="6780213" y="2378075"/>
          <p14:tracePt t="31054" x="6780213" y="2363788"/>
          <p14:tracePt t="31095" x="6780213" y="2355850"/>
          <p14:tracePt t="31098" x="6780213" y="2347913"/>
          <p14:tracePt t="31105" x="6780213" y="2339975"/>
          <p14:tracePt t="31121" x="6780213" y="2332038"/>
          <p14:tracePt t="31139" x="6788150" y="2324100"/>
          <p14:tracePt t="31441" x="6780213" y="2316163"/>
          <p14:tracePt t="31443" x="6772275" y="2316163"/>
          <p14:tracePt t="31445" x="6765925" y="2316163"/>
          <p14:tracePt t="31455" x="6711950" y="2309813"/>
          <p14:tracePt t="31473" x="6564313" y="2255838"/>
          <p14:tracePt t="31491" x="6448425" y="2208213"/>
          <p14:tracePt t="31503" x="6418263" y="2200275"/>
          <p14:tracePt t="31576" x="6410325" y="2200275"/>
          <p14:tracePt t="31580" x="6410325" y="2208213"/>
          <p14:tracePt t="31582" x="6410325" y="2224088"/>
          <p14:tracePt t="31588" x="6410325" y="2262188"/>
          <p14:tracePt t="31589" x="6410325" y="2270125"/>
          <p14:tracePt t="31606" x="6448425" y="2463800"/>
          <p14:tracePt t="31607" x="6456363" y="2471738"/>
          <p14:tracePt t="31625" x="6572250" y="2641600"/>
          <p14:tracePt t="31637" x="6650038" y="2733675"/>
          <p14:tracePt t="31655" x="6757988" y="2857500"/>
          <p14:tracePt t="31673" x="6842125" y="2981325"/>
          <p14:tracePt t="31691" x="6888163" y="3065463"/>
          <p14:tracePt t="31703" x="6896100" y="3113088"/>
          <p14:tracePt t="31704" x="6904038" y="3113088"/>
          <p14:tracePt t="31722" x="6919913" y="3173413"/>
          <p14:tracePt t="31740" x="6919913" y="3228975"/>
          <p14:tracePt t="31758" x="6919913" y="3313113"/>
          <p14:tracePt t="31770" x="6919913" y="3359150"/>
          <p14:tracePt t="31788" x="6919913" y="3413125"/>
          <p14:tracePt t="31789" x="6919913" y="3421063"/>
          <p14:tracePt t="31806" x="6919913" y="3452813"/>
          <p14:tracePt t="31825" x="6904038" y="3467100"/>
          <p14:tracePt t="31837" x="6904038" y="3475038"/>
          <p14:tracePt t="31965" x="6904038" y="3467100"/>
          <p14:tracePt t="31968" x="6904038" y="3459163"/>
          <p14:tracePt t="31970" x="6904038" y="3452813"/>
          <p14:tracePt t="31971" x="6904038" y="3444875"/>
          <p14:tracePt t="31976" x="6904038" y="3413125"/>
          <p14:tracePt t="31977" x="6904038" y="3405188"/>
          <p14:tracePt t="31989" x="6896100" y="3328988"/>
          <p14:tracePt t="32007" x="6881813" y="3259138"/>
          <p14:tracePt t="32025" x="6881813" y="3228975"/>
          <p14:tracePt t="32037" x="6881813" y="3213100"/>
          <p14:tracePt t="32055" x="6873875" y="3189288"/>
          <p14:tracePt t="32073" x="6858000" y="3167063"/>
          <p14:tracePt t="32092" x="6834188" y="3151188"/>
          <p14:tracePt t="32104" x="6804025" y="3127375"/>
          <p14:tracePt t="32122" x="6734175" y="3097213"/>
          <p14:tracePt t="32140" x="6688138" y="3089275"/>
          <p14:tracePt t="32158" x="6688138" y="3081338"/>
          <p14:tracePt t="32170" x="6680200" y="3081338"/>
          <p14:tracePt t="32189" x="6680200" y="3073400"/>
          <p14:tracePt t="37444" x="6672263" y="3073400"/>
          <p14:tracePt t="37449" x="6664325" y="3065463"/>
          <p14:tracePt t="37450" x="6657975" y="3065463"/>
          <p14:tracePt t="37461" x="6602413" y="3019425"/>
          <p14:tracePt t="37479" x="6510338" y="2943225"/>
          <p14:tracePt t="37499" x="6486525" y="2911475"/>
          <p14:tracePt t="37598" x="6480175" y="2911475"/>
          <p14:tracePt t="37602" x="6472238" y="2911475"/>
          <p14:tracePt t="37608" x="6464300" y="2911475"/>
          <p14:tracePt t="37613" x="6456363" y="2911475"/>
          <p14:tracePt t="37625" x="6426200" y="2927350"/>
          <p14:tracePt t="37643" x="6402388" y="2943225"/>
          <p14:tracePt t="43399" x="6394450" y="2943225"/>
          <p14:tracePt t="43400" x="6386513" y="2943225"/>
          <p14:tracePt t="43406" x="6316663" y="2895600"/>
          <p14:tracePt t="43418" x="5992813" y="2711450"/>
          <p14:tracePt t="43419" x="5930900" y="2687638"/>
          <p14:tracePt t="43430" x="5459413" y="2486025"/>
          <p14:tracePt t="43431" x="5383213" y="2471738"/>
          <p14:tracePt t="43451" x="4664075" y="2316163"/>
          <p14:tracePt t="43452" x="4641850" y="2316163"/>
          <p14:tracePt t="43467" x="4471988" y="2347913"/>
          <p14:tracePt t="43485" x="4448175" y="2371725"/>
          <p14:tracePt t="43524" x="4448175" y="2378075"/>
          <p14:tracePt t="43536" x="4456113" y="2378075"/>
          <p14:tracePt t="43540" x="4456113" y="2386013"/>
          <p14:tracePt t="43552" x="4464050" y="2386013"/>
          <p14:tracePt t="43564" x="4464050" y="2393950"/>
          <p14:tracePt t="43659" x="4471988" y="2393950"/>
          <p14:tracePt t="43660" x="4471988" y="2401888"/>
          <p14:tracePt t="43665" x="4479925" y="2409825"/>
          <p14:tracePt t="43667" x="4486275" y="2409825"/>
          <p14:tracePt t="43685" x="4610100" y="2493963"/>
          <p14:tracePt t="43697" x="4718050" y="2555875"/>
          <p14:tracePt t="43698" x="4725988" y="2563813"/>
          <p14:tracePt t="43716" x="4849813" y="2625725"/>
          <p14:tracePt t="43734" x="4911725" y="2657475"/>
          <p14:tracePt t="43735" x="4919663" y="2663825"/>
          <p14:tracePt t="43752" x="4965700" y="2725738"/>
          <p14:tracePt t="43764" x="5019675" y="2779713"/>
          <p14:tracePt t="43782" x="5105400" y="2857500"/>
          <p14:tracePt t="43783" x="5113338" y="2857500"/>
          <p14:tracePt t="43801" x="5213350" y="2903538"/>
          <p14:tracePt t="43819" x="5313363" y="2927350"/>
          <p14:tracePt t="43831" x="5405438" y="2949575"/>
          <p14:tracePt t="43849" x="5591175" y="2973388"/>
          <p14:tracePt t="43867" x="5745163" y="2989263"/>
          <p14:tracePt t="43868" x="5761038" y="2997200"/>
          <p14:tracePt t="43885" x="5830888" y="2997200"/>
          <p14:tracePt t="43898" x="5838825" y="2997200"/>
          <p14:tracePt t="44029" x="5830888" y="2989263"/>
          <p14:tracePt t="44032" x="5822950" y="2981325"/>
          <p14:tracePt t="44036" x="5815013" y="2973388"/>
          <p14:tracePt t="44049" x="5768975" y="2943225"/>
          <p14:tracePt t="44050" x="5768975" y="2935288"/>
          <p14:tracePt t="44068" x="5699125" y="2881313"/>
          <p14:tracePt t="44086" x="5614988" y="2827338"/>
          <p14:tracePt t="44098" x="5545138" y="2771775"/>
          <p14:tracePt t="44116" x="5467350" y="2695575"/>
          <p14:tracePt t="44134" x="5437188" y="2649538"/>
          <p14:tracePt t="44152" x="5437188" y="2609850"/>
          <p14:tracePt t="44165" x="5445125" y="2579688"/>
          <p14:tracePt t="44183" x="5459413" y="2533650"/>
          <p14:tracePt t="44201" x="5491163" y="2486025"/>
          <p14:tracePt t="44219" x="5514975" y="2439988"/>
          <p14:tracePt t="44231" x="5537200" y="2417763"/>
          <p14:tracePt t="44232" x="5537200" y="2409825"/>
          <p14:tracePt t="44249" x="5568950" y="2371725"/>
          <p14:tracePt t="44268" x="5599113" y="2316163"/>
          <p14:tracePt t="44286" x="5607050" y="2278063"/>
          <p14:tracePt t="44298" x="5614988" y="2262188"/>
          <p14:tracePt t="44402" x="5607050" y="2262188"/>
          <p14:tracePt t="44406" x="5599113" y="2262188"/>
          <p14:tracePt t="44408" x="5591175" y="2262188"/>
          <p14:tracePt t="44419" x="5561013" y="2262188"/>
          <p14:tracePt t="44432" x="5529263" y="2262188"/>
          <p14:tracePt t="44450" x="5499100" y="2270125"/>
          <p14:tracePt t="44468" x="5491163" y="2270125"/>
          <p14:tracePt t="44514" x="5491163" y="2278063"/>
          <p14:tracePt t="44519" x="5491163" y="2286000"/>
          <p14:tracePt t="44522" x="5491163" y="2293938"/>
          <p14:tracePt t="44535" x="5529263" y="2332038"/>
          <p14:tracePt t="44553" x="5599113" y="2363788"/>
          <p14:tracePt t="44565" x="5645150" y="2371725"/>
          <p14:tracePt t="44583" x="5722938" y="2371725"/>
          <p14:tracePt t="44601" x="5792788" y="2371725"/>
          <p14:tracePt t="44620" x="5846763" y="2378075"/>
          <p14:tracePt t="44632" x="5868988" y="2378075"/>
          <p14:tracePt t="44650" x="5900738" y="2386013"/>
          <p14:tracePt t="44668" x="5922963" y="2386013"/>
          <p14:tracePt t="44686" x="5938838" y="2386013"/>
          <p14:tracePt t="44720" x="5930900" y="2386013"/>
          <p14:tracePt t="44723" x="5922963" y="2386013"/>
          <p14:tracePt t="44735" x="5861050" y="2401888"/>
          <p14:tracePt t="44753" x="5715000" y="2409825"/>
          <p14:tracePt t="44754" x="5707063" y="2409825"/>
          <p14:tracePt t="44765" x="5614988" y="2417763"/>
          <p14:tracePt t="44784" x="5445125" y="2417763"/>
          <p14:tracePt t="44802" x="5289550" y="2425700"/>
          <p14:tracePt t="44820" x="5189538" y="2439988"/>
          <p14:tracePt t="44832" x="5151438" y="2455863"/>
          <p14:tracePt t="44850" x="5127625" y="2471738"/>
          <p14:tracePt t="44868" x="5113338" y="2493963"/>
          <p14:tracePt t="44887" x="5097463" y="2517775"/>
          <p14:tracePt t="44899" x="5097463" y="2525713"/>
          <p14:tracePt t="44917" x="5097463" y="2563813"/>
          <p14:tracePt t="44935" x="5143500" y="2657475"/>
          <p14:tracePt t="44953" x="5289550" y="2811463"/>
          <p14:tracePt t="44954" x="5297488" y="2811463"/>
          <p14:tracePt t="44965" x="5383213" y="2887663"/>
          <p14:tracePt t="44966" x="5383213" y="2895600"/>
          <p14:tracePt t="44984" x="5437188" y="2949575"/>
          <p14:tracePt t="45002" x="5467350" y="2981325"/>
          <p14:tracePt t="45020" x="5483225" y="3011488"/>
          <p14:tracePt t="45032" x="5499100" y="3027363"/>
          <p14:tracePt t="45050" x="5529263" y="3051175"/>
          <p14:tracePt t="45051" x="5537200" y="3051175"/>
          <p14:tracePt t="45069" x="5599113" y="3065463"/>
          <p14:tracePt t="45081" x="5637213" y="3073400"/>
          <p14:tracePt t="45099" x="5684838" y="3073400"/>
          <p14:tracePt t="45117" x="5715000" y="3065463"/>
          <p14:tracePt t="45135" x="5722938" y="3057525"/>
          <p14:tracePt t="45160" x="5722938" y="3051175"/>
          <p14:tracePt t="45168" x="5722938" y="3043238"/>
          <p14:tracePt t="45184" x="5722938" y="3019425"/>
          <p14:tracePt t="45202" x="5653088" y="2989263"/>
          <p14:tracePt t="45214" x="5529263" y="2957513"/>
          <p14:tracePt t="45232" x="5251450" y="2903538"/>
          <p14:tracePt t="45233" x="5235575" y="2895600"/>
          <p14:tracePt t="45251" x="5027613" y="2865438"/>
          <p14:tracePt t="45269" x="4965700" y="2865438"/>
          <p14:tracePt t="45333" x="4965700" y="2873375"/>
          <p14:tracePt t="45335" x="4973638" y="2881313"/>
          <p14:tracePt t="45336" x="4973638" y="2887663"/>
          <p14:tracePt t="45348" x="5019675" y="2927350"/>
          <p14:tracePt t="45366" x="5181600" y="3019425"/>
          <p14:tracePt t="45384" x="5367338" y="3081338"/>
          <p14:tracePt t="45402" x="5483225" y="3097213"/>
          <p14:tracePt t="45414" x="5537200" y="3105150"/>
          <p14:tracePt t="45433" x="5583238" y="3097213"/>
          <p14:tracePt t="45451" x="5622925" y="3081338"/>
          <p14:tracePt t="45469" x="5645150" y="3065463"/>
          <p14:tracePt t="45481" x="5653088" y="3051175"/>
          <p14:tracePt t="45499" x="5637213" y="3003550"/>
          <p14:tracePt t="45500" x="5629275" y="2997200"/>
          <p14:tracePt t="45518" x="5529263" y="2911475"/>
          <p14:tracePt t="45536" x="5453063" y="2857500"/>
          <p14:tracePt t="45548" x="5437188" y="2849563"/>
          <p14:tracePt t="45566" x="5437188" y="2841625"/>
          <p14:tracePt t="45599" x="5429250" y="2841625"/>
          <p14:tracePt t="45605" x="5421313" y="2841625"/>
          <p14:tracePt t="45621" x="5405438" y="2911475"/>
          <p14:tracePt t="45633" x="5405438" y="2981325"/>
          <p14:tracePt t="45651" x="5405438" y="3097213"/>
          <p14:tracePt t="45669" x="5413375" y="3221038"/>
          <p14:tracePt t="45681" x="5421313" y="3321050"/>
          <p14:tracePt t="45682" x="5421313" y="3328988"/>
          <p14:tracePt t="45699" x="5437188" y="3452813"/>
          <p14:tracePt t="45700" x="5437188" y="3467100"/>
          <p14:tracePt t="45718" x="5453063" y="3575050"/>
          <p14:tracePt t="45736" x="5453063" y="3698875"/>
          <p14:tracePt t="45754" x="5453063" y="3784600"/>
          <p14:tracePt t="45767" x="5453063" y="3806825"/>
          <p14:tracePt t="45784" x="5453063" y="3814763"/>
          <p14:tracePt t="45807" x="5453063" y="3800475"/>
          <p14:tracePt t="45821" x="5413375" y="3676650"/>
          <p14:tracePt t="45833" x="5359400" y="3536950"/>
          <p14:tracePt t="45851" x="5259388" y="3313113"/>
          <p14:tracePt t="45869" x="5197475" y="3135313"/>
          <p14:tracePt t="45870" x="5197475" y="3127375"/>
          <p14:tracePt t="45888" x="5189538" y="3081338"/>
          <p14:tracePt t="45900" x="5189538" y="3073400"/>
          <p14:tracePt t="45918" x="5243513" y="3073400"/>
          <p14:tracePt t="45936" x="5351463" y="3119438"/>
          <p14:tracePt t="45948" x="5437188" y="3159125"/>
          <p14:tracePt t="45949" x="5445125" y="3159125"/>
          <p14:tracePt t="45966" x="5599113" y="3235325"/>
          <p14:tracePt t="45967" x="5607050" y="3243263"/>
          <p14:tracePt t="45985" x="5730875" y="3313113"/>
          <p14:tracePt t="46003" x="5800725" y="3382963"/>
          <p14:tracePt t="46015" x="5822950" y="3421063"/>
          <p14:tracePt t="46033" x="5830888" y="3521075"/>
          <p14:tracePt t="46051" x="5830888" y="3629025"/>
          <p14:tracePt t="46052" x="5830888" y="3644900"/>
          <p14:tracePt t="46070" x="5830888" y="3744913"/>
          <p14:tracePt t="46082" x="5854700" y="3806825"/>
          <p14:tracePt t="46100" x="5861050" y="3868738"/>
          <p14:tracePt t="46118" x="5861050" y="3914775"/>
          <p14:tracePt t="46136" x="5830888" y="3930650"/>
          <p14:tracePt t="46148" x="5807075" y="3930650"/>
          <p14:tracePt t="46166" x="5753100" y="3930650"/>
          <p14:tracePt t="46185" x="5722938" y="3922713"/>
          <p14:tracePt t="46203" x="5707063" y="3908425"/>
          <p14:tracePt t="46215" x="5691188" y="3868738"/>
          <p14:tracePt t="46233" x="5653088" y="3738563"/>
          <p14:tracePt t="46234" x="5653088" y="3730625"/>
          <p14:tracePt t="46252" x="5591175" y="3521075"/>
          <p14:tracePt t="46270" x="5521325" y="3305175"/>
          <p14:tracePt t="46282" x="5491163" y="3189288"/>
          <p14:tracePt t="46300" x="5459413" y="3119438"/>
          <p14:tracePt t="46318" x="5453063" y="3119438"/>
          <p14:tracePt t="46337" x="5429250" y="3181350"/>
          <p14:tracePt t="46337" x="5421313" y="3189288"/>
          <p14:tracePt t="46349" x="5399088" y="3305175"/>
          <p14:tracePt t="46367" x="5383213" y="3514725"/>
          <p14:tracePt t="46385" x="5413375" y="3698875"/>
          <p14:tracePt t="46403" x="5475288" y="3846513"/>
          <p14:tracePt t="46415" x="5521325" y="3908425"/>
          <p14:tracePt t="46416" x="5537200" y="3914775"/>
          <p14:tracePt t="46434" x="5614988" y="3962400"/>
          <p14:tracePt t="46452" x="5699125" y="3976688"/>
          <p14:tracePt t="46470" x="5768975" y="3954463"/>
          <p14:tracePt t="46488" x="5861050" y="3876675"/>
          <p14:tracePt t="46489" x="5861050" y="3868738"/>
          <p14:tracePt t="46500" x="5908675" y="3784600"/>
          <p14:tracePt t="46519" x="5976938" y="3575050"/>
          <p14:tracePt t="46537" x="6046788" y="3289300"/>
          <p14:tracePt t="46549" x="6062663" y="3135313"/>
          <p14:tracePt t="46567" x="6062663" y="2981325"/>
          <p14:tracePt t="46585" x="6030913" y="2895600"/>
          <p14:tracePt t="46603" x="5970588" y="2827338"/>
          <p14:tracePt t="46604" x="5970588" y="2819400"/>
          <p14:tracePt t="46616" x="5922963" y="2757488"/>
          <p14:tracePt t="46634" x="5876925" y="2679700"/>
          <p14:tracePt t="46652" x="5846763" y="2601913"/>
          <p14:tracePt t="46670" x="5846763" y="2571750"/>
          <p14:tracePt t="46682" x="5846763" y="2555875"/>
          <p14:tracePt t="46683" x="5846763" y="2547938"/>
          <p14:tracePt t="46700" x="5846763" y="2533650"/>
          <p14:tracePt t="46719" x="5846763" y="2509838"/>
          <p14:tracePt t="46737" x="5846763" y="2471738"/>
          <p14:tracePt t="46749" x="5846763" y="2432050"/>
          <p14:tracePt t="46767" x="5846763" y="2371725"/>
          <p14:tracePt t="46785" x="5846763" y="2339975"/>
          <p14:tracePt t="46826" x="5838825" y="2339975"/>
          <p14:tracePt t="46833" x="5830888" y="2339975"/>
          <p14:tracePt t="46836" x="5830888" y="2347913"/>
          <p14:tracePt t="46852" x="5792788" y="2447925"/>
          <p14:tracePt t="46870" x="5768975" y="2563813"/>
          <p14:tracePt t="46871" x="5768975" y="2579688"/>
          <p14:tracePt t="46883" x="5768975" y="2649538"/>
          <p14:tracePt t="46883" x="5768975" y="2657475"/>
          <p14:tracePt t="46901" x="5768975" y="2795588"/>
          <p14:tracePt t="46919" x="5768975" y="2973388"/>
          <p14:tracePt t="46937" x="5761038" y="3167063"/>
          <p14:tracePt t="46949" x="5753100" y="3282950"/>
          <p14:tracePt t="46967" x="5745163" y="3413125"/>
          <p14:tracePt t="46986" x="5730875" y="3544888"/>
          <p14:tracePt t="47004" x="5730875" y="3644900"/>
          <p14:tracePt t="47017" x="5738813" y="3714750"/>
          <p14:tracePt t="47034" x="5761038" y="3784600"/>
          <p14:tracePt t="47052" x="5776913" y="3822700"/>
          <p14:tracePt t="47071" x="5784850" y="3838575"/>
          <p14:tracePt t="47128" x="5784850" y="3830638"/>
          <p14:tracePt t="47129" x="5776913" y="3830638"/>
          <p14:tracePt t="47131" x="5768975" y="3822700"/>
          <p14:tracePt t="47137" x="5745163" y="3792538"/>
          <p14:tracePt t="47149" x="5653088" y="3684588"/>
          <p14:tracePt t="47150" x="5645150" y="3668713"/>
          <p14:tracePt t="47168" x="5507038" y="3482975"/>
          <p14:tracePt t="47186" x="5429250" y="3305175"/>
          <p14:tracePt t="47204" x="5391150" y="3151188"/>
          <p14:tracePt t="47216" x="5383213" y="3105150"/>
          <p14:tracePt t="47255" x="5375275" y="3113088"/>
          <p14:tracePt t="47257" x="5375275" y="3119438"/>
          <p14:tracePt t="47271" x="5375275" y="3235325"/>
          <p14:tracePt t="47283" x="5413375" y="3359150"/>
          <p14:tracePt t="47301" x="5529263" y="3575050"/>
          <p14:tracePt t="47319" x="5653088" y="3744913"/>
          <p14:tracePt t="47320" x="5661025" y="3752850"/>
          <p14:tracePt t="47338" x="5761038" y="3860800"/>
          <p14:tracePt t="47338" x="5761038" y="3868738"/>
          <p14:tracePt t="47350" x="5822950" y="3900488"/>
          <p14:tracePt t="47368" x="5861050" y="3922713"/>
          <p14:tracePt t="47386" x="5868988" y="3922713"/>
          <p14:tracePt t="47421" x="5868988" y="3914775"/>
          <p14:tracePt t="47424" x="5868988" y="3908425"/>
          <p14:tracePt t="47435" x="5861050" y="3860800"/>
          <p14:tracePt t="47453" x="5800725" y="3800475"/>
          <p14:tracePt t="47471" x="5738813" y="3738563"/>
          <p14:tracePt t="47483" x="5699125" y="3722688"/>
          <p14:tracePt t="47502" x="5684838" y="3714750"/>
          <p14:tracePt t="47561" x="5684838" y="3706813"/>
          <p14:tracePt t="47565" x="5684838" y="3698875"/>
          <p14:tracePt t="47568" x="5684838" y="3684588"/>
          <p14:tracePt t="47574" x="5676900" y="3652838"/>
          <p14:tracePt t="47586" x="5676900" y="3582988"/>
          <p14:tracePt t="47604" x="5676900" y="3482975"/>
          <p14:tracePt t="47617" x="5676900" y="3398838"/>
          <p14:tracePt t="47635" x="5676900" y="3267075"/>
          <p14:tracePt t="47653" x="5676900" y="3105150"/>
          <p14:tracePt t="47671" x="5661025" y="2935288"/>
          <p14:tracePt t="47683" x="5637213" y="2811463"/>
          <p14:tracePt t="47684" x="5629275" y="2803525"/>
          <p14:tracePt t="47702" x="5591175" y="2687638"/>
          <p14:tracePt t="47720" x="5575300" y="2657475"/>
          <p14:tracePt t="47738" x="5568950" y="2657475"/>
          <p14:tracePt t="47777" x="5568950" y="2663825"/>
          <p14:tracePt t="47779" x="5568950" y="2671763"/>
          <p14:tracePt t="47786" x="5568950" y="2711450"/>
          <p14:tracePt t="47787" x="5568950" y="2717800"/>
          <p14:tracePt t="47805" x="5583238" y="2811463"/>
          <p14:tracePt t="47817" x="5607050" y="2857500"/>
          <p14:tracePt t="47835" x="5645150" y="2895600"/>
          <p14:tracePt t="47853" x="5699125" y="2927350"/>
          <p14:tracePt t="47871" x="5753100" y="2957513"/>
          <p14:tracePt t="47884" x="5792788" y="2981325"/>
          <p14:tracePt t="47902" x="5830888" y="2997200"/>
          <p14:tracePt t="47920" x="5854700" y="2997200"/>
          <p14:tracePt t="47938" x="5876925" y="2997200"/>
          <p14:tracePt t="47950" x="5900738" y="2957513"/>
          <p14:tracePt t="47968" x="5938838" y="2873375"/>
          <p14:tracePt t="47987" x="5970588" y="2787650"/>
          <p14:tracePt t="48005" x="6008688" y="2687638"/>
          <p14:tracePt t="48017" x="6054725" y="2633663"/>
          <p14:tracePt t="48035" x="6116638" y="2579688"/>
          <p14:tracePt t="48053" x="6178550" y="2541588"/>
          <p14:tracePt t="48072" x="6224588" y="2501900"/>
          <p14:tracePt t="48084" x="6248400" y="2471738"/>
          <p14:tracePt t="48102" x="6256338" y="2425700"/>
          <p14:tracePt t="48120" x="6216650" y="2378075"/>
          <p14:tracePt t="48138" x="6086475" y="2339975"/>
          <p14:tracePt t="48139" x="6078538" y="2339975"/>
          <p14:tracePt t="48150" x="5962650" y="2316163"/>
          <p14:tracePt t="48151" x="5946775" y="2309813"/>
          <p14:tracePt t="48169" x="5745163" y="2270125"/>
          <p14:tracePt t="48187" x="5591175" y="2216150"/>
          <p14:tracePt t="48205" x="5507038" y="2178050"/>
          <p14:tracePt t="48217" x="5499100" y="2162175"/>
          <p14:tracePt t="48236" x="5499100" y="2132013"/>
          <p14:tracePt t="48254" x="5545138" y="2108200"/>
          <p14:tracePt t="48272" x="5722938" y="2132013"/>
          <p14:tracePt t="48284" x="5915025" y="2216150"/>
          <p14:tracePt t="48302" x="6124575" y="2355850"/>
          <p14:tracePt t="48320" x="6178550" y="2455863"/>
          <p14:tracePt t="48321" x="6178550" y="2463800"/>
          <p14:tracePt t="48338" x="6116638" y="2533650"/>
          <p14:tracePt t="48351" x="5992813" y="2595563"/>
          <p14:tracePt t="48369" x="5722938" y="2671763"/>
          <p14:tracePt t="48387" x="5437188" y="2765425"/>
          <p14:tracePt t="48405" x="5205413" y="2903538"/>
          <p14:tracePt t="48406" x="5205413" y="2911475"/>
          <p14:tracePt t="48417" x="5135563" y="2997200"/>
          <p14:tracePt t="48418" x="5127625" y="3011488"/>
          <p14:tracePt t="48436" x="5097463" y="3097213"/>
          <p14:tracePt t="48454" x="5089525" y="3159125"/>
          <p14:tracePt t="48472" x="5081588" y="3197225"/>
          <p14:tracePt t="48484" x="5073650" y="3221038"/>
          <p14:tracePt t="48503" x="5065713" y="3228975"/>
          <p14:tracePt t="48582" x="5057775" y="3228975"/>
          <p14:tracePt t="48583" x="5057775" y="3235325"/>
          <p14:tracePt t="48592" x="5057775" y="3243263"/>
          <p14:tracePt t="48595" x="5057775" y="3251200"/>
          <p14:tracePt t="48605" x="5051425" y="3259138"/>
          <p14:tracePt t="48618" x="5051425" y="3267075"/>
          <p14:tracePt t="48636" x="5035550" y="3289300"/>
          <p14:tracePt t="48654" x="5027613" y="3313113"/>
          <p14:tracePt t="48672" x="5019675" y="3328988"/>
          <p14:tracePt t="48684" x="5019675" y="3343275"/>
          <p14:tracePt t="48703" x="5019675" y="3359150"/>
          <p14:tracePt t="48725" x="5019675" y="3367088"/>
          <p14:tracePt t="48818" x="5035550" y="3367088"/>
          <p14:tracePt t="48820" x="5043488" y="3359150"/>
          <p14:tracePt t="48824" x="5089525" y="3343275"/>
          <p14:tracePt t="48836" x="5259388" y="3305175"/>
          <p14:tracePt t="48854" x="5561013" y="3259138"/>
          <p14:tracePt t="48872" x="5722938" y="3235325"/>
          <p14:tracePt t="48884" x="5776913" y="3228975"/>
          <p14:tracePt t="48903" x="5815013" y="3221038"/>
          <p14:tracePt t="48921" x="5822950" y="3221038"/>
          <p14:tracePt t="50887" x="5822950" y="3213100"/>
          <p14:tracePt t="50888" x="5815013" y="3213100"/>
          <p14:tracePt t="50893" x="5784850" y="3189288"/>
          <p14:tracePt t="50905" x="5661025" y="3089275"/>
          <p14:tracePt t="50923" x="5343525" y="2849563"/>
          <p14:tracePt t="50924" x="5329238" y="2827338"/>
          <p14:tracePt t="50941" x="5019675" y="2617788"/>
          <p14:tracePt t="50953" x="4857750" y="2525713"/>
          <p14:tracePt t="50954" x="4841875" y="2517775"/>
          <p14:tracePt t="50972" x="4749800" y="2463800"/>
          <p14:tracePt t="51168" x="4757738" y="2463800"/>
          <p14:tracePt t="51169" x="4765675" y="2463800"/>
          <p14:tracePt t="51172" x="4779963" y="2463800"/>
          <p14:tracePt t="51190" x="4903788" y="2501900"/>
          <p14:tracePt t="51208" x="4981575" y="2533650"/>
          <p14:tracePt t="51220" x="4997450" y="2547938"/>
          <p14:tracePt t="51238" x="5011738" y="2563813"/>
          <p14:tracePt t="51239" x="5019675" y="2563813"/>
          <p14:tracePt t="51257" x="5057775" y="2595563"/>
          <p14:tracePt t="51275" x="5089525" y="2617788"/>
          <p14:tracePt t="51287" x="5105400" y="2641600"/>
          <p14:tracePt t="51305" x="5143500" y="2695575"/>
          <p14:tracePt t="51323" x="5167313" y="2733675"/>
          <p14:tracePt t="51342" x="5181600" y="2757488"/>
          <p14:tracePt t="51354" x="5189538" y="2765425"/>
          <p14:tracePt t="51372" x="5189538" y="2779713"/>
          <p14:tracePt t="51390" x="5197475" y="2787650"/>
          <p14:tracePt t="51453" x="5189538" y="2787650"/>
          <p14:tracePt t="51455" x="5189538" y="2779713"/>
          <p14:tracePt t="51457" x="5181600" y="2771775"/>
          <p14:tracePt t="51475" x="5097463" y="2671763"/>
          <p14:tracePt t="51487" x="5043488" y="2601913"/>
          <p14:tracePt t="51488" x="5043488" y="2595563"/>
          <p14:tracePt t="51506" x="5011738" y="2517775"/>
          <p14:tracePt t="51524" x="5011738" y="2425700"/>
          <p14:tracePt t="51542" x="5027613" y="2324100"/>
          <p14:tracePt t="51554" x="5027613" y="2247900"/>
          <p14:tracePt t="51572" x="5019675" y="2124075"/>
          <p14:tracePt t="51590" x="4981575" y="2000250"/>
          <p14:tracePt t="51591" x="4981575" y="1992313"/>
          <p14:tracePt t="51609" x="4919663" y="1892300"/>
          <p14:tracePt t="51621" x="4895850" y="1838325"/>
          <p14:tracePt t="51639" x="4865688" y="1760538"/>
          <p14:tracePt t="51657" x="4865688" y="1684338"/>
          <p14:tracePt t="51675" x="4865688" y="1622425"/>
          <p14:tracePt t="51687" x="4865688" y="1574800"/>
          <p14:tracePt t="51706" x="4857750" y="1536700"/>
          <p14:tracePt t="51724" x="4857750" y="1528763"/>
          <p14:tracePt t="51742" x="4857750" y="1520825"/>
          <p14:tracePt t="51785" x="4857750" y="1528763"/>
          <p14:tracePt t="51787" x="4857750" y="1536700"/>
          <p14:tracePt t="51791" x="4857750" y="1552575"/>
          <p14:tracePt t="51791" x="4857750" y="1560513"/>
          <p14:tracePt t="51809" x="4857750" y="1644650"/>
          <p14:tracePt t="51821" x="4857750" y="1714500"/>
          <p14:tracePt t="51839" x="4849813" y="1822450"/>
          <p14:tracePt t="51857" x="4819650" y="1984375"/>
          <p14:tracePt t="51858" x="4819650" y="1992313"/>
          <p14:tracePt t="51875" x="4819650" y="2193925"/>
          <p14:tracePt t="51876" x="4827588" y="2208213"/>
          <p14:tracePt t="51888" x="4865688" y="2355850"/>
          <p14:tracePt t="51906" x="4957763" y="2509838"/>
          <p14:tracePt t="51924" x="5019675" y="2571750"/>
          <p14:tracePt t="51942" x="5043488" y="2595563"/>
          <p14:tracePt t="51955" x="5057775" y="2601913"/>
          <p14:tracePt t="51976" x="5065713" y="2601913"/>
          <p14:tracePt t="51991" x="5089525" y="2601913"/>
          <p14:tracePt t="52009" x="5119688" y="2601913"/>
          <p14:tracePt t="52021" x="5143500" y="2601913"/>
          <p14:tracePt t="52039" x="5189538" y="2595563"/>
          <p14:tracePt t="52058" x="5221288" y="2587625"/>
          <p14:tracePt t="52058" x="5229225" y="2587625"/>
          <p14:tracePt t="52076" x="5275263" y="2571750"/>
          <p14:tracePt t="52088" x="5329238" y="2563813"/>
          <p14:tracePt t="52106" x="5413375" y="2547938"/>
          <p14:tracePt t="52124" x="5499100" y="2541588"/>
          <p14:tracePt t="52143" x="5622925" y="2525713"/>
          <p14:tracePt t="52155" x="5722938" y="2517775"/>
          <p14:tracePt t="52173" x="5922963" y="2509838"/>
          <p14:tracePt t="52191" x="6124575" y="2501900"/>
          <p14:tracePt t="52209" x="6240463" y="2493963"/>
          <p14:tracePt t="52222" x="6278563" y="2493963"/>
          <p14:tracePt t="52239" x="6294438" y="2493963"/>
          <p14:tracePt t="52240" x="6302375" y="2493963"/>
          <p14:tracePt t="52258" x="6324600" y="2501900"/>
          <p14:tracePt t="52276" x="6378575" y="2517775"/>
          <p14:tracePt t="52288" x="6426200" y="2525713"/>
          <p14:tracePt t="52306" x="6448425" y="2533650"/>
          <p14:tracePt t="52327" x="6440488" y="2533650"/>
          <p14:tracePt t="52343" x="6240463" y="2533650"/>
          <p14:tracePt t="52355" x="6016625" y="2517775"/>
          <p14:tracePt t="52373" x="5637213" y="2479675"/>
          <p14:tracePt t="52391" x="5343525" y="2447925"/>
          <p14:tracePt t="52409" x="5221288" y="2447925"/>
          <p14:tracePt t="52421" x="5213350" y="2447925"/>
          <p14:tracePt t="52462" x="5213350" y="2439988"/>
          <p14:tracePt t="52464" x="5213350" y="2432050"/>
          <p14:tracePt t="52476" x="5235575" y="2355850"/>
          <p14:tracePt t="52488" x="5251450" y="2262188"/>
          <p14:tracePt t="52507" x="5283200" y="2132013"/>
          <p14:tracePt t="52525" x="5297488" y="1962150"/>
          <p14:tracePt t="52543" x="5297488" y="1822450"/>
          <p14:tracePt t="52555" x="5297488" y="1768475"/>
          <p14:tracePt t="52573" x="5283200" y="1744663"/>
          <p14:tracePt t="52607" x="5275263" y="1744663"/>
          <p14:tracePt t="52610" x="5275263" y="1752600"/>
          <p14:tracePt t="52622" x="5243513" y="1792288"/>
          <p14:tracePt t="52640" x="5229225" y="1830388"/>
          <p14:tracePt t="52658" x="5205413" y="1876425"/>
          <p14:tracePt t="52676" x="5205413" y="1954213"/>
          <p14:tracePt t="52677" x="5205413" y="1962150"/>
          <p14:tracePt t="52688" x="5205413" y="2024063"/>
          <p14:tracePt t="52707" x="5229225" y="2139950"/>
          <p14:tracePt t="52725" x="5267325" y="2232025"/>
          <p14:tracePt t="52743" x="5305425" y="2301875"/>
          <p14:tracePt t="52755" x="5329238" y="2332038"/>
          <p14:tracePt t="52773" x="5351463" y="2378075"/>
          <p14:tracePt t="52774" x="5351463" y="2386013"/>
          <p14:tracePt t="52792" x="5391150" y="2432050"/>
          <p14:tracePt t="52810" x="5429250" y="2486025"/>
          <p14:tracePt t="52822" x="5453063" y="2509838"/>
          <p14:tracePt t="52840" x="5507038" y="2547938"/>
          <p14:tracePt t="52858" x="5561013" y="2555875"/>
          <p14:tracePt t="52859" x="5568950" y="2555875"/>
          <p14:tracePt t="52877" x="5614988" y="2547938"/>
          <p14:tracePt t="52889" x="5637213" y="2533650"/>
          <p14:tracePt t="52907" x="5661025" y="2533650"/>
          <p14:tracePt t="52925" x="5684838" y="2533650"/>
          <p14:tracePt t="52926" x="5691188" y="2533650"/>
          <p14:tracePt t="52943" x="5738813" y="2533650"/>
          <p14:tracePt t="52956" x="5784850" y="2533650"/>
          <p14:tracePt t="52974" x="5830888" y="2541588"/>
          <p14:tracePt t="52992" x="5861050" y="2541588"/>
          <p14:tracePt t="53010" x="5884863" y="2541588"/>
          <p14:tracePt t="53022" x="5892800" y="2541588"/>
          <p14:tracePt t="53040" x="5915025" y="2541588"/>
          <p14:tracePt t="53058" x="5938838" y="2541588"/>
          <p14:tracePt t="53077" x="5970588" y="2541588"/>
          <p14:tracePt t="53089" x="5984875" y="2541588"/>
          <p14:tracePt t="53107" x="6000750" y="2541588"/>
          <p14:tracePt t="53125" x="6030913" y="2555875"/>
          <p14:tracePt t="53143" x="6086475" y="2587625"/>
          <p14:tracePt t="53144" x="6092825" y="2587625"/>
          <p14:tracePt t="53156" x="6124575" y="2617788"/>
          <p14:tracePt t="53174" x="6186488" y="2641600"/>
          <p14:tracePt t="53192" x="6240463" y="2649538"/>
          <p14:tracePt t="53210" x="6286500" y="2649538"/>
          <p14:tracePt t="53222" x="6324600" y="2649538"/>
          <p14:tracePt t="53240" x="6394450" y="2649538"/>
          <p14:tracePt t="53259" x="6472238" y="2649538"/>
          <p14:tracePt t="53277" x="6548438" y="2633663"/>
          <p14:tracePt t="53289" x="6596063" y="2609850"/>
          <p14:tracePt t="53307" x="6664325" y="2563813"/>
          <p14:tracePt t="53325" x="6742113" y="2509838"/>
          <p14:tracePt t="53326" x="6742113" y="2501900"/>
          <p14:tracePt t="53344" x="6834188" y="2439988"/>
          <p14:tracePt t="53356" x="6888163" y="2393950"/>
          <p14:tracePt t="53374" x="6965950" y="2316163"/>
          <p14:tracePt t="53392" x="7035800" y="2224088"/>
          <p14:tracePt t="53410" x="7089775" y="2146300"/>
          <p14:tracePt t="53411" x="7089775" y="2139950"/>
          <p14:tracePt t="53422" x="7105650" y="2124075"/>
          <p14:tracePt t="53441" x="7105650" y="2116138"/>
          <p14:tracePt t="53490" x="7105650" y="2124075"/>
          <p14:tracePt t="53491" x="7105650" y="2132013"/>
          <p14:tracePt t="53495" x="7105650" y="2154238"/>
          <p14:tracePt t="53507" x="7081838" y="2232025"/>
          <p14:tracePt t="53508" x="7081838" y="2239963"/>
          <p14:tracePt t="53526" x="7051675" y="2363788"/>
          <p14:tracePt t="53544" x="6997700" y="2486025"/>
          <p14:tracePt t="53556" x="6965950" y="2541588"/>
          <p14:tracePt t="53574" x="6904038" y="2617788"/>
          <p14:tracePt t="53592" x="6804025" y="2679700"/>
          <p14:tracePt t="53593" x="6788150" y="2687638"/>
          <p14:tracePt t="53611" x="6618288" y="2717800"/>
          <p14:tracePt t="53623" x="6518275" y="2717800"/>
          <p14:tracePt t="53641" x="6372225" y="2711450"/>
          <p14:tracePt t="53659" x="6132513" y="2657475"/>
          <p14:tracePt t="53677" x="5830888" y="2555875"/>
          <p14:tracePt t="53678" x="5807075" y="2547938"/>
          <p14:tracePt t="53689" x="5653088" y="2463800"/>
          <p14:tracePt t="53690" x="5637213" y="2455863"/>
          <p14:tracePt t="53708" x="5521325" y="2339975"/>
          <p14:tracePt t="53726" x="5459413" y="2193925"/>
          <p14:tracePt t="53738" x="5413375" y="2085975"/>
          <p14:tracePt t="53739" x="5413375" y="2070100"/>
          <p14:tracePt t="53756" x="5375275" y="1922463"/>
          <p14:tracePt t="53774" x="5359400" y="1830388"/>
          <p14:tracePt t="53775" x="5359400" y="1822450"/>
          <p14:tracePt t="53793" x="5359400" y="1784350"/>
          <p14:tracePt t="53805" x="5359400" y="1776413"/>
          <p14:tracePt t="53850" x="5359400" y="1784350"/>
          <p14:tracePt t="53852" x="5351463" y="1792288"/>
          <p14:tracePt t="53859" x="5343525" y="1822450"/>
          <p14:tracePt t="53860" x="5343525" y="1830388"/>
          <p14:tracePt t="53871" x="5329238" y="1900238"/>
          <p14:tracePt t="53890" x="5343525" y="2062163"/>
          <p14:tracePt t="53908" x="5445125" y="2262188"/>
          <p14:tracePt t="53926" x="5529263" y="2393950"/>
          <p14:tracePt t="53938" x="5568950" y="2447925"/>
          <p14:tracePt t="53939" x="5575300" y="2455863"/>
          <p14:tracePt t="53956" x="5645150" y="2509838"/>
          <p14:tracePt t="53975" x="5745163" y="2555875"/>
          <p14:tracePt t="53993" x="5846763" y="2563813"/>
          <p14:tracePt t="54005" x="5908675" y="2563813"/>
          <p14:tracePt t="54023" x="5984875" y="2563813"/>
          <p14:tracePt t="54041" x="6070600" y="2563813"/>
          <p14:tracePt t="54060" x="6186488" y="2579688"/>
          <p14:tracePt t="54072" x="6286500" y="2595563"/>
          <p14:tracePt t="54090" x="6440488" y="2601913"/>
          <p14:tracePt t="54108" x="6572250" y="2601913"/>
          <p14:tracePt t="54126" x="6664325" y="2587625"/>
          <p14:tracePt t="54127" x="6672263" y="2587625"/>
          <p14:tracePt t="54138" x="6696075" y="2587625"/>
          <p14:tracePt t="54157" x="6704013" y="2587625"/>
          <p14:tracePt t="54195" x="6704013" y="2579688"/>
          <p14:tracePt t="54257" x="6696075" y="2579688"/>
          <p14:tracePt t="54258" x="6688138" y="2579688"/>
          <p14:tracePt t="54260" x="6680200" y="2579688"/>
          <p14:tracePt t="54278" x="6510338" y="2563813"/>
          <p14:tracePt t="54290" x="6324600" y="2541588"/>
          <p14:tracePt t="54308" x="5992813" y="2501900"/>
          <p14:tracePt t="54309" x="5970588" y="2501900"/>
          <p14:tracePt t="54326" x="5684838" y="2463800"/>
          <p14:tracePt t="54327" x="5661025" y="2455863"/>
          <p14:tracePt t="54345" x="5453063" y="2425700"/>
          <p14:tracePt t="54357" x="5343525" y="2401888"/>
          <p14:tracePt t="54375" x="5159375" y="2355850"/>
          <p14:tracePt t="54393" x="4997450" y="2309813"/>
          <p14:tracePt t="54394" x="4989513" y="2309813"/>
          <p14:tracePt t="54411" x="4887913" y="2278063"/>
          <p14:tracePt t="54424" x="4841875" y="2262188"/>
          <p14:tracePt t="54442" x="4795838" y="2255838"/>
          <p14:tracePt t="54460" x="4787900" y="2255838"/>
          <p14:tracePt t="54534" x="4795838" y="2255838"/>
          <p14:tracePt t="54536" x="4803775" y="2255838"/>
          <p14:tracePt t="54539" x="4819650" y="2270125"/>
          <p14:tracePt t="54545" x="4865688" y="2309813"/>
          <p14:tracePt t="54557" x="4981575" y="2401888"/>
          <p14:tracePt t="54575" x="5205413" y="2541588"/>
          <p14:tracePt t="54593" x="5421313" y="2625725"/>
          <p14:tracePt t="54594" x="5429250" y="2625725"/>
          <p14:tracePt t="54606" x="5537200" y="2657475"/>
          <p14:tracePt t="54624" x="5691188" y="2687638"/>
          <p14:tracePt t="54642" x="5868988" y="2741613"/>
          <p14:tracePt t="54660" x="6062663" y="2787650"/>
          <p14:tracePt t="54673" x="6178550" y="2787650"/>
          <p14:tracePt t="54690" x="6302375" y="2771775"/>
          <p14:tracePt t="54691" x="6310313" y="2765425"/>
          <p14:tracePt t="54709" x="6418263" y="2703513"/>
          <p14:tracePt t="54727" x="6534150" y="2609850"/>
          <p14:tracePt t="54739" x="6618288" y="2533650"/>
          <p14:tracePt t="54757" x="6750050" y="2417763"/>
          <p14:tracePt t="54775" x="6904038" y="2278063"/>
          <p14:tracePt t="54776" x="6911975" y="2262188"/>
          <p14:tracePt t="54794" x="7043738" y="2146300"/>
          <p14:tracePt t="54795" x="7051675" y="2146300"/>
          <p14:tracePt t="54806" x="7113588" y="2092325"/>
          <p14:tracePt t="54824" x="7181850" y="2038350"/>
          <p14:tracePt t="54842" x="7197725" y="2016125"/>
          <p14:tracePt t="54960" x="7197725" y="2024063"/>
          <p14:tracePt t="54962" x="7197725" y="2030413"/>
          <p14:tracePt t="54964" x="7197725" y="2038350"/>
          <p14:tracePt t="54976" x="7151688" y="2132013"/>
          <p14:tracePt t="54994" x="7073900" y="2247900"/>
          <p14:tracePt t="55006" x="7011988" y="2316163"/>
          <p14:tracePt t="55024" x="6911975" y="2393950"/>
          <p14:tracePt t="55042" x="6819900" y="2425700"/>
          <p14:tracePt t="55043" x="6819900" y="2432050"/>
          <p14:tracePt t="55061" x="6696075" y="2439988"/>
          <p14:tracePt t="55073" x="6564313" y="2432050"/>
          <p14:tracePt t="55091" x="6224588" y="2378075"/>
          <p14:tracePt t="55109" x="5784850" y="2324100"/>
          <p14:tracePt t="55127" x="5421313" y="2286000"/>
          <p14:tracePt t="55128" x="5399088" y="2286000"/>
          <p14:tracePt t="55139" x="5235575" y="2270125"/>
          <p14:tracePt t="55140" x="5229225" y="2270125"/>
          <p14:tracePt t="55158" x="5097463" y="2255838"/>
          <p14:tracePt t="55176" x="5011738" y="2232025"/>
          <p14:tracePt t="55194" x="4927600" y="2200275"/>
          <p14:tracePt t="55206" x="4903788" y="2185988"/>
          <p14:tracePt t="55265" x="4911725" y="2193925"/>
          <p14:tracePt t="55266" x="4919663" y="2193925"/>
          <p14:tracePt t="55268" x="4927600" y="2193925"/>
          <p14:tracePt t="55273" x="4949825" y="2208213"/>
          <p14:tracePt t="55291" x="5143500" y="2301875"/>
          <p14:tracePt t="55309" x="5491163" y="2447925"/>
          <p14:tracePt t="55310" x="5529263" y="2463800"/>
          <p14:tracePt t="55328" x="5930900" y="2595563"/>
          <p14:tracePt t="55328" x="5962650" y="2601913"/>
          <p14:tracePt t="55340" x="6194425" y="2657475"/>
          <p14:tracePt t="55358" x="6494463" y="2711450"/>
          <p14:tracePt t="55376" x="6780213" y="2749550"/>
          <p14:tracePt t="55394" x="6943725" y="2749550"/>
          <p14:tracePt t="55406" x="6981825" y="2749550"/>
          <p14:tracePt t="55564" x="6973888" y="2749550"/>
          <p14:tracePt t="55566" x="6973888" y="2757488"/>
          <p14:tracePt t="55570" x="6965950" y="2765425"/>
          <p14:tracePt t="55576" x="6950075" y="2771775"/>
          <p14:tracePt t="55594" x="6935788" y="2795588"/>
          <p14:tracePt t="55606" x="6927850" y="2803525"/>
          <p14:tracePt t="55625" x="6919913" y="2827338"/>
          <p14:tracePt t="55643" x="6888163" y="2873375"/>
          <p14:tracePt t="55661" x="6834188" y="2903538"/>
          <p14:tracePt t="55749" x="6827838" y="2903538"/>
          <p14:tracePt t="55756" x="6819900" y="2903538"/>
          <p14:tracePt t="55759" x="6811963" y="2903538"/>
          <p14:tracePt t="55760" x="6804025" y="2903538"/>
          <p14:tracePt t="55776" x="6718300" y="2857500"/>
          <p14:tracePt t="55777" x="6718300" y="2849563"/>
          <p14:tracePt t="55795" x="6596063" y="2771775"/>
          <p14:tracePt t="55807" x="6526213" y="2725738"/>
          <p14:tracePt t="55825" x="6440488" y="2679700"/>
          <p14:tracePt t="55843" x="6440488" y="2671763"/>
          <p14:tracePt t="55864" x="6432550" y="2671763"/>
          <p14:tracePt t="55879" x="6432550" y="2663825"/>
          <p14:tracePt t="55892" x="6410325" y="2649538"/>
          <p14:tracePt t="55910" x="6378575" y="2609850"/>
          <p14:tracePt t="55928" x="6372225" y="2601913"/>
          <p14:tracePt t="56016" x="6364288" y="2601913"/>
          <p14:tracePt t="56020" x="6356350" y="2601913"/>
          <p14:tracePt t="56025" x="6348413" y="2601913"/>
          <p14:tracePt t="56031" x="6340475" y="2601913"/>
          <p14:tracePt t="56043" x="6324600" y="2617788"/>
          <p14:tracePt t="56062" x="6316663" y="2641600"/>
          <p14:tracePt t="56074" x="6310313" y="2657475"/>
          <p14:tracePt t="56092" x="6302375" y="2671763"/>
          <p14:tracePt t="56110" x="6294438" y="2679700"/>
          <p14:tracePt t="56128" x="6286500" y="2695575"/>
          <p14:tracePt t="56129" x="6286500" y="2703513"/>
          <p14:tracePt t="56140" x="6270625" y="2711450"/>
          <p14:tracePt t="56159" x="6232525" y="2717800"/>
          <p14:tracePt t="56177" x="6200775" y="2725738"/>
          <p14:tracePt t="56195" x="6178550" y="2725738"/>
          <p14:tracePt t="56207" x="6170613" y="2725738"/>
          <p14:tracePt t="56225" x="6154738" y="2725738"/>
          <p14:tracePt t="56244" x="6116638" y="2717800"/>
          <p14:tracePt t="56262" x="6070600" y="2679700"/>
          <p14:tracePt t="56274" x="6054725" y="2663825"/>
          <p14:tracePt t="56292" x="6016625" y="2641600"/>
          <p14:tracePt t="56310" x="5962650" y="2617788"/>
          <p14:tracePt t="56329" x="5915025" y="2609850"/>
          <p14:tracePt t="56341" x="5892800" y="2601913"/>
          <p14:tracePt t="56359" x="5861050" y="2595563"/>
          <p14:tracePt t="56377" x="5861050" y="2587625"/>
          <p14:tracePt t="56423" x="5868988" y="2587625"/>
          <p14:tracePt t="56424" x="5868988" y="2595563"/>
          <p14:tracePt t="56427" x="5876925" y="2601913"/>
          <p14:tracePt t="56444" x="5922963" y="2633663"/>
          <p14:tracePt t="56462" x="5962650" y="2663825"/>
          <p14:tracePt t="56474" x="5984875" y="2671763"/>
          <p14:tracePt t="56492" x="6046788" y="2703513"/>
          <p14:tracePt t="56510" x="6116638" y="2725738"/>
          <p14:tracePt t="56529" x="6170613" y="2741613"/>
          <p14:tracePt t="56541" x="6208713" y="2749550"/>
          <p14:tracePt t="56559" x="6248400" y="2757488"/>
          <p14:tracePt t="56577" x="6286500" y="2765425"/>
          <p14:tracePt t="56595" x="6332538" y="2771775"/>
          <p14:tracePt t="56608" x="6364288" y="2779713"/>
          <p14:tracePt t="56626" x="6386513" y="2787650"/>
          <p14:tracePt t="56644" x="6402388" y="2787650"/>
          <p14:tracePt t="56662" x="6432550" y="2787650"/>
          <p14:tracePt t="56674" x="6440488" y="2787650"/>
          <p14:tracePt t="56675" x="6440488" y="2779713"/>
          <p14:tracePt t="56692" x="6456363" y="2779713"/>
          <p14:tracePt t="56711" x="6456363" y="2771775"/>
          <p14:tracePt t="56729" x="6464300" y="2765425"/>
          <p14:tracePt t="56741" x="6472238" y="2765425"/>
          <p14:tracePt t="56759" x="6472238" y="2757488"/>
          <p14:tracePt t="56777" x="6480175" y="2757488"/>
          <p14:tracePt t="56796" x="6494463" y="2749550"/>
          <p14:tracePt t="56808" x="6502400" y="2749550"/>
          <p14:tracePt t="56826" x="6518275" y="2741613"/>
          <p14:tracePt t="56844" x="6534150" y="2733675"/>
          <p14:tracePt t="56862" x="6556375" y="2717800"/>
          <p14:tracePt t="56863" x="6564313" y="2717800"/>
          <p14:tracePt t="56874" x="6580188" y="2717800"/>
          <p14:tracePt t="56875" x="6588125" y="2711450"/>
          <p14:tracePt t="56893" x="6626225" y="2703513"/>
          <p14:tracePt t="56911" x="6680200" y="2695575"/>
          <p14:tracePt t="56929" x="6718300" y="2687638"/>
          <p14:tracePt t="56941" x="6742113" y="2679700"/>
          <p14:tracePt t="56959" x="6780213" y="2679700"/>
          <p14:tracePt t="56978" x="6819900" y="2663825"/>
          <p14:tracePt t="56996" x="6865938" y="2657475"/>
          <p14:tracePt t="57008" x="6904038" y="2649538"/>
          <p14:tracePt t="57026" x="6950075" y="2641600"/>
          <p14:tracePt t="57044" x="6981825" y="2633663"/>
          <p14:tracePt t="57045" x="6989763" y="2633663"/>
          <p14:tracePt t="57063" x="7011988" y="2625725"/>
          <p14:tracePt t="57081" x="7011988" y="2617788"/>
          <p14:tracePt t="57126" x="7019925" y="2617788"/>
          <p14:tracePt t="57141" x="7027863" y="2617788"/>
          <p14:tracePt t="57142" x="7027863" y="2609850"/>
          <p14:tracePt t="57147" x="7027863" y="2601913"/>
          <p14:tracePt t="57160" x="7027863" y="2587625"/>
          <p14:tracePt t="57178" x="7027863" y="2555875"/>
          <p14:tracePt t="57196" x="7027863" y="2517775"/>
          <p14:tracePt t="57208" x="7019925" y="2486025"/>
          <p14:tracePt t="57226" x="7011988" y="2439988"/>
          <p14:tracePt t="57245" x="7011988" y="2386013"/>
          <p14:tracePt t="57263" x="7004050" y="2332038"/>
          <p14:tracePt t="57275" x="7004050" y="2309813"/>
          <p14:tracePt t="57293" x="6997700" y="2270125"/>
          <p14:tracePt t="57311" x="6989763" y="2232025"/>
          <p14:tracePt t="57330" x="6981825" y="2208213"/>
          <p14:tracePt t="57342" x="6973888" y="2200275"/>
          <p14:tracePt t="57360" x="6950075" y="2178050"/>
          <p14:tracePt t="57378" x="6919913" y="2146300"/>
          <p14:tracePt t="57396" x="6896100" y="2124075"/>
          <p14:tracePt t="57408" x="6881813" y="2116138"/>
          <p14:tracePt t="57427" x="6850063" y="2092325"/>
          <p14:tracePt t="57445" x="6827838" y="2078038"/>
          <p14:tracePt t="57463" x="6796088" y="2062163"/>
          <p14:tracePt t="57475" x="6765925" y="2046288"/>
          <p14:tracePt t="57493" x="6718300" y="2030413"/>
          <p14:tracePt t="57494" x="6718300" y="2024063"/>
          <p14:tracePt t="57512" x="6664325" y="2008188"/>
          <p14:tracePt t="57530" x="6626225" y="1984375"/>
          <p14:tracePt t="57542" x="6602413" y="1962150"/>
          <p14:tracePt t="57560" x="6564313" y="1946275"/>
          <p14:tracePt t="57578" x="6534150" y="1922463"/>
          <p14:tracePt t="57596" x="6502400" y="1914525"/>
          <p14:tracePt t="57609" x="6486525" y="1914525"/>
          <p14:tracePt t="57627" x="6464300" y="1914525"/>
          <p14:tracePt t="57645" x="6432550" y="1946275"/>
          <p14:tracePt t="57663" x="6410325" y="2046288"/>
          <p14:tracePt t="57676" x="6402388" y="2132013"/>
          <p14:tracePt t="57694" x="6394450" y="2278063"/>
          <p14:tracePt t="57712" x="6402388" y="2425700"/>
          <p14:tracePt t="57730" x="6440488" y="2547938"/>
          <p14:tracePt t="57742" x="6472238" y="2609850"/>
          <p14:tracePt t="57760" x="6510338" y="2679700"/>
          <p14:tracePt t="57761" x="6518275" y="2679700"/>
          <p14:tracePt t="57778" x="6572250" y="2741613"/>
          <p14:tracePt t="57779" x="6580188" y="2741613"/>
          <p14:tracePt t="57797" x="6664325" y="2787650"/>
          <p14:tracePt t="57809" x="6726238" y="2803525"/>
          <p14:tracePt t="57827" x="6827838" y="2811463"/>
          <p14:tracePt t="57845" x="6911975" y="2803525"/>
          <p14:tracePt t="57863" x="6981825" y="2765425"/>
          <p14:tracePt t="57864" x="6989763" y="2757488"/>
          <p14:tracePt t="57876" x="7019925" y="2717800"/>
          <p14:tracePt t="57876" x="7027863" y="2711450"/>
          <p14:tracePt t="57894" x="7081838" y="2595563"/>
          <p14:tracePt t="57912" x="7119938" y="2455863"/>
          <p14:tracePt t="57930" x="7151688" y="2324100"/>
          <p14:tracePt t="57942" x="7159625" y="2247900"/>
          <p14:tracePt t="57960" x="7159625" y="2116138"/>
          <p14:tracePt t="57961" x="7159625" y="2108200"/>
          <p14:tracePt t="57979" x="7105650" y="1992313"/>
          <p14:tracePt t="57997" x="7019925" y="1876425"/>
          <p14:tracePt t="58009" x="6943725" y="1806575"/>
          <p14:tracePt t="58027" x="6796088" y="1730375"/>
          <p14:tracePt t="58045" x="6610350" y="1684338"/>
          <p14:tracePt t="58046" x="6596063" y="1684338"/>
          <p14:tracePt t="58064" x="6426200" y="1684338"/>
          <p14:tracePt t="58076" x="6348413" y="1706563"/>
          <p14:tracePt t="58094" x="6256338" y="1776413"/>
          <p14:tracePt t="58112" x="6186488" y="1876425"/>
          <p14:tracePt t="58130" x="6132513" y="2030413"/>
          <p14:tracePt t="58131" x="6124575" y="2038350"/>
          <p14:tracePt t="58143" x="6116638" y="2162175"/>
          <p14:tracePt t="58161" x="6146800" y="2355850"/>
          <p14:tracePt t="58179" x="6262688" y="2541588"/>
          <p14:tracePt t="58197" x="6418263" y="2695575"/>
          <p14:tracePt t="58209" x="6510338" y="2765425"/>
          <p14:tracePt t="58210" x="6526213" y="2765425"/>
          <p14:tracePt t="58227" x="6650038" y="2819400"/>
          <p14:tracePt t="58228" x="6650038" y="2827338"/>
          <p14:tracePt t="58246" x="6750050" y="2833688"/>
          <p14:tracePt t="58264" x="6819900" y="2811463"/>
          <p14:tracePt t="58276" x="6873875" y="2749550"/>
          <p14:tracePt t="58294" x="6927850" y="2595563"/>
          <p14:tracePt t="58312" x="6943725" y="2386013"/>
          <p14:tracePt t="58313" x="6943725" y="2371725"/>
          <p14:tracePt t="58331" x="6919913" y="2132013"/>
          <p14:tracePt t="58343" x="6858000" y="1992313"/>
          <p14:tracePt t="58361" x="6734175" y="1846263"/>
          <p14:tracePt t="58379" x="6588125" y="1784350"/>
          <p14:tracePt t="58397" x="6364288" y="1760538"/>
          <p14:tracePt t="58398" x="6348413" y="1760538"/>
          <p14:tracePt t="58409" x="6194425" y="1760538"/>
          <p14:tracePt t="58410" x="6186488" y="1760538"/>
          <p14:tracePt t="58428" x="5984875" y="1830388"/>
          <p14:tracePt t="58446" x="5900738" y="1970088"/>
          <p14:tracePt t="58464" x="5876925" y="2170113"/>
          <p14:tracePt t="58476" x="5868988" y="2316163"/>
          <p14:tracePt t="58494" x="5930900" y="2509838"/>
          <p14:tracePt t="58495" x="5938838" y="2525713"/>
          <p14:tracePt t="58512" x="6070600" y="2671763"/>
          <p14:tracePt t="58513" x="6086475" y="2687638"/>
          <p14:tracePt t="58531" x="6286500" y="2811463"/>
          <p14:tracePt t="58543" x="6432550" y="2849563"/>
          <p14:tracePt t="58561" x="6618288" y="2865438"/>
          <p14:tracePt t="58579" x="6757988" y="2771775"/>
          <p14:tracePt t="58580" x="6757988" y="2765425"/>
          <p14:tracePt t="58598" x="6819900" y="2571750"/>
          <p14:tracePt t="58610" x="6827838" y="2386013"/>
          <p14:tracePt t="58628" x="6796088" y="2108200"/>
          <p14:tracePt t="58646" x="6718300" y="1892300"/>
          <p14:tracePt t="58664" x="6602413" y="1768475"/>
          <p14:tracePt t="58676" x="6502400" y="1744663"/>
          <p14:tracePt t="58677" x="6494463" y="1744663"/>
          <p14:tracePt t="58695" x="6186488" y="1730375"/>
          <p14:tracePt t="58713" x="5884863" y="1792288"/>
          <p14:tracePt t="58731" x="5722938" y="1908175"/>
          <p14:tracePt t="58743" x="5668963" y="1992313"/>
          <p14:tracePt t="58761" x="5653088" y="2146300"/>
          <p14:tracePt t="58762" x="5653088" y="2154238"/>
          <p14:tracePt t="58780" x="5776913" y="2324100"/>
          <p14:tracePt t="58798" x="6024563" y="2493963"/>
          <p14:tracePt t="58810" x="6224588" y="2587625"/>
          <p14:tracePt t="58828" x="6542088" y="2679700"/>
          <p14:tracePt t="58846" x="6834188" y="2703513"/>
          <p14:tracePt t="58864" x="7011988" y="2657475"/>
          <p14:tracePt t="58865" x="7019925" y="2649538"/>
          <p14:tracePt t="58877" x="7073900" y="2571750"/>
          <p14:tracePt t="58895" x="7089775" y="2439988"/>
          <p14:tracePt t="58913" x="7035800" y="2286000"/>
          <p14:tracePt t="58931" x="6965950" y="2200275"/>
          <p14:tracePt t="58943" x="6881813" y="2185988"/>
          <p14:tracePt t="58961" x="6696075" y="2185988"/>
          <p14:tracePt t="58962" x="6688138" y="2185988"/>
          <p14:tracePt t="58980" x="6502400" y="2278063"/>
          <p14:tracePt t="58998" x="6410325" y="2409825"/>
          <p14:tracePt t="59010" x="6402388" y="2509838"/>
          <p14:tracePt t="59028" x="6432550" y="2657475"/>
          <p14:tracePt t="59046" x="6510338" y="2757488"/>
          <p14:tracePt t="59047" x="6518275" y="2757488"/>
          <p14:tracePt t="59065" x="6634163" y="2803525"/>
          <p14:tracePt t="59077" x="6734175" y="2803525"/>
          <p14:tracePt t="59095" x="6873875" y="2765425"/>
          <p14:tracePt t="59113" x="6973888" y="2679700"/>
          <p14:tracePt t="59131" x="7011988" y="2563813"/>
          <p14:tracePt t="59132" x="7011988" y="2555875"/>
          <p14:tracePt t="59143" x="7027863" y="2463800"/>
          <p14:tracePt t="59162" x="7011988" y="2347913"/>
          <p14:tracePt t="59180" x="6965950" y="2309813"/>
          <p14:tracePt t="59198" x="6896100" y="2301875"/>
          <p14:tracePt t="59210" x="6811963" y="2332038"/>
          <p14:tracePt t="59228" x="6642100" y="2439988"/>
          <p14:tracePt t="59229" x="6626225" y="2455863"/>
          <p14:tracePt t="59247" x="6534150" y="2579688"/>
          <p14:tracePt t="59265" x="6518275" y="2703513"/>
          <p14:tracePt t="59277" x="6526213" y="2771775"/>
          <p14:tracePt t="59295" x="6548438" y="2827338"/>
          <p14:tracePt t="59314" x="6556375" y="2841625"/>
          <p14:tracePt t="59411" x="6564313" y="2841625"/>
          <p14:tracePt t="59413" x="6564313" y="2849563"/>
          <p14:tracePt t="59420" x="6564313" y="2857500"/>
          <p14:tracePt t="59433" x="6572250" y="2865438"/>
          <p14:tracePt t="59579" x="6572250" y="2873375"/>
          <p14:tracePt t="59584" x="6572250" y="2881313"/>
          <p14:tracePt t="59586" x="6572250" y="2887663"/>
          <p14:tracePt t="59587" x="6580188" y="2887663"/>
          <p14:tracePt t="59598" x="6588125" y="2927350"/>
          <p14:tracePt t="59611" x="6602413" y="2965450"/>
          <p14:tracePt t="59629" x="6626225" y="3019425"/>
          <p14:tracePt t="59647" x="6634163" y="3043238"/>
          <p14:tracePt t="59665" x="6657975" y="3043238"/>
          <p14:tracePt t="59677" x="6664325" y="3043238"/>
          <p14:tracePt t="59678" x="6672263" y="3043238"/>
          <p14:tracePt t="59696" x="6696075" y="3043238"/>
          <p14:tracePt t="59714" x="6757988" y="3027363"/>
          <p14:tracePt t="59732" x="6827838" y="2981325"/>
          <p14:tracePt t="59744" x="6873875" y="2935288"/>
          <p14:tracePt t="59762" x="6927850" y="2865438"/>
          <p14:tracePt t="59781" x="6950075" y="2787650"/>
          <p14:tracePt t="59781" x="6950075" y="2779713"/>
          <p14:tracePt t="59799" x="6935788" y="2725738"/>
          <p14:tracePt t="59811" x="6888163" y="2695575"/>
          <p14:tracePt t="59829" x="6750050" y="2657475"/>
          <p14:tracePt t="59847" x="6564313" y="2649538"/>
          <p14:tracePt t="59865" x="6364288" y="2663825"/>
          <p14:tracePt t="59866" x="6348413" y="2663825"/>
          <p14:tracePt t="59878" x="6286500" y="2687638"/>
          <p14:tracePt t="59896" x="6256338" y="2741613"/>
          <p14:tracePt t="59914" x="6248400" y="2849563"/>
          <p14:tracePt t="59932" x="6256338" y="2973388"/>
          <p14:tracePt t="59944" x="6310313" y="3051175"/>
          <p14:tracePt t="59963" x="6432550" y="3143250"/>
          <p14:tracePt t="59981" x="6596063" y="3181350"/>
          <p14:tracePt t="59999" x="6804025" y="3181350"/>
          <p14:tracePt t="60011" x="6973888" y="3151188"/>
          <p14:tracePt t="60029" x="7189788" y="3065463"/>
          <p14:tracePt t="60047" x="7351713" y="2943225"/>
          <p14:tracePt t="60048" x="7359650" y="2935288"/>
          <p14:tracePt t="60066" x="7453313" y="2787650"/>
          <p14:tracePt t="60078" x="7483475" y="2663825"/>
          <p14:tracePt t="60096" x="7491413" y="2555875"/>
          <p14:tracePt t="60114" x="7475538" y="2541588"/>
          <p14:tracePt t="60115" x="7467600" y="2541588"/>
          <p14:tracePt t="60132" x="7421563" y="2533650"/>
          <p14:tracePt t="60133" x="7413625" y="2533650"/>
          <p14:tracePt t="60144" x="7343775" y="2555875"/>
          <p14:tracePt t="60145" x="7337425" y="2555875"/>
          <p14:tracePt t="60163" x="7205663" y="2657475"/>
          <p14:tracePt t="60181" x="7119938" y="2757488"/>
          <p14:tracePt t="60199" x="7089775" y="2833688"/>
          <p14:tracePt t="60211" x="7089775" y="2873375"/>
          <p14:tracePt t="60229" x="7089775" y="2903538"/>
          <p14:tracePt t="60313" x="7081838" y="2895600"/>
          <p14:tracePt t="60315" x="7073900" y="2887663"/>
          <p14:tracePt t="60317" x="7073900" y="2881313"/>
          <p14:tracePt t="60333" x="7019925" y="2787650"/>
          <p14:tracePt t="60333" x="7011988" y="2779713"/>
          <p14:tracePt t="60345" x="6958013" y="2679700"/>
          <p14:tracePt t="60363" x="6850063" y="2501900"/>
          <p14:tracePt t="60381" x="6726238" y="2355850"/>
          <p14:tracePt t="60399" x="6634163" y="2278063"/>
          <p14:tracePt t="60411" x="6602413" y="2270125"/>
          <p14:tracePt t="60430" x="6602413" y="2262188"/>
          <p14:tracePt t="60488" x="6602413" y="2270125"/>
          <p14:tracePt t="60491" x="6602413" y="2278063"/>
          <p14:tracePt t="60494" x="6602413" y="2286000"/>
          <p14:tracePt t="60496" x="6602413" y="2293938"/>
          <p14:tracePt t="60515" x="6626225" y="2347913"/>
          <p14:tracePt t="60533" x="6664325" y="2439988"/>
          <p14:tracePt t="60545" x="6711950" y="2541588"/>
          <p14:tracePt t="60563" x="6765925" y="2679700"/>
          <p14:tracePt t="60581" x="6811963" y="2771775"/>
          <p14:tracePt t="60599" x="6842125" y="2819400"/>
          <p14:tracePt t="60723" x="6842125" y="2811463"/>
          <p14:tracePt t="60725" x="6842125" y="2803525"/>
          <p14:tracePt t="60727" x="6850063" y="2795588"/>
          <p14:tracePt t="60733" x="6850063" y="2765425"/>
          <p14:tracePt t="60745" x="6850063" y="2703513"/>
          <p14:tracePt t="60763" x="6819900" y="2617788"/>
          <p14:tracePt t="60782" x="6796088" y="2571750"/>
          <p14:tracePt t="60800" x="6788150" y="2563813"/>
          <p14:tracePt t="61227" x="6788150" y="2571750"/>
          <p14:tracePt t="61229" x="6796088" y="2579688"/>
          <p14:tracePt t="61231" x="6796088" y="2595563"/>
          <p14:tracePt t="61249" x="6850063" y="2679700"/>
          <p14:tracePt t="61267" x="6834188" y="2803525"/>
          <p14:tracePt t="61279" x="6711950" y="3057525"/>
          <p14:tracePt t="61297" x="6486525" y="3521075"/>
          <p14:tracePt t="61315" x="6324600" y="3908425"/>
          <p14:tracePt t="61316" x="6316663" y="3922713"/>
          <p14:tracePt t="61334" x="6154738" y="4186238"/>
          <p14:tracePt t="61346" x="6038850" y="4316413"/>
          <p14:tracePt t="61364" x="5815013" y="4510088"/>
          <p14:tracePt t="61383" x="5491163" y="4803775"/>
          <p14:tracePt t="61400" x="5297488" y="5027613"/>
          <p14:tracePt t="61401" x="5283200" y="5035550"/>
          <p14:tracePt t="61413" x="5159375" y="5167313"/>
          <p14:tracePt t="61413" x="5151438" y="5173663"/>
          <p14:tracePt t="61431" x="4911725" y="5375275"/>
          <p14:tracePt t="61449" x="4610100" y="5583238"/>
          <p14:tracePt t="61467" x="4356100" y="5792788"/>
          <p14:tracePt t="61479" x="4178300" y="5930900"/>
          <p14:tracePt t="61497" x="4016375" y="6038850"/>
          <p14:tracePt t="61498" x="4000500" y="6038850"/>
          <p14:tracePt t="61516" x="3922713" y="6062663"/>
          <p14:tracePt t="61534" x="3860800" y="6070600"/>
          <p14:tracePt t="61546" x="3806825" y="6054725"/>
          <p14:tracePt t="61565" x="3714750" y="6008688"/>
          <p14:tracePt t="61582" x="3622675" y="5962650"/>
          <p14:tracePt t="61583" x="3622675" y="5954713"/>
          <p14:tracePt t="61601" x="3536950" y="5922963"/>
          <p14:tracePt t="61613" x="3498850" y="5900738"/>
          <p14:tracePt t="61631" x="3436938" y="5876925"/>
          <p14:tracePt t="61649" x="3351213" y="5846763"/>
          <p14:tracePt t="61667" x="3243263" y="5807075"/>
          <p14:tracePt t="61668" x="3235325" y="5807075"/>
          <p14:tracePt t="61679" x="3173413" y="5776913"/>
          <p14:tracePt t="61680" x="3167063" y="5776913"/>
          <p14:tracePt t="61698" x="3065463" y="5722938"/>
          <p14:tracePt t="61716" x="2943225" y="5653088"/>
          <p14:tracePt t="61734" x="2819400" y="5591175"/>
          <p14:tracePt t="61746" x="2757488" y="5568950"/>
          <p14:tracePt t="61764" x="2679700" y="5537200"/>
          <p14:tracePt t="61765" x="2671763" y="5537200"/>
          <p14:tracePt t="61783" x="2609850" y="5521325"/>
          <p14:tracePt t="61801" x="2571750" y="5507038"/>
          <p14:tracePt t="61813" x="2547938" y="5507038"/>
          <p14:tracePt t="61831" x="2517775" y="5507038"/>
          <p14:tracePt t="61849" x="2493963" y="5507038"/>
          <p14:tracePt t="61867" x="2471738" y="5507038"/>
          <p14:tracePt t="61880" x="2447925" y="5507038"/>
          <p14:tracePt t="61898" x="2425700" y="5507038"/>
          <p14:tracePt t="61916" x="2417763" y="5507038"/>
          <p14:tracePt t="62225" x="2425700" y="5507038"/>
          <p14:tracePt t="62226" x="2432050" y="5507038"/>
          <p14:tracePt t="62232" x="2447925" y="5514975"/>
          <p14:tracePt t="62238" x="2463800" y="5514975"/>
          <p14:tracePt t="62250" x="2493963" y="5521325"/>
          <p14:tracePt t="62262" x="2517775" y="5529263"/>
          <p14:tracePt t="62280" x="2555875" y="5529263"/>
          <p14:tracePt t="62298" x="2587625" y="5537200"/>
          <p14:tracePt t="62299" x="2595563" y="5537200"/>
          <p14:tracePt t="62316" x="2609850" y="5545138"/>
          <p14:tracePt t="62329" x="2617788" y="5553075"/>
          <p14:tracePt t="62347" x="2625725" y="5561013"/>
          <p14:tracePt t="62365" x="2633663" y="5561013"/>
          <p14:tracePt t="62383" x="2641600" y="5561013"/>
          <p14:tracePt t="62505" x="2649538" y="5561013"/>
          <p14:tracePt t="62514" x="2657475" y="5561013"/>
          <p14:tracePt t="62520" x="2663825" y="5561013"/>
          <p14:tracePt t="62523" x="2663825" y="5553075"/>
          <p14:tracePt t="62529" x="2679700" y="5537200"/>
          <p14:tracePt t="62547" x="2717800" y="5491163"/>
          <p14:tracePt t="62565" x="2733675" y="5453063"/>
          <p14:tracePt t="62583" x="2771775" y="5405438"/>
          <p14:tracePt t="62584" x="2779713" y="5399088"/>
          <p14:tracePt t="62595" x="2795588" y="5399088"/>
          <p14:tracePt t="62895" x="2803525" y="5399088"/>
          <p14:tracePt t="62901" x="2811463" y="5399088"/>
          <p14:tracePt t="62903" x="2819400" y="5399088"/>
          <p14:tracePt t="62917" x="2895600" y="5429250"/>
          <p14:tracePt t="62929" x="2965450" y="5453063"/>
          <p14:tracePt t="62947" x="3065463" y="5475288"/>
          <p14:tracePt t="62948" x="3073400" y="5475288"/>
          <p14:tracePt t="62965" x="3135313" y="5483225"/>
          <p14:tracePt t="62984" x="3259138" y="5453063"/>
          <p14:tracePt t="62996" x="3452813" y="5391150"/>
          <p14:tracePt t="63014" x="3854450" y="5297488"/>
          <p14:tracePt t="63032" x="4286250" y="5243513"/>
          <p14:tracePt t="63033" x="4302125" y="5243513"/>
          <p14:tracePt t="63050" x="4579938" y="5235575"/>
          <p14:tracePt t="63051" x="4595813" y="5235575"/>
          <p14:tracePt t="63063" x="4703763" y="5229225"/>
          <p14:tracePt t="63081" x="4819650" y="5221288"/>
          <p14:tracePt t="63099" x="5057775" y="5259388"/>
          <p14:tracePt t="63117" x="5453063" y="5305425"/>
          <p14:tracePt t="63129" x="5459413" y="5313363"/>
          <p14:tracePt t="63478" x="5453063" y="5313363"/>
          <p14:tracePt t="63480" x="5445125" y="5313363"/>
          <p14:tracePt t="63482" x="5437188" y="5313363"/>
          <p14:tracePt t="63499" x="5375275" y="5313363"/>
          <p14:tracePt t="63500" x="5367338" y="5313363"/>
          <p14:tracePt t="63518" x="5289550" y="5313363"/>
          <p14:tracePt t="63530" x="5235575" y="5313363"/>
          <p14:tracePt t="63548" x="5151438" y="5305425"/>
          <p14:tracePt t="63566" x="5143500" y="5305425"/>
          <p14:tracePt t="63596" x="5135563" y="5305425"/>
          <p14:tracePt t="63603" x="5127625" y="5305425"/>
          <p14:tracePt t="63615" x="5105400" y="5297488"/>
          <p14:tracePt t="63633" x="5065713" y="5297488"/>
          <p14:tracePt t="63651" x="5043488" y="5297488"/>
          <p14:tracePt t="63663" x="5027613" y="5289550"/>
          <p14:tracePt t="63682" x="4997450" y="5275263"/>
          <p14:tracePt t="63700" x="4949825" y="5235575"/>
          <p14:tracePt t="63718" x="4887913" y="5197475"/>
          <p14:tracePt t="63730" x="4857750" y="5189538"/>
          <p14:tracePt t="63748" x="4795838" y="5181600"/>
          <p14:tracePt t="63767" x="4749800" y="5189538"/>
          <p14:tracePt t="63785" x="4718050" y="5189538"/>
          <p14:tracePt t="63797" x="4711700" y="5189538"/>
          <p14:tracePt t="63832" x="4703763" y="5189538"/>
          <p14:tracePt t="63837" x="4695825" y="5189538"/>
          <p14:tracePt t="63851" x="4657725" y="5189538"/>
          <p14:tracePt t="63863" x="4633913" y="5181600"/>
          <p14:tracePt t="63882" x="4625975" y="5173663"/>
          <p14:tracePt t="64043" x="4625975" y="5181600"/>
          <p14:tracePt t="64045" x="4625975" y="5189538"/>
          <p14:tracePt t="64048" x="4625975" y="5197475"/>
          <p14:tracePt t="64052" x="4633913" y="5213350"/>
          <p14:tracePt t="64064" x="4657725" y="5259388"/>
          <p14:tracePt t="64082" x="4672013" y="5297488"/>
          <p14:tracePt t="64100" x="4695825" y="5313363"/>
          <p14:tracePt t="64118" x="4749800" y="5343525"/>
          <p14:tracePt t="64130" x="4819650" y="5359400"/>
          <p14:tracePt t="64149" x="4949825" y="5383213"/>
          <p14:tracePt t="64167" x="5043488" y="5391150"/>
          <p14:tracePt t="64185" x="5073650" y="5391150"/>
          <p14:tracePt t="64201" x="5081588" y="5391150"/>
          <p14:tracePt t="64215" x="5151438" y="5313363"/>
          <p14:tracePt t="64233" x="5259388" y="5081588"/>
          <p14:tracePt t="64234" x="5267325" y="5065713"/>
          <p14:tracePt t="64252" x="5329238" y="4927600"/>
          <p14:tracePt t="64264" x="5329238" y="4911725"/>
          <p14:tracePt t="65019" x="5337175" y="4903788"/>
          <p14:tracePt t="65021" x="5343525" y="4903788"/>
          <p14:tracePt t="65023" x="5343525" y="4895850"/>
          <p14:tracePt t="65034" x="5383213" y="4857750"/>
          <p14:tracePt t="65053" x="5405438" y="4803775"/>
          <p14:tracePt t="65065" x="5405438" y="4787900"/>
          <p14:tracePt t="65083" x="5399088" y="4779963"/>
          <p14:tracePt t="65101" x="5391150" y="4779963"/>
          <p14:tracePt t="65119" x="5437188" y="4811713"/>
          <p14:tracePt t="65120" x="5445125" y="4811713"/>
          <p14:tracePt t="65131" x="5499100" y="4833938"/>
          <p14:tracePt t="65132" x="5507038" y="4833938"/>
          <p14:tracePt t="65150" x="5676900" y="4865688"/>
          <p14:tracePt t="65168" x="5976938" y="5027613"/>
          <p14:tracePt t="65186" x="6286500" y="5143500"/>
          <p14:tracePt t="65198" x="6278563" y="5151438"/>
          <p14:tracePt t="65482" x="6278563" y="5143500"/>
          <p14:tracePt t="65488" x="6270625" y="5143500"/>
          <p14:tracePt t="65493" x="6270625" y="5135563"/>
          <p14:tracePt t="65502" x="6240463" y="5127625"/>
          <p14:tracePt t="65520" x="6186488" y="5127625"/>
          <p14:tracePt t="65532" x="6146800" y="5113338"/>
          <p14:tracePt t="65550" x="6092825" y="5073650"/>
          <p14:tracePt t="65568" x="6070600" y="5051425"/>
          <p14:tracePt t="65586" x="6062663" y="5043488"/>
          <p14:tracePt t="65599" x="6054725" y="5043488"/>
          <p14:tracePt t="65617" x="6008688" y="5035550"/>
          <p14:tracePt t="65635" x="5984875" y="5035550"/>
          <p14:tracePt t="65677" x="5992813" y="5035550"/>
          <p14:tracePt t="65694" x="6000750" y="5035550"/>
          <p14:tracePt t="65707" x="6000750" y="5027613"/>
          <p14:tracePt t="65713" x="6000750" y="5019675"/>
          <p14:tracePt t="65725" x="6000750" y="5011738"/>
          <p14:tracePt t="65734" x="6000750" y="5003800"/>
          <p14:tracePt t="65750" x="6000750" y="4997450"/>
          <p14:tracePt t="65768" x="6000750" y="4989513"/>
          <p14:tracePt t="65787" x="5992813" y="4973638"/>
          <p14:tracePt t="65799" x="5984875" y="4973638"/>
          <p14:tracePt t="65817" x="5970588" y="4965700"/>
          <p14:tracePt t="65835" x="5946775" y="4949825"/>
          <p14:tracePt t="65853" x="5938838" y="4943475"/>
          <p14:tracePt t="65865" x="5930900" y="4943475"/>
          <p14:tracePt t="65866" x="5930900" y="4935538"/>
          <p14:tracePt t="65889" x="5930900" y="4927600"/>
          <p14:tracePt t="65902" x="5922963" y="4927600"/>
          <p14:tracePt t="65979" x="5930900" y="4927600"/>
          <p14:tracePt t="65983" x="5938838" y="4927600"/>
          <p14:tracePt t="65985" x="5946775" y="4927600"/>
          <p14:tracePt t="65988" x="5954713" y="4927600"/>
          <p14:tracePt t="65999" x="5976938" y="4927600"/>
          <p14:tracePt t="66017" x="6008688" y="4935538"/>
          <p14:tracePt t="66018" x="6016625" y="4935538"/>
          <p14:tracePt t="66035" x="6054725" y="4935538"/>
          <p14:tracePt t="66054" x="6092825" y="4935538"/>
          <p14:tracePt t="66066" x="6108700" y="4935538"/>
          <p14:tracePt t="66084" x="6116638" y="4935538"/>
          <p14:tracePt t="67205" x="6108700" y="4935538"/>
          <p14:tracePt t="67206" x="6108700" y="4943475"/>
          <p14:tracePt t="67212" x="6086475" y="4957763"/>
          <p14:tracePt t="67218" x="6070600" y="4973638"/>
          <p14:tracePt t="67219" x="6062663" y="4973638"/>
          <p14:tracePt t="67237" x="6024563" y="4997450"/>
          <p14:tracePt t="67255" x="5970588" y="5011738"/>
          <p14:tracePt t="67267" x="5922963" y="5019675"/>
          <p14:tracePt t="67285" x="5830888" y="5035550"/>
          <p14:tracePt t="67286" x="5822950" y="5035550"/>
          <p14:tracePt t="67303" x="5753100" y="5043488"/>
          <p14:tracePt t="67304" x="5745163" y="5043488"/>
          <p14:tracePt t="67322" x="5676900" y="5043488"/>
          <p14:tracePt t="67334" x="5645150" y="5043488"/>
          <p14:tracePt t="67352" x="5607050" y="5027613"/>
          <p14:tracePt t="67370" x="5561013" y="4981575"/>
          <p14:tracePt t="67388" x="5521325" y="4903788"/>
          <p14:tracePt t="67400" x="5507038" y="4849813"/>
          <p14:tracePt t="67419" x="5483225" y="4779963"/>
          <p14:tracePt t="67437" x="5475288" y="4711700"/>
          <p14:tracePt t="67455" x="5453063" y="4633913"/>
          <p14:tracePt t="67456" x="5453063" y="4625975"/>
          <p14:tracePt t="67467" x="5445125" y="4579938"/>
          <p14:tracePt t="67486" x="5413375" y="4510088"/>
          <p14:tracePt t="67505" x="5399088" y="4464050"/>
          <p14:tracePt t="67522" x="5399088" y="4440238"/>
          <p14:tracePt t="67534" x="5391150" y="4432300"/>
          <p14:tracePt t="67599" x="5391150" y="4440238"/>
          <p14:tracePt t="67600" x="5391150" y="4448175"/>
          <p14:tracePt t="67601" x="5391150" y="4456113"/>
          <p14:tracePt t="67619" x="5437188" y="4649788"/>
          <p14:tracePt t="67637" x="5507038" y="4819650"/>
          <p14:tracePt t="67655" x="5545138" y="4895850"/>
          <p14:tracePt t="67667" x="5561013" y="4919663"/>
          <p14:tracePt t="67668" x="5568950" y="4919663"/>
          <p14:tracePt t="67686" x="5575300" y="4935538"/>
          <p14:tracePt t="67704" x="5583238" y="4935538"/>
          <p14:tracePt t="67722" x="5599113" y="4943475"/>
          <p14:tracePt t="67734" x="5637213" y="4943475"/>
          <p14:tracePt t="67753" x="5715000" y="4935538"/>
          <p14:tracePt t="67770" x="5792788" y="4903788"/>
          <p14:tracePt t="67771" x="5800725" y="4903788"/>
          <p14:tracePt t="67789" x="5900738" y="4857750"/>
          <p14:tracePt t="67801" x="5970588" y="4819650"/>
          <p14:tracePt t="67819" x="6070600" y="4765675"/>
          <p14:tracePt t="67837" x="6178550" y="4757738"/>
          <p14:tracePt t="67855" x="6340475" y="4765675"/>
          <p14:tracePt t="67868" x="6456363" y="4803775"/>
          <p14:tracePt t="67886" x="6588125" y="4841875"/>
          <p14:tracePt t="67904" x="6664325" y="4881563"/>
          <p14:tracePt t="67922" x="6718300" y="4903788"/>
          <p14:tracePt t="67934" x="6734175" y="4903788"/>
          <p14:tracePt t="67984" x="6718300" y="4903788"/>
          <p14:tracePt t="67987" x="6711950" y="4895850"/>
          <p14:tracePt t="67989" x="6696075" y="4895850"/>
          <p14:tracePt t="68001" x="6626225" y="4857750"/>
          <p14:tracePt t="68019" x="6480175" y="4811713"/>
          <p14:tracePt t="68037" x="6240463" y="4779963"/>
          <p14:tracePt t="68038" x="6232525" y="4779963"/>
          <p14:tracePt t="68056" x="5938838" y="4757738"/>
          <p14:tracePt t="68068" x="5768975" y="4749800"/>
          <p14:tracePt t="68086" x="5607050" y="4741863"/>
          <p14:tracePt t="68104" x="5568950" y="4741863"/>
          <p14:tracePt t="68139" x="5575300" y="4741863"/>
          <p14:tracePt t="68142" x="5583238" y="4741863"/>
          <p14:tracePt t="68153" x="5668963" y="4741863"/>
          <p14:tracePt t="68171" x="5884863" y="4779963"/>
          <p14:tracePt t="68189" x="6070600" y="4819650"/>
          <p14:tracePt t="68201" x="6132513" y="4833938"/>
          <p14:tracePt t="68220" x="6216650" y="4849813"/>
          <p14:tracePt t="68238" x="6310313" y="4881563"/>
          <p14:tracePt t="68256" x="6394450" y="4903788"/>
          <p14:tracePt t="68268" x="6418263" y="4919663"/>
          <p14:tracePt t="68286" x="6432550" y="4927600"/>
          <p14:tracePt t="68304" x="6432550" y="4935538"/>
          <p14:tracePt t="68323" x="6440488" y="4935538"/>
          <p14:tracePt t="68349" x="6448425" y="4935538"/>
          <p14:tracePt t="68488" x="6448425" y="4943475"/>
          <p14:tracePt t="68499" x="6448425" y="4949825"/>
          <p14:tracePt t="68503" x="6448425" y="4957763"/>
          <p14:tracePt t="68505" x="6448425" y="4965700"/>
          <p14:tracePt t="68523" x="6426200" y="5011738"/>
          <p14:tracePt t="68535" x="6410325" y="5043488"/>
          <p14:tracePt t="68553" x="6378575" y="5073650"/>
          <p14:tracePt t="68571" x="6302375" y="5127625"/>
          <p14:tracePt t="68572" x="6302375" y="5135563"/>
          <p14:tracePt t="68590" x="6208713" y="5189538"/>
          <p14:tracePt t="68602" x="6154738" y="5221288"/>
          <p14:tracePt t="68620" x="6108700" y="5243513"/>
          <p14:tracePt t="68638" x="6070600" y="5251450"/>
          <p14:tracePt t="68656" x="6016625" y="5251450"/>
          <p14:tracePt t="68668" x="5970588" y="5243513"/>
          <p14:tracePt t="68669" x="5962650" y="5243513"/>
          <p14:tracePt t="68687" x="5868988" y="5221288"/>
          <p14:tracePt t="68705" x="5768975" y="5197475"/>
          <p14:tracePt t="68723" x="5668963" y="5159375"/>
          <p14:tracePt t="68735" x="5599113" y="5127625"/>
          <p14:tracePt t="68754" x="5507038" y="5065713"/>
          <p14:tracePt t="68772" x="5445125" y="5003800"/>
          <p14:tracePt t="68772" x="5437188" y="4997450"/>
          <p14:tracePt t="68790" x="5383213" y="4919663"/>
          <p14:tracePt t="68802" x="5351463" y="4841875"/>
          <p14:tracePt t="68820" x="5313363" y="4718050"/>
          <p14:tracePt t="68838" x="5283200" y="4595813"/>
          <p14:tracePt t="68856" x="5267325" y="4494213"/>
          <p14:tracePt t="68868" x="5251450" y="4440238"/>
          <p14:tracePt t="68869" x="5251450" y="4432300"/>
          <p14:tracePt t="68887" x="5243513" y="4356100"/>
          <p14:tracePt t="68905" x="5235575" y="4278313"/>
          <p14:tracePt t="68924" x="5229225" y="4200525"/>
          <p14:tracePt t="68935" x="5221288" y="4154488"/>
          <p14:tracePt t="68954" x="5205413" y="4086225"/>
          <p14:tracePt t="68972" x="5197475" y="4046538"/>
          <p14:tracePt t="68990" x="5197475" y="4030663"/>
          <p14:tracePt t="69002" x="5197475" y="4024313"/>
          <p14:tracePt t="69020" x="5213350" y="4016375"/>
          <p14:tracePt t="69061" x="5221288" y="4016375"/>
          <p14:tracePt t="69071" x="5229225" y="4016375"/>
          <p14:tracePt t="69073" x="5235575" y="4016375"/>
          <p14:tracePt t="69087" x="5289550" y="4030663"/>
          <p14:tracePt t="69105" x="5375275" y="4116388"/>
          <p14:tracePt t="69123" x="5421313" y="4200525"/>
          <p14:tracePt t="69124" x="5421313" y="4208463"/>
          <p14:tracePt t="69136" x="5437188" y="4270375"/>
          <p14:tracePt t="69136" x="5437188" y="4278313"/>
          <p14:tracePt t="69154" x="5467350" y="4410075"/>
          <p14:tracePt t="69172" x="5514975" y="4541838"/>
          <p14:tracePt t="69190" x="5568950" y="4641850"/>
          <p14:tracePt t="69202" x="5607050" y="4695825"/>
          <p14:tracePt t="69203" x="5607050" y="4703763"/>
          <p14:tracePt t="69221" x="5645150" y="4772025"/>
          <p14:tracePt t="69239" x="5668963" y="4827588"/>
          <p14:tracePt t="69257" x="5699125" y="4881563"/>
          <p14:tracePt t="69269" x="5722938" y="4911725"/>
          <p14:tracePt t="69287" x="5745163" y="4935538"/>
          <p14:tracePt t="69305" x="5784850" y="4943475"/>
          <p14:tracePt t="69306" x="5792788" y="4943475"/>
          <p14:tracePt t="69324" x="5830888" y="4935538"/>
          <p14:tracePt t="69336" x="5861050" y="4911725"/>
          <p14:tracePt t="69354" x="5876925" y="4887913"/>
          <p14:tracePt t="69372" x="5876925" y="4881563"/>
          <p14:tracePt t="69390" x="5884863" y="4881563"/>
          <p14:tracePt t="70200" x="5876925" y="4881563"/>
          <p14:tracePt t="70205" x="5868988" y="4881563"/>
          <p14:tracePt t="70209" x="5861050" y="4881563"/>
          <p14:tracePt t="70221" x="5830888" y="4881563"/>
          <p14:tracePt t="70240" x="5792788" y="4881563"/>
          <p14:tracePt t="70258" x="5745163" y="4881563"/>
          <p14:tracePt t="70270" x="5715000" y="4881563"/>
          <p14:tracePt t="70288" x="5684838" y="4887913"/>
          <p14:tracePt t="70306" x="5668963" y="4887913"/>
          <p14:tracePt t="70325" x="5653088" y="4895850"/>
          <p14:tracePt t="70357" x="5645150" y="4895850"/>
          <p14:tracePt t="70366" x="5645150" y="4903788"/>
          <p14:tracePt t="70374" x="5637213" y="4903788"/>
          <p14:tracePt t="70415" x="5629275" y="4903788"/>
          <p14:tracePt t="70652" x="5637213" y="4903788"/>
          <p14:tracePt t="70654" x="5645150" y="4903788"/>
          <p14:tracePt t="70658" x="5668963" y="4903788"/>
          <p14:tracePt t="70670" x="5738813" y="4903788"/>
          <p14:tracePt t="70671" x="5745163" y="4903788"/>
          <p14:tracePt t="70689" x="5846763" y="4895850"/>
          <p14:tracePt t="70707" x="5976938" y="4881563"/>
          <p14:tracePt t="70725" x="6186488" y="4881563"/>
          <p14:tracePt t="70737" x="6364288" y="4881563"/>
          <p14:tracePt t="70738" x="6372225" y="4881563"/>
          <p14:tracePt t="70755" x="6610350" y="4881563"/>
          <p14:tracePt t="70756" x="6618288" y="4881563"/>
          <p14:tracePt t="70774" x="6757988" y="4881563"/>
          <p14:tracePt t="70792" x="6772275" y="4881563"/>
          <p14:tracePt t="70894" x="6780213" y="4881563"/>
          <p14:tracePt t="70910" x="6788150" y="4881563"/>
          <p14:tracePt t="70915" x="6788150" y="4873625"/>
          <p14:tracePt t="70918" x="6796088" y="4873625"/>
          <p14:tracePt t="71563" x="6788150" y="4873625"/>
          <p14:tracePt t="71572" x="6788150" y="4881563"/>
          <p14:tracePt t="71573" x="6780213" y="4881563"/>
          <p14:tracePt t="72119" x="6772275" y="4881563"/>
          <p14:tracePt t="72130" x="6765925" y="4881563"/>
          <p14:tracePt t="72134" x="6765925" y="4887913"/>
          <p14:tracePt t="72143" x="6757988" y="4887913"/>
          <p14:tracePt t="72157" x="6750050" y="4887913"/>
          <p14:tracePt t="72175" x="6742113" y="4895850"/>
          <p14:tracePt t="72187" x="6726238" y="4911725"/>
          <p14:tracePt t="72206" x="6704013" y="4919663"/>
          <p14:tracePt t="72223" x="6680200" y="4943475"/>
          <p14:tracePt t="72242" x="6650038" y="4957763"/>
          <p14:tracePt t="72254" x="6642100" y="4981575"/>
          <p14:tracePt t="72272" x="6634163" y="4989513"/>
          <p14:tracePt t="72290" x="6618288" y="5003800"/>
          <p14:tracePt t="72308" x="6610350" y="5011738"/>
          <p14:tracePt t="72309" x="6602413" y="5011738"/>
          <p14:tracePt t="72321" x="6596063" y="5011738"/>
          <p14:tracePt t="72339" x="6572250" y="5027613"/>
          <p14:tracePt t="72357" x="6534150" y="5043488"/>
          <p14:tracePt t="72375" x="6486525" y="5065713"/>
          <p14:tracePt t="72387" x="6456363" y="5081588"/>
          <p14:tracePt t="72405" x="6402388" y="5113338"/>
          <p14:tracePt t="72424" x="6316663" y="5151438"/>
          <p14:tracePt t="72442" x="6224588" y="5181600"/>
          <p14:tracePt t="72454" x="6154738" y="5197475"/>
          <p14:tracePt t="72472" x="6054725" y="5205413"/>
          <p14:tracePt t="72490" x="5970588" y="5205413"/>
          <p14:tracePt t="72509" x="5892800" y="5189538"/>
          <p14:tracePt t="72521" x="5838825" y="5167313"/>
          <p14:tracePt t="72539" x="5768975" y="5127625"/>
          <p14:tracePt t="72557" x="5699125" y="5081588"/>
          <p14:tracePt t="72575" x="5637213" y="5027613"/>
          <p14:tracePt t="72576" x="5629275" y="5027613"/>
          <p14:tracePt t="72588" x="5591175" y="4997450"/>
          <p14:tracePt t="72606" x="5545138" y="4943475"/>
          <p14:tracePt t="72624" x="5499100" y="4881563"/>
          <p14:tracePt t="72642" x="5453063" y="4811713"/>
          <p14:tracePt t="72654" x="5429250" y="4765675"/>
          <p14:tracePt t="72672" x="5399088" y="4695825"/>
          <p14:tracePt t="72673" x="5391150" y="4687888"/>
          <p14:tracePt t="72691" x="5367338" y="4641850"/>
          <p14:tracePt t="72709" x="5351463" y="4610100"/>
          <p14:tracePt t="72721" x="5343525" y="4595813"/>
          <p14:tracePt t="72984" x="5343525" y="4602163"/>
          <p14:tracePt t="72986" x="5343525" y="4610100"/>
          <p14:tracePt t="72988" x="5343525" y="4625975"/>
          <p14:tracePt t="72994" x="5343525" y="4649788"/>
          <p14:tracePt t="73006" x="5343525" y="4703763"/>
          <p14:tracePt t="73024" x="5367338" y="4749800"/>
          <p14:tracePt t="73043" x="5391150" y="4787900"/>
          <p14:tracePt t="73055" x="5399088" y="4819650"/>
          <p14:tracePt t="73073" x="5421313" y="4865688"/>
          <p14:tracePt t="73091" x="5491163" y="4943475"/>
          <p14:tracePt t="73109" x="5583238" y="5011738"/>
          <p14:tracePt t="73121" x="5653088" y="5057775"/>
          <p14:tracePt t="73122" x="5661025" y="5057775"/>
          <p14:tracePt t="73140" x="5761038" y="5089525"/>
          <p14:tracePt t="73158" x="5908675" y="5119688"/>
          <p14:tracePt t="73176" x="6108700" y="5151438"/>
          <p14:tracePt t="73188" x="6232525" y="5151438"/>
          <p14:tracePt t="73206" x="6394450" y="5151438"/>
          <p14:tracePt t="73207" x="6418263" y="5151438"/>
          <p14:tracePt t="73225" x="6556375" y="5135563"/>
          <p14:tracePt t="73243" x="6664325" y="5119688"/>
          <p14:tracePt t="73255" x="6742113" y="5105400"/>
          <p14:tracePt t="73273" x="6811963" y="5081588"/>
          <p14:tracePt t="73291" x="6858000" y="5065713"/>
          <p14:tracePt t="73309" x="6888163" y="5043488"/>
          <p14:tracePt t="73322" x="6911975" y="5035550"/>
          <p14:tracePt t="73340" x="6935788" y="5011738"/>
          <p14:tracePt t="73358" x="6965950" y="5003800"/>
          <p14:tracePt t="73376" x="6989763" y="4997450"/>
          <p14:tracePt t="73388" x="6997700" y="4989513"/>
          <p14:tracePt t="73511" x="6989763" y="4989513"/>
          <p14:tracePt t="73516" x="6981825" y="4989513"/>
          <p14:tracePt t="73520" x="6973888" y="4989513"/>
          <p14:tracePt t="73522" x="6973888" y="4981575"/>
          <p14:tracePt t="73540" x="6943725" y="4981575"/>
          <p14:tracePt t="73558" x="6927850" y="4981575"/>
          <p14:tracePt t="73576" x="6911975" y="4981575"/>
          <p14:tracePt t="73577" x="6904038" y="4981575"/>
          <p14:tracePt t="73588" x="6888163" y="4981575"/>
          <p14:tracePt t="73607" x="6865938" y="4997450"/>
          <p14:tracePt t="73625" x="6827838" y="5019675"/>
          <p14:tracePt t="73643" x="6757988" y="5057775"/>
          <p14:tracePt t="73655" x="6704013" y="5105400"/>
          <p14:tracePt t="73656" x="6696075" y="5105400"/>
          <p14:tracePt t="73674" x="6618288" y="5159375"/>
          <p14:tracePt t="73692" x="6534150" y="5205413"/>
          <p14:tracePt t="73710" x="6472238" y="5251450"/>
          <p14:tracePt t="73722" x="6426200" y="5275263"/>
          <p14:tracePt t="73740" x="6340475" y="5313363"/>
          <p14:tracePt t="73758" x="6262688" y="5337175"/>
          <p14:tracePt t="73759" x="6256338" y="5343525"/>
          <p14:tracePt t="73777" x="6170613" y="5343525"/>
          <p14:tracePt t="73789" x="6116638" y="5351463"/>
          <p14:tracePt t="73807" x="6046788" y="5351463"/>
          <p14:tracePt t="73825" x="5976938" y="5367338"/>
          <p14:tracePt t="73843" x="5915025" y="5383213"/>
          <p14:tracePt t="73855" x="5876925" y="5405438"/>
          <p14:tracePt t="73856" x="5868988" y="5405438"/>
          <p14:tracePt t="73874" x="5807075" y="5421313"/>
          <p14:tracePt t="73892" x="5776913" y="5421313"/>
          <p14:tracePt t="73910" x="5753100" y="5405438"/>
          <p14:tracePt t="73933" x="5745163" y="5405438"/>
          <p14:tracePt t="73940" x="5745163" y="5399088"/>
          <p14:tracePt t="73959" x="5730875" y="5375275"/>
          <p14:tracePt t="73977" x="5676900" y="5313363"/>
          <p14:tracePt t="73989" x="5629275" y="5259388"/>
          <p14:tracePt t="74007" x="5514975" y="5113338"/>
          <p14:tracePt t="74025" x="5405438" y="4949825"/>
          <p14:tracePt t="74026" x="5399088" y="4935538"/>
          <p14:tracePt t="74044" x="5337175" y="4795838"/>
          <p14:tracePt t="74056" x="5305425" y="4718050"/>
          <p14:tracePt t="74074" x="5275263" y="4572000"/>
          <p14:tracePt t="74092" x="5243513" y="4456113"/>
          <p14:tracePt t="74110" x="5243513" y="4386263"/>
          <p14:tracePt t="74122" x="5243513" y="4356100"/>
          <p14:tracePt t="74141" x="5251450" y="4332288"/>
          <p14:tracePt t="74159" x="5251450" y="4324350"/>
          <p14:tracePt t="74199" x="5251450" y="4332288"/>
          <p14:tracePt t="74202" x="5251450" y="4340225"/>
          <p14:tracePt t="74207" x="5259388" y="4356100"/>
          <p14:tracePt t="74208" x="5259388" y="4364038"/>
          <p14:tracePt t="74226" x="5305425" y="4456113"/>
          <p14:tracePt t="74244" x="5337175" y="4518025"/>
          <p14:tracePt t="74256" x="5359400" y="4548188"/>
          <p14:tracePt t="74274" x="5391150" y="4610100"/>
          <p14:tracePt t="74292" x="5413375" y="4672013"/>
          <p14:tracePt t="74310" x="5429250" y="4718050"/>
          <p14:tracePt t="74311" x="5429250" y="4725988"/>
          <p14:tracePt t="74323" x="5445125" y="4741863"/>
          <p14:tracePt t="74341" x="5453063" y="4757738"/>
          <p14:tracePt t="74362" x="5453063" y="4765675"/>
          <p14:tracePt t="74382" x="5453063" y="4772025"/>
          <p14:tracePt t="74400" x="5459413" y="4772025"/>
          <p14:tracePt t="74408" x="5459413" y="4779963"/>
          <p14:tracePt t="74426" x="5459413" y="4787900"/>
          <p14:tracePt t="74664" x="5459413" y="4795838"/>
          <p14:tracePt t="74672" x="5459413" y="4803775"/>
          <p14:tracePt t="74674" x="5453063" y="4803775"/>
          <p14:tracePt t="74680" x="5453063" y="4811713"/>
          <p14:tracePt t="74693" x="5453063" y="4819650"/>
          <p14:tracePt t="74711" x="5437188" y="4841875"/>
          <p14:tracePt t="74723" x="5429250" y="4865688"/>
          <p14:tracePt t="74741" x="5429250" y="4887913"/>
          <p14:tracePt t="74759" x="5421313" y="4919663"/>
          <p14:tracePt t="74778" x="5413375" y="4935538"/>
          <p14:tracePt t="74790" x="5413375" y="4949825"/>
          <p14:tracePt t="74808" x="5405438" y="4965700"/>
          <p14:tracePt t="74918" x="5405438" y="4973638"/>
          <p14:tracePt t="74927" x="5405438" y="4981575"/>
          <p14:tracePt t="74930" x="5399088" y="4981575"/>
          <p14:tracePt t="74938" x="5399088" y="4989513"/>
          <p14:tracePt t="74960" x="5399088" y="4997450"/>
          <p14:tracePt t="75118" x="5399088" y="4989513"/>
          <p14:tracePt t="75122" x="5399088" y="4981575"/>
          <p14:tracePt t="75123" x="5405438" y="4973638"/>
          <p14:tracePt t="75130" x="5405438" y="4957763"/>
          <p14:tracePt t="75142" x="5413375" y="4927600"/>
          <p14:tracePt t="75160" x="5421313" y="4865688"/>
          <p14:tracePt t="75178" x="5437188" y="4811713"/>
          <p14:tracePt t="75190" x="5445125" y="4779963"/>
          <p14:tracePt t="75208" x="5467350" y="4733925"/>
          <p14:tracePt t="75209" x="5467350" y="4725988"/>
          <p14:tracePt t="75227" x="5514975" y="4672013"/>
          <p14:tracePt t="75245" x="5568950" y="4618038"/>
          <p14:tracePt t="75257" x="5599113" y="4587875"/>
          <p14:tracePt t="75275" x="5645150" y="4548188"/>
          <p14:tracePt t="75293" x="5699125" y="4518025"/>
          <p14:tracePt t="75312" x="5768975" y="4510088"/>
          <p14:tracePt t="75324" x="5838825" y="4510088"/>
          <p14:tracePt t="75342" x="5908675" y="4510088"/>
          <p14:tracePt t="75360" x="5938838" y="4525963"/>
          <p14:tracePt t="75378" x="5938838" y="4564063"/>
          <p14:tracePt t="75390" x="5938838" y="4625975"/>
          <p14:tracePt t="75391" x="5938838" y="4633913"/>
          <p14:tracePt t="75409" x="5938838" y="4741863"/>
          <p14:tracePt t="75427" x="5954713" y="4849813"/>
          <p14:tracePt t="75445" x="5970588" y="4927600"/>
          <p14:tracePt t="75457" x="5984875" y="4957763"/>
          <p14:tracePt t="75475" x="5992813" y="4989513"/>
          <p14:tracePt t="75892" x="5992813" y="4997450"/>
          <p14:tracePt t="75899" x="5992813" y="5003800"/>
          <p14:tracePt t="75901" x="5992813" y="5011738"/>
          <p14:tracePt t="75912" x="5992813" y="5051425"/>
          <p14:tracePt t="75924" x="5976938" y="5073650"/>
          <p14:tracePt t="75942" x="5970588" y="5105400"/>
          <p14:tracePt t="75943" x="5970588" y="5113338"/>
          <p14:tracePt t="75961" x="5962650" y="5151438"/>
          <p14:tracePt t="75979" x="5938838" y="5197475"/>
          <p14:tracePt t="75991" x="5930900" y="5235575"/>
          <p14:tracePt t="76009" x="5908675" y="5305425"/>
          <p14:tracePt t="76027" x="5892800" y="5367338"/>
          <p14:tracePt t="76028" x="5892800" y="5375275"/>
          <p14:tracePt t="76046" x="5876925" y="5399088"/>
          <p14:tracePt t="76103" x="5876925" y="5391150"/>
          <p14:tracePt t="76106" x="5884863" y="5383213"/>
          <p14:tracePt t="76109" x="5884863" y="5375275"/>
          <p14:tracePt t="76113" x="5892800" y="5359400"/>
          <p14:tracePt t="76124" x="5908675" y="5321300"/>
          <p14:tracePt t="76143" x="5938838" y="5275263"/>
          <p14:tracePt t="76161" x="5954713" y="5243513"/>
          <p14:tracePt t="76179" x="5970588" y="5213350"/>
          <p14:tracePt t="76191" x="5970588" y="5205413"/>
          <p14:tracePt t="76209" x="5976938" y="5197475"/>
          <p14:tracePt t="76260" x="5976938" y="5189538"/>
          <p14:tracePt t="76606" x="5976938" y="5197475"/>
          <p14:tracePt t="76613" x="5976938" y="5205413"/>
          <p14:tracePt t="76619" x="5976938" y="5213350"/>
          <p14:tracePt t="76752" x="5970588" y="5213350"/>
          <p14:tracePt t="76756" x="5962650" y="5213350"/>
          <p14:tracePt t="76759" x="5954713" y="5213350"/>
          <p14:tracePt t="76761" x="5946775" y="5213350"/>
          <p14:tracePt t="76762" x="5938838" y="5213350"/>
          <p14:tracePt t="76780" x="5884863" y="5205413"/>
          <p14:tracePt t="76792" x="5861050" y="5189538"/>
          <p14:tracePt t="76811" x="5838825" y="5181600"/>
          <p14:tracePt t="86008" x="5838825" y="5173663"/>
          <p14:tracePt t="86009" x="5838825" y="5167313"/>
          <p14:tracePt t="86013" x="5854700" y="5143500"/>
          <p14:tracePt t="86014" x="5854700" y="5135563"/>
          <p14:tracePt t="86019" x="5876925" y="5097463"/>
          <p14:tracePt t="86038" x="5930900" y="5003800"/>
          <p14:tracePt t="86050" x="5946775" y="4989513"/>
          <p14:tracePt t="86068" x="5946775" y="4973638"/>
          <p14:tracePt t="86086" x="5962650" y="4965700"/>
          <p14:tracePt t="86104" x="6038850" y="4957763"/>
          <p14:tracePt t="86116" x="6078538" y="4957763"/>
          <p14:tracePt t="86135" x="6162675" y="4949825"/>
          <p14:tracePt t="86153" x="6494463" y="4887913"/>
          <p14:tracePt t="86171" x="7019925" y="4865688"/>
          <p14:tracePt t="86183" x="7313613" y="4873625"/>
          <p14:tracePt t="86201" x="7259638" y="4873625"/>
          <p14:tracePt t="86622" x="7251700" y="4873625"/>
          <p14:tracePt t="86623" x="7251700" y="4865688"/>
          <p14:tracePt t="86626" x="7243763" y="4857750"/>
          <p14:tracePt t="86627" x="7235825" y="4857750"/>
          <p14:tracePt t="86638" x="7197725" y="4833938"/>
          <p14:tracePt t="86650" x="7159625" y="4819650"/>
          <p14:tracePt t="86669" x="7119938" y="4819650"/>
          <p14:tracePt t="86687" x="7089775" y="4819650"/>
          <p14:tracePt t="86705" x="7073900" y="4827588"/>
          <p14:tracePt t="86764" x="7065963" y="4827588"/>
          <p14:tracePt t="86769" x="7058025" y="4827588"/>
          <p14:tracePt t="86773" x="7051675" y="4827588"/>
          <p14:tracePt t="86774" x="7043738" y="4833938"/>
          <p14:tracePt t="86784" x="7011988" y="4841875"/>
          <p14:tracePt t="86802" x="6958013" y="4849813"/>
          <p14:tracePt t="86820" x="6904038" y="4857750"/>
          <p14:tracePt t="86838" x="6873875" y="4865688"/>
          <p14:tracePt t="86839" x="6865938" y="4865688"/>
          <p14:tracePt t="86892" x="6865938" y="4873625"/>
          <p14:tracePt t="86899" x="6865938" y="4881563"/>
          <p14:tracePt t="86900" x="6873875" y="4881563"/>
          <p14:tracePt t="86905" x="6881813" y="4887913"/>
          <p14:tracePt t="86917" x="6904038" y="4895850"/>
          <p14:tracePt t="86935" x="6911975" y="4903788"/>
          <p14:tracePt t="86977" x="6904038" y="4903788"/>
          <p14:tracePt t="86979" x="6904038" y="4911725"/>
          <p14:tracePt t="86984" x="6881813" y="4919663"/>
          <p14:tracePt t="87003" x="6788150" y="4957763"/>
          <p14:tracePt t="87020" x="6688138" y="5011738"/>
          <p14:tracePt t="87021" x="6680200" y="5019675"/>
          <p14:tracePt t="87039" x="6580188" y="5089525"/>
          <p14:tracePt t="87051" x="6534150" y="5119688"/>
          <p14:tracePt t="87069" x="6456363" y="5181600"/>
          <p14:tracePt t="87087" x="6340475" y="5235575"/>
          <p14:tracePt t="87105" x="6208713" y="5289550"/>
          <p14:tracePt t="87106" x="6200775" y="5289550"/>
          <p14:tracePt t="87118" x="6140450" y="5297488"/>
          <p14:tracePt t="87118" x="6132513" y="5297488"/>
          <p14:tracePt t="87136" x="6078538" y="5297488"/>
          <p14:tracePt t="87154" x="6046788" y="5259388"/>
          <p14:tracePt t="87172" x="6024563" y="5167313"/>
          <p14:tracePt t="87184" x="6000750" y="5065713"/>
          <p14:tracePt t="87203" x="5954713" y="4903788"/>
          <p14:tracePt t="87221" x="5930900" y="4757738"/>
          <p14:tracePt t="87239" x="5922963" y="4633913"/>
          <p14:tracePt t="87251" x="5915025" y="4556125"/>
          <p14:tracePt t="87269" x="5900738" y="4418013"/>
          <p14:tracePt t="87287" x="5884863" y="4302125"/>
          <p14:tracePt t="87288" x="5884863" y="4294188"/>
          <p14:tracePt t="87306" x="5884863" y="4178300"/>
          <p14:tracePt t="87318" x="5884863" y="4116388"/>
          <p14:tracePt t="87336" x="5884863" y="4030663"/>
          <p14:tracePt t="87354" x="5876925" y="3954463"/>
          <p14:tracePt t="87372" x="5854700" y="3900488"/>
          <p14:tracePt t="87373" x="5846763" y="3892550"/>
          <p14:tracePt t="87384" x="5838825" y="3868738"/>
          <p14:tracePt t="87403" x="5822950" y="3854450"/>
          <p14:tracePt t="87421" x="5822950" y="3846513"/>
          <p14:tracePt t="87439" x="5815013" y="3838575"/>
          <p14:tracePt t="87451" x="5807075" y="3838575"/>
          <p14:tracePt t="87476" x="5800725" y="3838575"/>
          <p14:tracePt t="87489" x="5792788" y="3830638"/>
          <p14:tracePt t="87548" x="5784850" y="3830638"/>
          <p14:tracePt t="87554" x="5784850" y="3838575"/>
          <p14:tracePt t="87557" x="5776913" y="3846513"/>
          <p14:tracePt t="87560" x="5776913" y="3860800"/>
          <p14:tracePt t="87572" x="5776913" y="3914775"/>
          <p14:tracePt t="87573" x="5776913" y="3922713"/>
          <p14:tracePt t="87585" x="5776913" y="3962400"/>
          <p14:tracePt t="87603" x="5768975" y="4016375"/>
          <p14:tracePt t="87621" x="5761038" y="4062413"/>
          <p14:tracePt t="87639" x="5753100" y="4146550"/>
          <p14:tracePt t="87651" x="5753100" y="4248150"/>
          <p14:tracePt t="87652" x="5753100" y="4262438"/>
          <p14:tracePt t="87670" x="5753100" y="4479925"/>
          <p14:tracePt t="87688" x="5753100" y="4718050"/>
          <p14:tracePt t="87706" x="5738813" y="4881563"/>
          <p14:tracePt t="87718" x="5722938" y="4927600"/>
          <p14:tracePt t="87736" x="5707063" y="4965700"/>
          <p14:tracePt t="87737" x="5707063" y="4973638"/>
          <p14:tracePt t="87755" x="5699125" y="4997450"/>
          <p14:tracePt t="87773" x="5715000" y="5019675"/>
          <p14:tracePt t="87785" x="5738813" y="5035550"/>
          <p14:tracePt t="87803" x="5776913" y="5051425"/>
          <p14:tracePt t="87821" x="5868988" y="5073650"/>
          <p14:tracePt t="87839" x="6078538" y="5081588"/>
          <p14:tracePt t="87840" x="6092825" y="5081588"/>
          <p14:tracePt t="87852" x="6294438" y="5081588"/>
          <p14:tracePt t="87870" x="6588125" y="5035550"/>
          <p14:tracePt t="87888" x="6757988" y="4997450"/>
          <p14:tracePt t="87906" x="6873875" y="4965700"/>
          <p14:tracePt t="87918" x="6904038" y="4957763"/>
          <p14:tracePt t="87919" x="6911975" y="4957763"/>
          <p14:tracePt t="87936" x="6927850" y="4957763"/>
          <p14:tracePt t="87977" x="6919913" y="4965700"/>
          <p14:tracePt t="87979" x="6911975" y="4965700"/>
          <p14:tracePt t="87985" x="6881813" y="4965700"/>
          <p14:tracePt t="88003" x="6664325" y="4973638"/>
          <p14:tracePt t="88004" x="6650038" y="4973638"/>
          <p14:tracePt t="88021" x="6386513" y="4957763"/>
          <p14:tracePt t="88022" x="6372225" y="4957763"/>
          <p14:tracePt t="88034" x="6170613" y="4927600"/>
          <p14:tracePt t="88052" x="5976938" y="4919663"/>
          <p14:tracePt t="88070" x="5876925" y="4919663"/>
          <p14:tracePt t="88088" x="5830888" y="4927600"/>
          <p14:tracePt t="88100" x="5807075" y="4927600"/>
          <p14:tracePt t="88119" x="5800725" y="4927600"/>
          <p14:tracePt t="88137" x="5792788" y="4927600"/>
          <p14:tracePt t="88182" x="5792788" y="4935538"/>
          <p14:tracePt t="88183" x="5800725" y="4935538"/>
          <p14:tracePt t="88185" x="5807075" y="4935538"/>
          <p14:tracePt t="88204" x="6016625" y="5011738"/>
          <p14:tracePt t="88222" x="6332538" y="5065713"/>
          <p14:tracePt t="88240" x="6664325" y="5073650"/>
          <p14:tracePt t="88252" x="6888163" y="5057775"/>
          <p14:tracePt t="88270" x="7173913" y="4981575"/>
          <p14:tracePt t="88288" x="7313613" y="4927600"/>
          <p14:tracePt t="88289" x="7321550" y="4927600"/>
          <p14:tracePt t="88307" x="7391400" y="4887913"/>
          <p14:tracePt t="88319" x="7421563" y="4873625"/>
          <p14:tracePt t="88337" x="7445375" y="4857750"/>
          <p14:tracePt t="88375" x="7437438" y="4865688"/>
          <p14:tracePt t="88377" x="7429500" y="4865688"/>
          <p14:tracePt t="88385" x="7383463" y="4895850"/>
          <p14:tracePt t="88386" x="7383463" y="4903788"/>
          <p14:tracePt t="88404" x="7229475" y="4981575"/>
          <p14:tracePt t="88404" x="7221538" y="4989513"/>
          <p14:tracePt t="88422" x="7058025" y="5051425"/>
          <p14:tracePt t="88440" x="6904038" y="5097463"/>
          <p14:tracePt t="88452" x="6804025" y="5113338"/>
          <p14:tracePt t="88471" x="6680200" y="5119688"/>
          <p14:tracePt t="88489" x="6634163" y="5119688"/>
          <p14:tracePt t="88508" x="6610350" y="5119688"/>
          <p14:tracePt t="88508" x="6602413" y="5119688"/>
          <p14:tracePt t="88519" x="6580188" y="5119688"/>
          <p14:tracePt t="88537" x="6548438" y="5119688"/>
          <p14:tracePt t="88555" x="6526213" y="5119688"/>
          <p14:tracePt t="88567" x="6510338" y="5119688"/>
          <p14:tracePt t="88586" x="6486525" y="5127625"/>
          <p14:tracePt t="88604" x="6472238" y="5135563"/>
          <p14:tracePt t="88622" x="6456363" y="5143500"/>
          <p14:tracePt t="88634" x="6440488" y="5151438"/>
          <p14:tracePt t="88652" x="6394450" y="5159375"/>
          <p14:tracePt t="88671" x="6302375" y="5143500"/>
          <p14:tracePt t="88689" x="6154738" y="4973638"/>
          <p14:tracePt t="88701" x="6024563" y="4749800"/>
          <p14:tracePt t="88719" x="5715000" y="4200525"/>
          <p14:tracePt t="88737" x="5421313" y="3738563"/>
          <p14:tracePt t="88738" x="5413375" y="3738563"/>
          <p14:tracePt t="88756" x="5367338" y="3636963"/>
          <p14:tracePt t="88768" x="5367338" y="3622675"/>
          <p14:tracePt t="88786" x="5383213" y="3622675"/>
          <p14:tracePt t="88804" x="5383213" y="3660775"/>
          <p14:tracePt t="88822" x="5367338" y="3752850"/>
          <p14:tracePt t="88834" x="5367338" y="3822700"/>
          <p14:tracePt t="88853" x="5413375" y="3954463"/>
          <p14:tracePt t="88871" x="5537200" y="4092575"/>
          <p14:tracePt t="88891" x="5691188" y="4208463"/>
          <p14:tracePt t="88901" x="5745163" y="4248150"/>
          <p14:tracePt t="88902" x="5745163" y="4256088"/>
          <p14:tracePt t="88919" x="5784850" y="4286250"/>
          <p14:tracePt t="88938" x="5800725" y="4302125"/>
          <p14:tracePt t="88956" x="5800725" y="4348163"/>
          <p14:tracePt t="88968" x="5800725" y="4386263"/>
          <p14:tracePt t="88986" x="5792788" y="4440238"/>
          <p14:tracePt t="89005" x="5776913" y="4471988"/>
          <p14:tracePt t="89022" x="5745163" y="4486275"/>
          <p14:tracePt t="89035" x="5707063" y="4494213"/>
          <p14:tracePt t="89053" x="5661025" y="4510088"/>
          <p14:tracePt t="89071" x="5653088" y="4518025"/>
          <p14:tracePt t="89089" x="5645150" y="4525963"/>
          <p14:tracePt t="89101" x="5645150" y="4533900"/>
          <p14:tracePt t="89119" x="5645150" y="4541838"/>
          <p14:tracePt t="89194" x="5653088" y="4541838"/>
          <p14:tracePt t="89196" x="5668963" y="4548188"/>
          <p14:tracePt t="89198" x="5676900" y="4548188"/>
          <p14:tracePt t="89204" x="5715000" y="4564063"/>
          <p14:tracePt t="89205" x="5722938" y="4564063"/>
          <p14:tracePt t="89223" x="5846763" y="4579938"/>
          <p14:tracePt t="89235" x="5900738" y="4579938"/>
          <p14:tracePt t="89253" x="5984875" y="4579938"/>
          <p14:tracePt t="89271" x="6070600" y="4579938"/>
          <p14:tracePt t="89289" x="6194425" y="4587875"/>
          <p14:tracePt t="89290" x="6200775" y="4587875"/>
          <p14:tracePt t="89302" x="6302375" y="4595813"/>
          <p14:tracePt t="89320" x="6456363" y="4610100"/>
          <p14:tracePt t="89338" x="6588125" y="4625975"/>
          <p14:tracePt t="89356" x="6664325" y="4625975"/>
          <p14:tracePt t="89368" x="6688138" y="4625975"/>
          <p14:tracePt t="89386" x="6696075" y="4625975"/>
          <p14:tracePt t="89406" x="6696075" y="4633913"/>
          <p14:tracePt t="89423" x="6634163" y="4657725"/>
          <p14:tracePt t="89435" x="6542088" y="4672013"/>
          <p14:tracePt t="89453" x="6324600" y="4672013"/>
          <p14:tracePt t="89472" x="6000750" y="4618038"/>
          <p14:tracePt t="89490" x="5676900" y="4564063"/>
          <p14:tracePt t="89502" x="5483225" y="4533900"/>
          <p14:tracePt t="89520" x="5351463" y="4525963"/>
          <p14:tracePt t="89538" x="5329238" y="4525963"/>
          <p14:tracePt t="89611" x="5329238" y="4518025"/>
          <p14:tracePt t="89618" x="5329238" y="4510088"/>
          <p14:tracePt t="89621" x="5337175" y="4510088"/>
          <p14:tracePt t="89623" x="5351463" y="4502150"/>
          <p14:tracePt t="89635" x="5429250" y="4486275"/>
          <p14:tracePt t="89653" x="5583238" y="4510088"/>
          <p14:tracePt t="89654" x="5599113" y="4510088"/>
          <p14:tracePt t="89672" x="5815013" y="4579938"/>
          <p14:tracePt t="89690" x="6016625" y="4641850"/>
          <p14:tracePt t="89702" x="6146800" y="4664075"/>
          <p14:tracePt t="89720" x="6302375" y="4679950"/>
          <p14:tracePt t="89721" x="6310313" y="4679950"/>
          <p14:tracePt t="89738" x="6472238" y="4695825"/>
          <p14:tracePt t="89739" x="6480175" y="4695825"/>
          <p14:tracePt t="89757" x="6610350" y="4695825"/>
          <p14:tracePt t="89769" x="6650038" y="4695825"/>
          <p14:tracePt t="89787" x="6664325" y="4695825"/>
          <p14:tracePt t="89825" x="6657975" y="4703763"/>
          <p14:tracePt t="89827" x="6650038" y="4703763"/>
          <p14:tracePt t="89835" x="6610350" y="4718050"/>
          <p14:tracePt t="89854" x="6486525" y="4757738"/>
          <p14:tracePt t="89872" x="6348413" y="4779963"/>
          <p14:tracePt t="89890" x="6248400" y="4795838"/>
          <p14:tracePt t="89902" x="6186488" y="4795838"/>
          <p14:tracePt t="89920" x="6116638" y="4795838"/>
          <p14:tracePt t="89939" x="6054725" y="4795838"/>
          <p14:tracePt t="89957" x="6008688" y="4803775"/>
          <p14:tracePt t="89969" x="5984875" y="4803775"/>
          <p14:tracePt t="89987" x="5976938" y="4803775"/>
          <p14:tracePt t="90051" x="5984875" y="4803775"/>
          <p14:tracePt t="90055" x="5992813" y="4803775"/>
          <p14:tracePt t="90057" x="6000750" y="4803775"/>
          <p14:tracePt t="90072" x="6062663" y="4819650"/>
          <p14:tracePt t="90090" x="6132513" y="4819650"/>
          <p14:tracePt t="90102" x="6186488" y="4827588"/>
          <p14:tracePt t="90121" x="6256338" y="4833938"/>
          <p14:tracePt t="90139" x="6278563" y="4841875"/>
          <p14:tracePt t="90157" x="6286500" y="4841875"/>
          <p14:tracePt t="90172" x="6278563" y="4841875"/>
          <p14:tracePt t="90187" x="6154738" y="4819650"/>
          <p14:tracePt t="90188" x="6132513" y="4811713"/>
          <p14:tracePt t="90205" x="5892800" y="4757738"/>
          <p14:tracePt t="90206" x="5884863" y="4749800"/>
          <p14:tracePt t="90224" x="5676900" y="4687888"/>
          <p14:tracePt t="90236" x="5583238" y="4672013"/>
          <p14:tracePt t="90254" x="5529263" y="4672013"/>
          <p14:tracePt t="90272" x="5514975" y="4672013"/>
          <p14:tracePt t="90290" x="5507038" y="4672013"/>
          <p14:tracePt t="90349" x="5514975" y="4672013"/>
          <p14:tracePt t="90352" x="5521325" y="4672013"/>
          <p14:tracePt t="90354" x="5529263" y="4672013"/>
          <p14:tracePt t="90357" x="5545138" y="4672013"/>
          <p14:tracePt t="90369" x="5661025" y="4687888"/>
          <p14:tracePt t="90370" x="5676900" y="4687888"/>
          <p14:tracePt t="90387" x="5954713" y="4733925"/>
          <p14:tracePt t="90388" x="5970588" y="4733925"/>
          <p14:tracePt t="90406" x="6310313" y="4779963"/>
          <p14:tracePt t="90424" x="6618288" y="4833938"/>
          <p14:tracePt t="90436" x="6742113" y="4857750"/>
          <p14:tracePt t="90454" x="6819900" y="4865688"/>
          <p14:tracePt t="90485" x="6819900" y="4873625"/>
          <p14:tracePt t="90492" x="6811963" y="4881563"/>
          <p14:tracePt t="90503" x="6772275" y="4903788"/>
          <p14:tracePt t="90504" x="6757988" y="4903788"/>
          <p14:tracePt t="90521" x="6688138" y="4949825"/>
          <p14:tracePt t="90539" x="6634163" y="4997450"/>
          <p14:tracePt t="90557" x="6618288" y="5027613"/>
          <p14:tracePt t="90569" x="6618288" y="5051425"/>
          <p14:tracePt t="90588" x="6610350" y="5081588"/>
          <p14:tracePt t="90606" x="6610350" y="5105400"/>
          <p14:tracePt t="90624" x="6610350" y="5143500"/>
          <p14:tracePt t="90636" x="6618288" y="5173663"/>
          <p14:tracePt t="90654" x="6626225" y="5221288"/>
          <p14:tracePt t="90655" x="6626225" y="5229225"/>
          <p14:tracePt t="90673" x="6634163" y="5283200"/>
          <p14:tracePt t="90691" x="6642100" y="5329238"/>
          <p14:tracePt t="90703" x="6642100" y="5359400"/>
          <p14:tracePt t="90721" x="6634163" y="5413375"/>
          <p14:tracePt t="90739" x="6588125" y="5467350"/>
          <p14:tracePt t="90758" x="6502400" y="5529263"/>
          <p14:tracePt t="90770" x="6432550" y="5591175"/>
          <p14:tracePt t="90788" x="6324600" y="5676900"/>
          <p14:tracePt t="90806" x="6200775" y="5730875"/>
          <p14:tracePt t="90824" x="6078538" y="5776913"/>
          <p14:tracePt t="90825" x="6070600" y="5776913"/>
          <p14:tracePt t="90836" x="5976938" y="5800725"/>
          <p14:tracePt t="90837" x="5970588" y="5800725"/>
          <p14:tracePt t="90855" x="5800725" y="5815013"/>
          <p14:tracePt t="90873" x="5668963" y="5815013"/>
          <p14:tracePt t="90891" x="5568950" y="5815013"/>
          <p14:tracePt t="90903" x="5521325" y="5815013"/>
          <p14:tracePt t="90921" x="5459413" y="5800725"/>
          <p14:tracePt t="90940" x="5421313" y="5753100"/>
          <p14:tracePt t="90958" x="5413375" y="5607050"/>
          <p14:tracePt t="90959" x="5413375" y="5599113"/>
          <p14:tracePt t="90970" x="5413375" y="5499100"/>
          <p14:tracePt t="90988" x="5421313" y="5405438"/>
          <p14:tracePt t="91006" x="5437188" y="5375275"/>
          <p14:tracePt t="91024" x="5437188" y="5359400"/>
          <p14:tracePt t="91041" x="5437188" y="5351463"/>
          <p14:tracePt t="91055" x="5413375" y="5337175"/>
          <p14:tracePt t="91073" x="5359400" y="5321300"/>
          <p14:tracePt t="91091" x="5321300" y="5321300"/>
          <p14:tracePt t="91103" x="5297488" y="5343525"/>
          <p14:tracePt t="91104" x="5289550" y="5343525"/>
          <p14:tracePt t="91122" x="5259388" y="5375275"/>
          <p14:tracePt t="91140" x="5205413" y="5413375"/>
          <p14:tracePt t="91158" x="5105400" y="5467350"/>
          <p14:tracePt t="91170" x="5011738" y="5521325"/>
          <p14:tracePt t="91188" x="4887913" y="5591175"/>
          <p14:tracePt t="91189" x="4873625" y="5591175"/>
          <p14:tracePt t="91207" x="4725988" y="5668963"/>
          <p14:tracePt t="91225" x="4564063" y="5730875"/>
          <p14:tracePt t="91237" x="4479925" y="5761038"/>
          <p14:tracePt t="91255" x="4348163" y="5776913"/>
          <p14:tracePt t="91273" x="4208463" y="5784850"/>
          <p14:tracePt t="91291" x="4086225" y="5784850"/>
          <p14:tracePt t="91292" x="4078288" y="5784850"/>
          <p14:tracePt t="91304" x="4008438" y="5784850"/>
          <p14:tracePt t="91322" x="3854450" y="5784850"/>
          <p14:tracePt t="91340" x="3668713" y="5768975"/>
          <p14:tracePt t="91358" x="3514725" y="5753100"/>
          <p14:tracePt t="91370" x="3421063" y="5738813"/>
          <p14:tracePt t="91371" x="3413125" y="5738813"/>
          <p14:tracePt t="91388" x="3313113" y="5738813"/>
          <p14:tracePt t="91389" x="3305175" y="5738813"/>
          <p14:tracePt t="91407" x="3173413" y="5730875"/>
          <p14:tracePt t="91425" x="3011488" y="5707063"/>
          <p14:tracePt t="91437" x="2887663" y="5676900"/>
          <p14:tracePt t="91455" x="2757488" y="5629275"/>
          <p14:tracePt t="91473" x="2657475" y="5599113"/>
          <p14:tracePt t="91474" x="2649538" y="5591175"/>
          <p14:tracePt t="91492" x="2541588" y="5568950"/>
          <p14:tracePt t="91493" x="2533650" y="5561013"/>
          <p14:tracePt t="91504" x="2463800" y="5553075"/>
          <p14:tracePt t="91522" x="2347913" y="5529263"/>
          <p14:tracePt t="91540" x="2239963" y="5507038"/>
          <p14:tracePt t="91558" x="2154238" y="5491163"/>
          <p14:tracePt t="91570" x="2116138" y="5483225"/>
          <p14:tracePt t="91589" x="2085975" y="5475288"/>
          <p14:tracePt t="91648" x="2085975" y="5467350"/>
          <p14:tracePt t="91656" x="2092325" y="5467350"/>
          <p14:tracePt t="91658" x="2100263" y="5467350"/>
          <p14:tracePt t="91662" x="2116138" y="5467350"/>
          <p14:tracePt t="91662" x="2124075" y="5467350"/>
          <p14:tracePt t="91674" x="2216150" y="5453063"/>
          <p14:tracePt t="91692" x="2393950" y="5459413"/>
          <p14:tracePt t="91704" x="2509838" y="5475288"/>
          <p14:tracePt t="91722" x="2641600" y="5499100"/>
          <p14:tracePt t="91723" x="2649538" y="5499100"/>
          <p14:tracePt t="91741" x="2749550" y="5514975"/>
          <p14:tracePt t="91759" x="2849563" y="5521325"/>
          <p14:tracePt t="91771" x="2927350" y="5529263"/>
          <p14:tracePt t="91789" x="3073400" y="5553075"/>
          <p14:tracePt t="91807" x="3305175" y="5591175"/>
          <p14:tracePt t="91825" x="3652838" y="5661025"/>
          <p14:tracePt t="91826" x="3668713" y="5668963"/>
          <p14:tracePt t="91837" x="3908425" y="5722938"/>
          <p14:tracePt t="91838" x="3922713" y="5730875"/>
          <p14:tracePt t="91856" x="4216400" y="5776913"/>
          <p14:tracePt t="91874" x="4386263" y="5792788"/>
          <p14:tracePt t="91892" x="4494213" y="5792788"/>
          <p14:tracePt t="91911" x="4618038" y="5768975"/>
          <p14:tracePt t="91922" x="4725988" y="5722938"/>
          <p14:tracePt t="91923" x="4733925" y="5722938"/>
          <p14:tracePt t="91941" x="4911725" y="5607050"/>
          <p14:tracePt t="91959" x="5081588" y="5475288"/>
          <p14:tracePt t="91971" x="5181600" y="5421313"/>
          <p14:tracePt t="91989" x="5275263" y="5367338"/>
          <p14:tracePt t="92007" x="5329238" y="5337175"/>
          <p14:tracePt t="92025" x="5359400" y="5329238"/>
          <p14:tracePt t="92038" x="5399088" y="5305425"/>
          <p14:tracePt t="92056" x="5467350" y="5243513"/>
          <p14:tracePt t="92074" x="5568950" y="5167313"/>
          <p14:tracePt t="92092" x="5676900" y="5113338"/>
          <p14:tracePt t="92104" x="5745163" y="5089525"/>
          <p14:tracePt t="92123" x="5830888" y="5073650"/>
          <p14:tracePt t="92141" x="5892800" y="5057775"/>
          <p14:tracePt t="92159" x="5938838" y="5057775"/>
          <p14:tracePt t="92171" x="5976938" y="5057775"/>
          <p14:tracePt t="92189" x="6062663" y="5057775"/>
          <p14:tracePt t="92190" x="6070600" y="5057775"/>
          <p14:tracePt t="92208" x="6154738" y="5051425"/>
          <p14:tracePt t="92226" x="6256338" y="5043488"/>
          <p14:tracePt t="92238" x="6316663" y="5043488"/>
          <p14:tracePt t="92256" x="6432550" y="5043488"/>
          <p14:tracePt t="92274" x="6610350" y="5035550"/>
          <p14:tracePt t="92275" x="6634163" y="5035550"/>
          <p14:tracePt t="92292" x="6904038" y="4997450"/>
          <p14:tracePt t="92293" x="6919913" y="4981575"/>
          <p14:tracePt t="92305" x="7127875" y="4887913"/>
          <p14:tracePt t="92323" x="7343775" y="4725988"/>
          <p14:tracePt t="92341" x="7467600" y="4618038"/>
          <p14:tracePt t="92359" x="7553325" y="4541838"/>
          <p14:tracePt t="92371" x="7599363" y="4486275"/>
          <p14:tracePt t="92372" x="7599363" y="4479925"/>
          <p14:tracePt t="92390" x="7677150" y="4371975"/>
          <p14:tracePt t="92408" x="7769225" y="4154488"/>
          <p14:tracePt t="92426" x="7815263" y="3884613"/>
          <p14:tracePt t="92438" x="7823200" y="3706813"/>
          <p14:tracePt t="92456" x="7823200" y="3506788"/>
          <p14:tracePt t="92474" x="7839075" y="3351213"/>
          <p14:tracePt t="92475" x="7839075" y="3343275"/>
          <p14:tracePt t="92493" x="7900988" y="3159125"/>
          <p14:tracePt t="92511" x="7993063" y="2887663"/>
          <p14:tracePt t="92523" x="8101013" y="2657475"/>
          <p14:tracePt t="92541" x="8270875" y="2332038"/>
          <p14:tracePt t="92559" x="8364538" y="2208213"/>
          <p14:tracePt t="92571" x="8378825" y="2193925"/>
          <p14:tracePt t="92619" x="8386763" y="2193925"/>
          <p14:tracePt t="92624" x="8386763" y="2185988"/>
          <p14:tracePt t="92626" x="8394700" y="2178050"/>
          <p14:tracePt t="92638" x="8432800" y="2116138"/>
          <p14:tracePt t="92656" x="8588375" y="1792288"/>
          <p14:tracePt t="92657" x="8596313" y="1784350"/>
          <p14:tracePt t="92675" x="8896350" y="1304925"/>
          <p14:tracePt t="92846" x="9120188" y="1266825"/>
          <p14:tracePt t="92847" x="9105900" y="1266825"/>
          <p14:tracePt t="92848" x="9090025" y="1266825"/>
          <p14:tracePt t="92851" x="9051925" y="1266825"/>
          <p14:tracePt t="92857" x="8966200" y="1266825"/>
          <p14:tracePt t="92875" x="8650288" y="1158875"/>
          <p14:tracePt t="92893" x="8262938" y="811213"/>
          <p14:tracePt t="92905" x="7931150" y="409575"/>
          <p14:tracePt t="93634" x="4811713" y="131763"/>
          <p14:tracePt t="93635" x="4811713" y="146050"/>
          <p14:tracePt t="93639" x="4827588" y="323850"/>
          <p14:tracePt t="93658" x="4849813" y="1304925"/>
          <p14:tracePt t="93676" x="4711700" y="2193925"/>
          <p14:tracePt t="93694" x="4494213" y="2911475"/>
          <p14:tracePt t="93706" x="4418013" y="3321050"/>
          <p14:tracePt t="93724" x="4410075" y="3800475"/>
          <p14:tracePt t="93742" x="4448175" y="4286250"/>
          <p14:tracePt t="93743" x="4456113" y="4316413"/>
          <p14:tracePt t="93761" x="4471988" y="4827588"/>
          <p14:tracePt t="93773" x="4471988" y="5229225"/>
          <p14:tracePt t="93791" x="4402138" y="5815013"/>
          <p14:tracePt t="93809" x="4316413" y="6154738"/>
          <p14:tracePt t="93827" x="4240213" y="6364288"/>
          <p14:tracePt t="93828" x="4232275" y="6372225"/>
          <p14:tracePt t="93839" x="4200525" y="6464300"/>
          <p14:tracePt t="93840" x="4194175" y="6472238"/>
          <p14:tracePt t="93858" x="4132263" y="6642100"/>
          <p14:tracePt t="93876" x="4062413" y="6850063"/>
          <p14:tracePt t="93992" x="3860800" y="6811963"/>
          <p14:tracePt t="93993" x="3860800" y="6780213"/>
          <p14:tracePt t="93997" x="3860800" y="6664325"/>
          <p14:tracePt t="94009" x="3922713" y="5892800"/>
          <p14:tracePt t="94028" x="4108450" y="3498850"/>
          <p14:tracePt t="94040" x="4194175" y="1235075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69ECAB-B45D-D1F0-193D-EEEA233D57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5011232" cy="3476970"/>
          </a:xfrm>
        </p:spPr>
        <p:txBody>
          <a:bodyPr/>
          <a:lstStyle/>
          <a:p>
            <a:r>
              <a:rPr lang="en-US" dirty="0"/>
              <a:t>Device designed for frequent switching in industrial application.</a:t>
            </a:r>
          </a:p>
          <a:p>
            <a:r>
              <a:rPr lang="en-US" dirty="0"/>
              <a:t>Low voltage and current on contactor coil can switch on main contacts in high power circuits. </a:t>
            </a:r>
          </a:p>
          <a:p>
            <a:endParaRPr lang="en-US" dirty="0"/>
          </a:p>
          <a:p>
            <a:r>
              <a:rPr lang="en-US" dirty="0"/>
              <a:t>Main contacts (power contacts)</a:t>
            </a:r>
          </a:p>
          <a:p>
            <a:pPr lvl="1"/>
            <a:r>
              <a:rPr lang="en-US" dirty="0"/>
              <a:t>For switching of higher currents and power</a:t>
            </a:r>
          </a:p>
          <a:p>
            <a:pPr lvl="1"/>
            <a:r>
              <a:rPr lang="en-US" dirty="0"/>
              <a:t>Single digit contacts (1,2,3,4,5,6)</a:t>
            </a:r>
          </a:p>
          <a:p>
            <a:r>
              <a:rPr lang="en-US" dirty="0"/>
              <a:t>Auxiliary contacts (control contacts)</a:t>
            </a:r>
          </a:p>
          <a:p>
            <a:pPr lvl="1"/>
            <a:r>
              <a:rPr lang="en-US" dirty="0"/>
              <a:t>For low power switching in control circuits</a:t>
            </a:r>
          </a:p>
          <a:p>
            <a:pPr lvl="1"/>
            <a:r>
              <a:rPr lang="en-US" dirty="0"/>
              <a:t>Double digit contacts</a:t>
            </a:r>
            <a:endParaRPr 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E37B43D-DD84-83E8-0E31-FD18BEBFE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Contactor</a:t>
            </a:r>
            <a:endParaRPr lang="cs-CZ"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97C12DDC-A8C7-3822-512D-4F3F2D690153}"/>
              </a:ext>
            </a:extLst>
          </p:cNvPr>
          <p:cNvSpPr>
            <a:spLocks noChangeAspect="1"/>
          </p:cNvSpPr>
          <p:nvPr/>
        </p:nvSpPr>
        <p:spPr>
          <a:xfrm>
            <a:off x="5888145" y="1942119"/>
            <a:ext cx="2668599" cy="3162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AE2CD2E-59B8-E199-3238-2F5B44382ACF}"/>
              </a:ext>
            </a:extLst>
          </p:cNvPr>
          <p:cNvSpPr>
            <a:spLocks noChangeAspect="1"/>
          </p:cNvSpPr>
          <p:nvPr/>
        </p:nvSpPr>
        <p:spPr>
          <a:xfrm>
            <a:off x="1437400" y="4993131"/>
            <a:ext cx="2729253" cy="1319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5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08"/>
    </mc:Choice>
    <mc:Fallback xmlns="">
      <p:transition spd="slow" advTm="122508"/>
    </mc:Fallback>
  </mc:AlternateContent>
  <p:extLst>
    <p:ext uri="{3A86A75C-4F4B-4683-9AE1-C65F6400EC91}">
      <p14:laserTraceLst xmlns:p14="http://schemas.microsoft.com/office/powerpoint/2010/main">
        <p14:tracePtLst>
          <p14:tracePt t="447" x="6116638" y="2509838"/>
          <p14:tracePt t="451" x="6116638" y="2501900"/>
          <p14:tracePt t="453" x="6108700" y="2501900"/>
          <p14:tracePt t="466" x="6046788" y="2439988"/>
          <p14:tracePt t="478" x="5992813" y="2386013"/>
          <p14:tracePt t="478" x="5984875" y="2378075"/>
          <p14:tracePt t="496" x="5938838" y="2301875"/>
          <p14:tracePt t="514" x="5892800" y="2146300"/>
          <p14:tracePt t="532" x="5768975" y="1838325"/>
          <p14:tracePt t="544" x="5637213" y="1598613"/>
          <p14:tracePt t="563" x="5445125" y="1336675"/>
          <p14:tracePt t="581" x="5343525" y="1228725"/>
          <p14:tracePt t="599" x="5321300" y="1189038"/>
          <p14:tracePt t="611" x="5297488" y="1158875"/>
          <p14:tracePt t="629" x="5251450" y="1112838"/>
          <p14:tracePt t="648" x="5197475" y="1057275"/>
          <p14:tracePt t="666" x="5159375" y="1019175"/>
          <p14:tracePt t="666" x="5151438" y="1019175"/>
          <p14:tracePt t="678" x="5127625" y="996950"/>
          <p14:tracePt t="696" x="5081588" y="949325"/>
          <p14:tracePt t="717" x="5011738" y="887413"/>
          <p14:tracePt t="732" x="4943475" y="833438"/>
          <p14:tracePt t="745" x="4895850" y="803275"/>
          <p14:tracePt t="745" x="4887913" y="795338"/>
          <p14:tracePt t="763" x="4857750" y="779463"/>
          <p14:tracePt t="796" x="4849813" y="779463"/>
          <p14:tracePt t="808" x="4849813" y="771525"/>
          <p14:tracePt t="811" x="4841875" y="771525"/>
          <p14:tracePt t="830" x="4811713" y="757238"/>
          <p14:tracePt t="848" x="4725988" y="725488"/>
          <p14:tracePt t="848" x="4725988" y="717550"/>
          <p14:tracePt t="866" x="4625975" y="703263"/>
          <p14:tracePt t="878" x="4564063" y="695325"/>
          <p14:tracePt t="896" x="4479925" y="695325"/>
          <p14:tracePt t="914" x="4364038" y="695325"/>
          <p14:tracePt t="933" x="4232275" y="695325"/>
          <p14:tracePt t="933" x="4224338" y="695325"/>
          <p14:tracePt t="955" x="4100513" y="703263"/>
          <p14:tracePt t="955" x="4092575" y="711200"/>
          <p14:tracePt t="957" x="4086225" y="711200"/>
          <p14:tracePt t="963" x="4054475" y="711200"/>
          <p14:tracePt t="981" x="3962400" y="717550"/>
          <p14:tracePt t="1000" x="3884613" y="733425"/>
          <p14:tracePt t="1011" x="3846513" y="741363"/>
          <p14:tracePt t="1030" x="3768725" y="749300"/>
          <p14:tracePt t="1048" x="3690938" y="749300"/>
          <p14:tracePt t="1066" x="3614738" y="749300"/>
          <p14:tracePt t="1078" x="3544888" y="749300"/>
          <p14:tracePt t="1096" x="3436938" y="749300"/>
          <p14:tracePt t="1115" x="3343275" y="741363"/>
          <p14:tracePt t="1133" x="3275013" y="741363"/>
          <p14:tracePt t="1145" x="3259138" y="741363"/>
          <p14:tracePt t="1163" x="3243263" y="733425"/>
          <p14:tracePt t="1181" x="3228975" y="733425"/>
          <p14:tracePt t="1200" x="3205163" y="733425"/>
          <p14:tracePt t="1212" x="3189288" y="725488"/>
          <p14:tracePt t="1230" x="3159125" y="717550"/>
          <p14:tracePt t="1249" x="3135313" y="717550"/>
          <p14:tracePt t="1266" x="3105150" y="717550"/>
          <p14:tracePt t="1278" x="3073400" y="717550"/>
          <p14:tracePt t="1297" x="3003550" y="717550"/>
          <p14:tracePt t="1315" x="2927350" y="711200"/>
          <p14:tracePt t="1333" x="2849563" y="711200"/>
          <p14:tracePt t="1345" x="2811463" y="711200"/>
          <p14:tracePt t="1363" x="2771775" y="717550"/>
          <p14:tracePt t="1382" x="2741613" y="725488"/>
          <p14:tracePt t="1400" x="2711450" y="733425"/>
          <p14:tracePt t="1412" x="2695575" y="733425"/>
          <p14:tracePt t="1430" x="2687638" y="733425"/>
          <p14:tracePt t="11137" x="2695575" y="733425"/>
          <p14:tracePt t="11140" x="2703513" y="733425"/>
          <p14:tracePt t="11143" x="2711450" y="741363"/>
          <p14:tracePt t="11155" x="2803525" y="795338"/>
          <p14:tracePt t="11173" x="3003550" y="881063"/>
          <p14:tracePt t="11192" x="3221038" y="973138"/>
          <p14:tracePt t="11204" x="3328988" y="1027113"/>
          <p14:tracePt t="11204" x="3328988" y="1035050"/>
          <p14:tracePt t="11222" x="3429000" y="1089025"/>
          <p14:tracePt t="11240" x="3514725" y="1127125"/>
          <p14:tracePt t="11258" x="3622675" y="1150938"/>
          <p14:tracePt t="11270" x="3722688" y="1166813"/>
          <p14:tracePt t="11289" x="3884613" y="1173163"/>
          <p14:tracePt t="11289" x="3900488" y="1173163"/>
          <p14:tracePt t="11307" x="4024313" y="1166813"/>
          <p14:tracePt t="11325" x="4086225" y="1150938"/>
          <p14:tracePt t="11337" x="4108450" y="1150938"/>
          <p14:tracePt t="11355" x="4124325" y="1135063"/>
          <p14:tracePt t="11374" x="4132263" y="1135063"/>
          <p14:tracePt t="11392" x="4146550" y="1127125"/>
          <p14:tracePt t="11426" x="4154488" y="1127125"/>
          <p14:tracePt t="12474" x="4154488" y="1119188"/>
          <p14:tracePt t="12478" x="4162425" y="1119188"/>
          <p14:tracePt t="12479" x="4170363" y="1119188"/>
          <p14:tracePt t="12490" x="4270375" y="1042988"/>
          <p14:tracePt t="12508" x="4610100" y="881063"/>
          <p14:tracePt t="12526" x="4989513" y="787400"/>
          <p14:tracePt t="12538" x="5205413" y="765175"/>
          <p14:tracePt t="12557" x="5399088" y="741363"/>
          <p14:tracePt t="12557" x="5405438" y="733425"/>
          <p14:tracePt t="12575" x="5537200" y="711200"/>
          <p14:tracePt t="12593" x="5599113" y="695325"/>
          <p14:tracePt t="12605" x="5622925" y="695325"/>
          <p14:tracePt t="12623" x="5668963" y="695325"/>
          <p14:tracePt t="12642" x="5761038" y="695325"/>
          <p14:tracePt t="12642" x="5768975" y="695325"/>
          <p14:tracePt t="12660" x="5884863" y="695325"/>
          <p14:tracePt t="12672" x="5962650" y="695325"/>
          <p14:tracePt t="12690" x="6070600" y="695325"/>
          <p14:tracePt t="12708" x="6146800" y="687388"/>
          <p14:tracePt t="12726" x="6194425" y="679450"/>
          <p14:tracePt t="12739" x="6208713" y="679450"/>
          <p14:tracePt t="12757" x="6240463" y="679450"/>
          <p14:tracePt t="12775" x="6278563" y="671513"/>
          <p14:tracePt t="12793" x="6294438" y="671513"/>
          <p14:tracePt t="12805" x="6302375" y="671513"/>
          <p14:tracePt t="12824" x="6316663" y="671513"/>
          <p14:tracePt t="12824" x="6324600" y="671513"/>
          <p14:tracePt t="12842" x="6348413" y="663575"/>
          <p14:tracePt t="12860" x="6364288" y="649288"/>
          <p14:tracePt t="12872" x="6372225" y="649288"/>
          <p14:tracePt t="12890" x="6378575" y="641350"/>
          <p14:tracePt t="12908" x="6410325" y="617538"/>
          <p14:tracePt t="12927" x="6472238" y="555625"/>
          <p14:tracePt t="17034" x="6464300" y="555625"/>
          <p14:tracePt t="17038" x="6456363" y="555625"/>
          <p14:tracePt t="17040" x="6448425" y="555625"/>
          <p14:tracePt t="17046" x="6418263" y="547688"/>
          <p14:tracePt t="17058" x="6372225" y="533400"/>
          <p14:tracePt t="17077" x="6356350" y="533400"/>
          <p14:tracePt t="17118" x="6356350" y="541338"/>
          <p14:tracePt t="17119" x="6356350" y="547688"/>
          <p14:tracePt t="17125" x="6356350" y="563563"/>
          <p14:tracePt t="17143" x="6356350" y="617538"/>
          <p14:tracePt t="17161" x="6356350" y="633413"/>
          <p14:tracePt t="17179" x="6356350" y="641350"/>
          <p14:tracePt t="17195" x="6364288" y="641350"/>
          <p14:tracePt t="17210" x="6426200" y="641350"/>
          <p14:tracePt t="17228" x="6742113" y="571500"/>
          <p14:tracePt t="17246" x="7173913" y="485775"/>
          <p14:tracePt t="17258" x="7391400" y="471488"/>
          <p14:tracePt t="17277" x="7575550" y="471488"/>
          <p14:tracePt t="17277" x="7583488" y="471488"/>
          <p14:tracePt t="17295" x="7623175" y="479425"/>
          <p14:tracePt t="17313" x="7637463" y="485775"/>
          <p14:tracePt t="17325" x="7645400" y="493713"/>
          <p14:tracePt t="17343" x="7691438" y="525463"/>
          <p14:tracePt t="17361" x="7800975" y="579438"/>
          <p14:tracePt t="17380" x="7993063" y="641350"/>
          <p14:tracePt t="17380" x="8008938" y="649288"/>
          <p14:tracePt t="17392" x="8154988" y="703263"/>
          <p14:tracePt t="17410" x="8324850" y="771525"/>
          <p14:tracePt t="17428" x="8432800" y="819150"/>
          <p14:tracePt t="17446" x="8472488" y="849313"/>
          <p14:tracePt t="17535" x="8480425" y="849313"/>
          <p14:tracePt t="17550" x="8486775" y="849313"/>
          <p14:tracePt t="17554" x="8486775" y="857250"/>
          <p14:tracePt t="17557" x="8494713" y="857250"/>
          <p14:tracePt t="17566" x="8502650" y="857250"/>
          <p14:tracePt t="17580" x="8510588" y="857250"/>
          <p14:tracePt t="17592" x="8526463" y="865188"/>
          <p14:tracePt t="17611" x="8548688" y="865188"/>
          <p14:tracePt t="17628" x="8564563" y="865188"/>
          <p14:tracePt t="17647" x="8572500" y="865188"/>
          <p14:tracePt t="17746" x="8572500" y="873125"/>
          <p14:tracePt t="17774" x="8580438" y="873125"/>
          <p14:tracePt t="17785" x="8588375" y="873125"/>
          <p14:tracePt t="17796" x="8588375" y="881063"/>
          <p14:tracePt t="17872" x="8596313" y="881063"/>
          <p14:tracePt t="17952" x="8588375" y="881063"/>
          <p14:tracePt t="17953" x="8580438" y="881063"/>
          <p14:tracePt t="17956" x="8556625" y="881063"/>
          <p14:tracePt t="17962" x="8486775" y="903288"/>
          <p14:tracePt t="17980" x="8232775" y="1027113"/>
          <p14:tracePt t="17992" x="8108950" y="1135063"/>
          <p14:tracePt t="18011" x="7893050" y="1343025"/>
          <p14:tracePt t="18011" x="7877175" y="1358900"/>
          <p14:tracePt t="18029" x="7599363" y="1622425"/>
          <p14:tracePt t="18030" x="7569200" y="1636713"/>
          <p14:tracePt t="18047" x="7058025" y="2038350"/>
          <p14:tracePt t="18059" x="6688138" y="2324100"/>
          <p14:tracePt t="18078" x="6324600" y="2741613"/>
          <p14:tracePt t="18078" x="6310313" y="2765425"/>
          <p14:tracePt t="18096" x="6200775" y="3073400"/>
          <p14:tracePt t="18096" x="6200775" y="3097213"/>
          <p14:tracePt t="18114" x="6146800" y="3452813"/>
          <p14:tracePt t="18126" x="6108700" y="3698875"/>
          <p14:tracePt t="18144" x="6062663" y="4124325"/>
          <p14:tracePt t="18162" x="6046788" y="4548188"/>
          <p14:tracePt t="18181" x="6092825" y="4919663"/>
          <p14:tracePt t="18193" x="6162675" y="5159375"/>
          <p14:tracePt t="18193" x="6162675" y="5173663"/>
          <p14:tracePt t="18211" x="6294438" y="5453063"/>
          <p14:tracePt t="18229" x="6448425" y="5653088"/>
          <p14:tracePt t="18247" x="6664325" y="5792788"/>
          <p14:tracePt t="18259" x="6819900" y="5822950"/>
          <p14:tracePt t="18278" x="7004050" y="5846763"/>
          <p14:tracePt t="18278" x="7011988" y="5846763"/>
          <p14:tracePt t="18296" x="7151688" y="5854700"/>
          <p14:tracePt t="18314" x="7275513" y="5876925"/>
          <p14:tracePt t="18326" x="7359650" y="5892800"/>
          <p14:tracePt t="18344" x="7475538" y="5908675"/>
          <p14:tracePt t="18363" x="7561263" y="5900738"/>
          <p14:tracePt t="18363" x="7569200" y="5900738"/>
          <p14:tracePt t="18381" x="7637463" y="5854700"/>
          <p14:tracePt t="18393" x="7685088" y="5822950"/>
          <p14:tracePt t="18411" x="7739063" y="5745163"/>
          <p14:tracePt t="18429" x="7800975" y="5676900"/>
          <p14:tracePt t="18447" x="7915275" y="5591175"/>
          <p14:tracePt t="18460" x="8054975" y="5507038"/>
          <p14:tracePt t="18460" x="8062913" y="5491163"/>
          <p14:tracePt t="18478" x="8332788" y="5329238"/>
          <p14:tracePt t="18496" x="8580438" y="5167313"/>
          <p14:tracePt t="18515" x="8718550" y="5019675"/>
          <p14:tracePt t="18515" x="8718550" y="5011738"/>
          <p14:tracePt t="18526" x="8780463" y="4873625"/>
          <p14:tracePt t="18545" x="8896350" y="4548188"/>
          <p14:tracePt t="18545" x="8904288" y="4533900"/>
          <p14:tracePt t="18563" x="9043988" y="4140200"/>
          <p14:tracePt t="18710" x="9128125" y="2563813"/>
          <p14:tracePt t="18713" x="9120188" y="2563813"/>
          <p14:tracePt t="18716" x="9113838" y="2563813"/>
          <p14:tracePt t="18726" x="9082088" y="2555875"/>
          <p14:tracePt t="18745" x="8950325" y="2533650"/>
          <p14:tracePt t="18763" x="8726488" y="2479675"/>
          <p14:tracePt t="18781" x="8440738" y="2409825"/>
          <p14:tracePt t="18793" x="8248650" y="2378075"/>
          <p14:tracePt t="18812" x="7915275" y="2339975"/>
          <p14:tracePt t="18830" x="7607300" y="2309813"/>
          <p14:tracePt t="18830" x="7583488" y="2309813"/>
          <p14:tracePt t="18848" x="7251700" y="2278063"/>
          <p14:tracePt t="18860" x="7019925" y="2255838"/>
          <p14:tracePt t="18878" x="6680200" y="2216150"/>
          <p14:tracePt t="18896" x="6310313" y="2170113"/>
          <p14:tracePt t="18915" x="6008688" y="2092325"/>
          <p14:tracePt t="18915" x="5992813" y="2092325"/>
          <p14:tracePt t="18927" x="5876925" y="2054225"/>
          <p14:tracePt t="18945" x="5846763" y="2046288"/>
          <p14:tracePt t="18963" x="5846763" y="2038350"/>
          <p14:tracePt t="19028" x="5838825" y="2038350"/>
          <p14:tracePt t="19030" x="5838825" y="2046288"/>
          <p14:tracePt t="19031" x="5830888" y="2054225"/>
          <p14:tracePt t="19048" x="5792788" y="2239963"/>
          <p14:tracePt t="19060" x="5784850" y="2439988"/>
          <p14:tracePt t="19078" x="5807075" y="2795588"/>
          <p14:tracePt t="19097" x="5861050" y="3167063"/>
          <p14:tracePt t="19097" x="5868988" y="3181350"/>
          <p14:tracePt t="19115" x="5908675" y="3490913"/>
          <p14:tracePt t="19127" x="5930900" y="3698875"/>
          <p14:tracePt t="19145" x="5938838" y="4000500"/>
          <p14:tracePt t="19163" x="5938838" y="4286250"/>
          <p14:tracePt t="19182" x="5938838" y="4456113"/>
          <p14:tracePt t="19182" x="5938838" y="4464050"/>
          <p14:tracePt t="19194" x="5938838" y="4533900"/>
          <p14:tracePt t="19194" x="5938838" y="4541838"/>
          <p14:tracePt t="19212" x="5938838" y="4610100"/>
          <p14:tracePt t="19230" x="5938838" y="4679950"/>
          <p14:tracePt t="19249" x="5976938" y="4749800"/>
          <p14:tracePt t="19249" x="5984875" y="4757738"/>
          <p14:tracePt t="19260" x="6054725" y="4811713"/>
          <p14:tracePt t="19279" x="6216650" y="4857750"/>
          <p14:tracePt t="19280" x="6224588" y="4857750"/>
          <p14:tracePt t="19280" x="6232525" y="4857750"/>
          <p14:tracePt t="19297" x="6372225" y="4857750"/>
          <p14:tracePt t="19315" x="6464300" y="4881563"/>
          <p14:tracePt t="19327" x="6534150" y="4911725"/>
          <p14:tracePt t="19345" x="6704013" y="5043488"/>
          <p14:tracePt t="19364" x="6958013" y="5213350"/>
          <p14:tracePt t="19364" x="6973888" y="5221288"/>
          <p14:tracePt t="19382" x="7197725" y="5289550"/>
          <p14:tracePt t="19394" x="7289800" y="5289550"/>
          <p14:tracePt t="19412" x="7359650" y="5275263"/>
          <p14:tracePt t="19430" x="7375525" y="5267325"/>
          <p14:tracePt t="19465" x="7383463" y="5267325"/>
          <p14:tracePt t="19470" x="7391400" y="5267325"/>
          <p14:tracePt t="19479" x="7405688" y="5289550"/>
          <p14:tracePt t="19497" x="7459663" y="5313363"/>
          <p14:tracePt t="19515" x="7529513" y="5337175"/>
          <p14:tracePt t="19527" x="7599363" y="5351463"/>
          <p14:tracePt t="19546" x="7715250" y="5367338"/>
          <p14:tracePt t="19546" x="7731125" y="5367338"/>
          <p14:tracePt t="19564" x="7885113" y="5367338"/>
          <p14:tracePt t="19582" x="8078788" y="5329238"/>
          <p14:tracePt t="19594" x="8194675" y="5283200"/>
          <p14:tracePt t="19612" x="8324850" y="5197475"/>
          <p14:tracePt t="19630" x="8402638" y="5073650"/>
          <p14:tracePt t="19649" x="8464550" y="4873625"/>
          <p14:tracePt t="19649" x="8472488" y="4857750"/>
          <p14:tracePt t="19661" x="8502650" y="4664075"/>
          <p14:tracePt t="19679" x="8602663" y="4286250"/>
          <p14:tracePt t="19697" x="8734425" y="3822700"/>
          <p14:tracePt t="19716" x="8828088" y="3351213"/>
          <p14:tracePt t="19716" x="8834438" y="3328988"/>
          <p14:tracePt t="19728" x="8866188" y="3127375"/>
          <p14:tracePt t="19728" x="8866188" y="3113088"/>
          <p14:tracePt t="19746" x="8920163" y="2865438"/>
          <p14:tracePt t="19764" x="8966200" y="2695575"/>
          <p14:tracePt t="19782" x="8997950" y="2541588"/>
          <p14:tracePt t="19794" x="9020175" y="2439988"/>
          <p14:tracePt t="19812" x="9036050" y="2324100"/>
          <p14:tracePt t="19831" x="9036050" y="2262188"/>
          <p14:tracePt t="19849" x="8990013" y="2216150"/>
          <p14:tracePt t="19861" x="8936038" y="2193925"/>
          <p14:tracePt t="19879" x="8874125" y="2162175"/>
          <p14:tracePt t="19897" x="8850313" y="2154238"/>
          <p14:tracePt t="19916" x="8820150" y="2139950"/>
          <p14:tracePt t="19916" x="8812213" y="2139950"/>
          <p14:tracePt t="19928" x="8742363" y="2108200"/>
          <p14:tracePt t="19929" x="8734425" y="2100263"/>
          <p14:tracePt t="19929" x="8718550" y="2100263"/>
          <p14:tracePt t="19946" x="8456613" y="2024063"/>
          <p14:tracePt t="19964" x="8024813" y="1954213"/>
          <p14:tracePt t="19983" x="7383463" y="1922463"/>
          <p14:tracePt t="19983" x="7351713" y="1922463"/>
          <p14:tracePt t="19994" x="6950075" y="1914525"/>
          <p14:tracePt t="20013" x="6200775" y="1908175"/>
          <p14:tracePt t="20013" x="6194425" y="1908175"/>
          <p14:tracePt t="20031" x="5637213" y="1846263"/>
          <p14:tracePt t="20049" x="5367338" y="1776413"/>
          <p14:tracePt t="20061" x="5297488" y="1752600"/>
          <p14:tracePt t="20079" x="5283200" y="1738313"/>
          <p14:tracePt t="20150" x="5283200" y="1744663"/>
          <p14:tracePt t="20153" x="5283200" y="1752600"/>
          <p14:tracePt t="20154" x="5283200" y="1760538"/>
          <p14:tracePt t="20164" x="5283200" y="1876425"/>
          <p14:tracePt t="20183" x="5283200" y="2162175"/>
          <p14:tracePt t="20195" x="5289550" y="2409825"/>
          <p14:tracePt t="20195" x="5289550" y="2432050"/>
          <p14:tracePt t="20213" x="5305425" y="2811463"/>
          <p14:tracePt t="20231" x="5305425" y="3228975"/>
          <p14:tracePt t="20249" x="5359400" y="3722688"/>
          <p14:tracePt t="20261" x="5475288" y="4132263"/>
          <p14:tracePt t="20280" x="5715000" y="4633913"/>
          <p14:tracePt t="20298" x="5922963" y="4903788"/>
          <p14:tracePt t="20316" x="6030913" y="5003800"/>
          <p14:tracePt t="20328" x="6046788" y="5019675"/>
          <p14:tracePt t="20346" x="6054725" y="5027613"/>
          <p14:tracePt t="20387" x="6062663" y="5027613"/>
          <p14:tracePt t="20388" x="6062663" y="5035550"/>
          <p14:tracePt t="20395" x="6062663" y="5051425"/>
          <p14:tracePt t="20413" x="6100763" y="5097463"/>
          <p14:tracePt t="20431" x="6132513" y="5113338"/>
          <p14:tracePt t="20449" x="6200775" y="5113338"/>
          <p14:tracePt t="20462" x="6256338" y="5113338"/>
          <p14:tracePt t="20480" x="6332538" y="5089525"/>
          <p14:tracePt t="20498" x="6394450" y="5081588"/>
          <p14:tracePt t="20516" x="6426200" y="5081588"/>
          <p14:tracePt t="21856" x="6418263" y="5081588"/>
          <p14:tracePt t="21860" x="6410325" y="5081588"/>
          <p14:tracePt t="21863" x="6402388" y="5089525"/>
          <p14:tracePt t="21869" x="6386513" y="5097463"/>
          <p14:tracePt t="21881" x="6364288" y="5097463"/>
          <p14:tracePt t="21899" x="6340475" y="5105400"/>
          <p14:tracePt t="21912" x="6316663" y="5105400"/>
          <p14:tracePt t="21912" x="6316663" y="5113338"/>
          <p14:tracePt t="21930" x="6286500" y="5113338"/>
          <p14:tracePt t="21948" x="6270625" y="5119688"/>
          <p14:tracePt t="22103" x="6270625" y="5127625"/>
          <p14:tracePt t="22105" x="6262688" y="5127625"/>
          <p14:tracePt t="22107" x="6256338" y="5127625"/>
          <p14:tracePt t="22112" x="6224588" y="5135563"/>
          <p14:tracePt t="22130" x="6070600" y="5221288"/>
          <p14:tracePt t="22148" x="5938838" y="5329238"/>
          <p14:tracePt t="22166" x="5807075" y="5499100"/>
          <p14:tracePt t="22179" x="5707063" y="5607050"/>
          <p14:tracePt t="22179" x="5707063" y="5614988"/>
          <p14:tracePt t="22197" x="5514975" y="5761038"/>
          <p14:tracePt t="22197" x="5507038" y="5768975"/>
          <p14:tracePt t="22215" x="5229225" y="5962650"/>
          <p14:tracePt t="22233" x="4903788" y="6170613"/>
          <p14:tracePt t="22251" x="4556125" y="6386513"/>
          <p14:tracePt t="22263" x="4316413" y="6526213"/>
          <p14:tracePt t="22282" x="4008438" y="6688138"/>
          <p14:tracePt t="22300" x="3760788" y="6788150"/>
          <p14:tracePt t="22318" x="3568700" y="6834188"/>
          <p14:tracePt t="22330" x="3444875" y="6850063"/>
          <p14:tracePt t="22348" x="3097213" y="6827838"/>
          <p14:tracePt t="22366" x="2601913" y="6726238"/>
          <p14:tracePt t="22385" x="2132013" y="6602413"/>
          <p14:tracePt t="22397" x="1876425" y="6556375"/>
          <p14:tracePt t="22415" x="1660525" y="6494463"/>
          <p14:tracePt t="22433" x="1590675" y="6394450"/>
          <p14:tracePt t="22445" x="1544638" y="6278563"/>
          <p14:tracePt t="22464" x="1482725" y="6208713"/>
          <p14:tracePt t="22482" x="1420813" y="6154738"/>
          <p14:tracePt t="22500" x="1358900" y="6108700"/>
          <p14:tracePt t="22512" x="1336675" y="6086475"/>
          <p14:tracePt t="22531" x="1328738" y="6078538"/>
          <p14:tracePt t="22564" x="1336675" y="6078538"/>
          <p14:tracePt t="22567" x="1343025" y="6078538"/>
          <p14:tracePt t="22579" x="1404938" y="6078538"/>
          <p14:tracePt t="22597" x="1536700" y="6086475"/>
          <p14:tracePt t="22615" x="1676400" y="6092825"/>
          <p14:tracePt t="22634" x="1776413" y="6092825"/>
          <p14:tracePt t="22646" x="1800225" y="6100763"/>
          <p14:tracePt t="22646" x="1800225" y="6108700"/>
          <p14:tracePt t="22664" x="1830388" y="6116638"/>
          <p14:tracePt t="22682" x="1846263" y="6146800"/>
          <p14:tracePt t="22702" x="1860550" y="6154738"/>
          <p14:tracePt t="22740" x="1868488" y="6154738"/>
          <p14:tracePt t="22749" x="1876425" y="6162675"/>
          <p14:tracePt t="22754" x="1884363" y="6162675"/>
          <p14:tracePt t="22767" x="1930400" y="6178550"/>
          <p14:tracePt t="22779" x="1984375" y="6178550"/>
          <p14:tracePt t="22797" x="2046288" y="6178550"/>
          <p14:tracePt t="22816" x="2070100" y="6146800"/>
          <p14:tracePt t="22834" x="2085975" y="6086475"/>
          <p14:tracePt t="22846" x="2100263" y="6030913"/>
          <p14:tracePt t="22864" x="2139950" y="5922963"/>
          <p14:tracePt t="22882" x="2185988" y="5784850"/>
          <p14:tracePt t="22901" x="2224088" y="5661025"/>
          <p14:tracePt t="22901" x="2232025" y="5653088"/>
          <p14:tracePt t="22913" x="2247900" y="5583238"/>
          <p14:tracePt t="22913" x="2247900" y="5575300"/>
          <p14:tracePt t="22931" x="2239963" y="5453063"/>
          <p14:tracePt t="22949" x="2170113" y="5329238"/>
          <p14:tracePt t="22967" x="2100263" y="5251450"/>
          <p14:tracePt t="22979" x="2078038" y="5213350"/>
          <p14:tracePt t="22998" x="2062163" y="5181600"/>
          <p14:tracePt t="22998" x="2054225" y="5173663"/>
          <p14:tracePt t="23016" x="2046288" y="5159375"/>
          <p14:tracePt t="23034" x="2016125" y="5151438"/>
          <p14:tracePt t="23046" x="1970088" y="5143500"/>
          <p14:tracePt t="23064" x="1860550" y="5159375"/>
          <p14:tracePt t="23082" x="1738313" y="5229225"/>
          <p14:tracePt t="23101" x="1644650" y="5337175"/>
          <p14:tracePt t="23101" x="1636713" y="5343525"/>
          <p14:tracePt t="23113" x="1590675" y="5445125"/>
          <p14:tracePt t="23131" x="1528763" y="5561013"/>
          <p14:tracePt t="23149" x="1490663" y="5676900"/>
          <p14:tracePt t="23167" x="1466850" y="5761038"/>
          <p14:tracePt t="23180" x="1452563" y="5800725"/>
          <p14:tracePt t="23180" x="1452563" y="5807075"/>
          <p14:tracePt t="23198" x="1452563" y="5854700"/>
          <p14:tracePt t="23216" x="1452563" y="5908675"/>
          <p14:tracePt t="23234" x="1482725" y="5946775"/>
          <p14:tracePt t="23246" x="1506538" y="5970588"/>
          <p14:tracePt t="23264" x="1560513" y="6000750"/>
          <p14:tracePt t="23283" x="1606550" y="6016625"/>
          <p14:tracePt t="23283" x="1614488" y="6016625"/>
          <p14:tracePt t="23301" x="1660525" y="6024563"/>
          <p14:tracePt t="23313" x="1706563" y="6024563"/>
          <p14:tracePt t="23331" x="1760538" y="6038850"/>
          <p14:tracePt t="23349" x="1800225" y="6038850"/>
          <p14:tracePt t="23368" x="1830388" y="6046788"/>
          <p14:tracePt t="23380" x="1838325" y="6046788"/>
          <p14:tracePt t="23398" x="1854200" y="6046788"/>
          <p14:tracePt t="23416" x="1868488" y="6046788"/>
          <p14:tracePt t="23434" x="1884363" y="6038850"/>
          <p14:tracePt t="23448" x="1892300" y="6038850"/>
          <p14:tracePt t="23465" x="1900238" y="6038850"/>
          <p14:tracePt t="23494" x="1908175" y="6038850"/>
          <p14:tracePt t="23501" x="1914525" y="6038850"/>
          <p14:tracePt t="23513" x="1930400" y="6038850"/>
          <p14:tracePt t="23531" x="1946275" y="6046788"/>
          <p14:tracePt t="23550" x="1962150" y="6046788"/>
          <p14:tracePt t="23568" x="1970088" y="6054725"/>
          <p14:tracePt t="23580" x="1976438" y="6054725"/>
          <p14:tracePt t="23598" x="2000250" y="6054725"/>
          <p14:tracePt t="23616" x="2038350" y="6046788"/>
          <p14:tracePt t="23635" x="2078038" y="6024563"/>
          <p14:tracePt t="23635" x="2085975" y="6024563"/>
          <p14:tracePt t="23647" x="2108200" y="6016625"/>
          <p14:tracePt t="23665" x="2132013" y="6000750"/>
          <p14:tracePt t="23683" x="2146300" y="5984875"/>
          <p14:tracePt t="23702" x="2162175" y="5976938"/>
          <p14:tracePt t="23714" x="2170113" y="5962650"/>
          <p14:tracePt t="23714" x="2178050" y="5962650"/>
          <p14:tracePt t="23732" x="2185988" y="5946775"/>
          <p14:tracePt t="23750" x="2200275" y="5930900"/>
          <p14:tracePt t="23768" x="2224088" y="5915025"/>
          <p14:tracePt t="23780" x="2232025" y="5900738"/>
          <p14:tracePt t="23798" x="2255838" y="5892800"/>
          <p14:tracePt t="23817" x="2262188" y="5868988"/>
          <p14:tracePt t="23835" x="2270125" y="5846763"/>
          <p14:tracePt t="23847" x="2278063" y="5830888"/>
          <p14:tracePt t="23865" x="2286000" y="5800725"/>
          <p14:tracePt t="23883" x="2293938" y="5761038"/>
          <p14:tracePt t="23902" x="2301875" y="5722938"/>
          <p14:tracePt t="23914" x="2301875" y="5707063"/>
          <p14:tracePt t="23914" x="2301875" y="5699125"/>
          <p14:tracePt t="23932" x="2301875" y="5668963"/>
          <p14:tracePt t="23950" x="2293938" y="5629275"/>
          <p14:tracePt t="23968" x="2278063" y="5599113"/>
          <p14:tracePt t="23980" x="2278063" y="5575300"/>
          <p14:tracePt t="23999" x="2270125" y="5545138"/>
          <p14:tracePt t="24017" x="2262188" y="5514975"/>
          <p14:tracePt t="24035" x="2255838" y="5499100"/>
          <p14:tracePt t="24047" x="2255838" y="5483225"/>
          <p14:tracePt t="24065" x="2239963" y="5459413"/>
          <p14:tracePt t="24084" x="2232025" y="5437188"/>
          <p14:tracePt t="24102" x="2224088" y="5405438"/>
          <p14:tracePt t="24114" x="2200275" y="5375275"/>
          <p14:tracePt t="24132" x="2162175" y="5329238"/>
          <p14:tracePt t="24150" x="2108200" y="5289550"/>
          <p14:tracePt t="24168" x="2070100" y="5267325"/>
          <p14:tracePt t="24181" x="2046288" y="5259388"/>
          <p14:tracePt t="24199" x="2008188" y="5251450"/>
          <p14:tracePt t="24217" x="1954213" y="5251450"/>
          <p14:tracePt t="24235" x="1892300" y="5251450"/>
          <p14:tracePt t="24247" x="1846263" y="5251450"/>
          <p14:tracePt t="24265" x="1800225" y="5251450"/>
          <p14:tracePt t="24284" x="1760538" y="5251450"/>
          <p14:tracePt t="24302" x="1706563" y="5259388"/>
          <p14:tracePt t="24314" x="1676400" y="5267325"/>
          <p14:tracePt t="24332" x="1636713" y="5289550"/>
          <p14:tracePt t="24350" x="1614488" y="5321300"/>
          <p14:tracePt t="24369" x="1606550" y="5367338"/>
          <p14:tracePt t="24381" x="1606550" y="5413375"/>
          <p14:tracePt t="24399" x="1598613" y="5483225"/>
          <p14:tracePt t="24417" x="1590675" y="5553075"/>
          <p14:tracePt t="24435" x="1590675" y="5629275"/>
          <p14:tracePt t="24448" x="1590675" y="5691188"/>
          <p14:tracePt t="24448" x="1590675" y="5699125"/>
          <p14:tracePt t="24466" x="1598613" y="5768975"/>
          <p14:tracePt t="24466" x="1598613" y="5776913"/>
          <p14:tracePt t="24484" x="1622425" y="5861050"/>
          <p14:tracePt t="24502" x="1636713" y="5915025"/>
          <p14:tracePt t="24514" x="1652588" y="5954713"/>
          <p14:tracePt t="24532" x="1660525" y="5992813"/>
          <p14:tracePt t="24551" x="1676400" y="6016625"/>
          <p14:tracePt t="24551" x="1676400" y="6024563"/>
          <p14:tracePt t="24569" x="1698625" y="6046788"/>
          <p14:tracePt t="24581" x="1722438" y="6070600"/>
          <p14:tracePt t="24599" x="1760538" y="6108700"/>
          <p14:tracePt t="24617" x="1800225" y="6146800"/>
          <p14:tracePt t="24636" x="1830388" y="6178550"/>
          <p14:tracePt t="24648" x="1854200" y="6186488"/>
          <p14:tracePt t="24666" x="1876425" y="6194425"/>
          <p14:tracePt t="24684" x="1914525" y="6194425"/>
          <p14:tracePt t="24703" x="1946275" y="6194425"/>
          <p14:tracePt t="24714" x="1970088" y="6186488"/>
          <p14:tracePt t="24733" x="2008188" y="6170613"/>
          <p14:tracePt t="24751" x="2054225" y="6146800"/>
          <p14:tracePt t="24769" x="2085975" y="6116638"/>
          <p14:tracePt t="24781" x="2100263" y="6100763"/>
          <p14:tracePt t="24799" x="2100263" y="6078538"/>
          <p14:tracePt t="24818" x="2100263" y="6038850"/>
          <p14:tracePt t="24818" x="2100263" y="6030913"/>
          <p14:tracePt t="24836" x="2030413" y="5976938"/>
          <p14:tracePt t="24848" x="1976438" y="5938838"/>
          <p14:tracePt t="24866" x="1884363" y="5892800"/>
          <p14:tracePt t="24885" x="1784350" y="5861050"/>
          <p14:tracePt t="24885" x="1776413" y="5861050"/>
          <p14:tracePt t="24903" x="1684338" y="5861050"/>
          <p14:tracePt t="24915" x="1652588" y="5861050"/>
          <p14:tracePt t="24915" x="1644650" y="5868988"/>
          <p14:tracePt t="24933" x="1628775" y="5884863"/>
          <p14:tracePt t="24951" x="1606550" y="5930900"/>
          <p14:tracePt t="24969" x="1606550" y="6016625"/>
          <p14:tracePt t="24981" x="1660525" y="6092825"/>
          <p14:tracePt t="25000" x="1860550" y="6270625"/>
          <p14:tracePt t="25000" x="1868488" y="6286500"/>
          <p14:tracePt t="25018" x="2185988" y="6480175"/>
          <p14:tracePt t="25036" x="2571750" y="6680200"/>
          <p14:tracePt t="25048" x="2771775" y="6772275"/>
          <p14:tracePt t="25145" x="5467350" y="6819900"/>
          <p14:tracePt t="25146" x="5507038" y="6796088"/>
          <p14:tracePt t="25151" x="5730875" y="6657975"/>
          <p14:tracePt t="25157" x="6008688" y="6456363"/>
          <p14:tracePt t="25169" x="6564313" y="6008688"/>
          <p14:tracePt t="25182" x="6911975" y="5715000"/>
          <p14:tracePt t="25182" x="6935788" y="5699125"/>
          <p14:tracePt t="25200" x="7167563" y="5483225"/>
          <p14:tracePt t="25218" x="7189788" y="5337175"/>
          <p14:tracePt t="25236" x="7143750" y="5119688"/>
          <p14:tracePt t="25248" x="7097713" y="4989513"/>
          <p14:tracePt t="25267" x="7073900" y="4819650"/>
          <p14:tracePt t="25285" x="7119938" y="4718050"/>
          <p14:tracePt t="25303" x="7167563" y="4649788"/>
          <p14:tracePt t="25315" x="7173913" y="4625975"/>
          <p14:tracePt t="25333" x="7173913" y="4548188"/>
          <p14:tracePt t="25351" x="7159625" y="4456113"/>
          <p14:tracePt t="25370" x="7143750" y="4402138"/>
          <p14:tracePt t="25382" x="7135813" y="4371975"/>
          <p14:tracePt t="25400" x="7135813" y="4364038"/>
          <p14:tracePt t="25429" x="7135813" y="4356100"/>
          <p14:tracePt t="25436" x="7135813" y="4340225"/>
          <p14:tracePt t="25448" x="7159625" y="4310063"/>
          <p14:tracePt t="25467" x="7173913" y="4286250"/>
          <p14:tracePt t="25485" x="7173913" y="4270375"/>
          <p14:tracePt t="25503" x="7173913" y="4248150"/>
          <p14:tracePt t="25515" x="7173913" y="4240213"/>
          <p14:tracePt t="25533" x="7173913" y="4208463"/>
          <p14:tracePt t="25552" x="7181850" y="4178300"/>
          <p14:tracePt t="25570" x="7189788" y="4140200"/>
          <p14:tracePt t="25582" x="7197725" y="4116388"/>
          <p14:tracePt t="25600" x="7197725" y="4092575"/>
          <p14:tracePt t="25618" x="7197725" y="4070350"/>
          <p14:tracePt t="25637" x="7181850" y="4038600"/>
          <p14:tracePt t="25649" x="7159625" y="4016375"/>
          <p14:tracePt t="25667" x="7135813" y="3992563"/>
          <p14:tracePt t="25685" x="7127875" y="3976688"/>
          <p14:tracePt t="25704" x="7119938" y="3976688"/>
          <p14:tracePt t="25715" x="7113588" y="3962400"/>
          <p14:tracePt t="25734" x="7073900" y="3938588"/>
          <p14:tracePt t="25752" x="7035800" y="3914775"/>
          <p14:tracePt t="25770" x="6997700" y="3900488"/>
          <p14:tracePt t="25782" x="6981825" y="3892550"/>
          <p14:tracePt t="25800" x="6973888" y="3892550"/>
          <p14:tracePt t="25819" x="6973888" y="3884613"/>
          <p14:tracePt t="25837" x="6965950" y="3884613"/>
          <p14:tracePt t="25849" x="6943725" y="3884613"/>
          <p14:tracePt t="25867" x="6919913" y="3884613"/>
          <p14:tracePt t="25885" x="6881813" y="3892550"/>
          <p14:tracePt t="25904" x="6850063" y="3914775"/>
          <p14:tracePt t="25904" x="6842125" y="3914775"/>
          <p14:tracePt t="25916" x="6827838" y="3946525"/>
          <p14:tracePt t="25916" x="6827838" y="3954463"/>
          <p14:tracePt t="25934" x="6811963" y="4008438"/>
          <p14:tracePt t="25952" x="6811963" y="4078288"/>
          <p14:tracePt t="25970" x="6819900" y="4154488"/>
          <p14:tracePt t="25983" x="6819900" y="4200525"/>
          <p14:tracePt t="26001" x="6827838" y="4278313"/>
          <p14:tracePt t="26019" x="6842125" y="4356100"/>
          <p14:tracePt t="26037" x="6881813" y="4448175"/>
          <p14:tracePt t="26049" x="6919913" y="4510088"/>
          <p14:tracePt t="26068" x="6981825" y="4579938"/>
          <p14:tracePt t="26086" x="7058025" y="4641850"/>
          <p14:tracePt t="26086" x="7065963" y="4641850"/>
          <p14:tracePt t="26104" x="7143750" y="4679950"/>
          <p14:tracePt t="26116" x="7189788" y="4703763"/>
          <p14:tracePt t="26134" x="7251700" y="4718050"/>
          <p14:tracePt t="26152" x="7313613" y="4718050"/>
          <p14:tracePt t="26171" x="7367588" y="4703763"/>
          <p14:tracePt t="26171" x="7367588" y="4695825"/>
          <p14:tracePt t="26183" x="7391400" y="4664075"/>
          <p14:tracePt t="26183" x="7399338" y="4657725"/>
          <p14:tracePt t="26201" x="7413625" y="4579938"/>
          <p14:tracePt t="26219" x="7429500" y="4494213"/>
          <p14:tracePt t="26237" x="7437438" y="4418013"/>
          <p14:tracePt t="26249" x="7437438" y="4364038"/>
          <p14:tracePt t="26268" x="7437438" y="4278313"/>
          <p14:tracePt t="26286" x="7421563" y="4194175"/>
          <p14:tracePt t="26304" x="7399338" y="4132263"/>
          <p14:tracePt t="26316" x="7383463" y="4100513"/>
          <p14:tracePt t="26334" x="7359650" y="4046538"/>
          <p14:tracePt t="26352" x="7321550" y="3984625"/>
          <p14:tracePt t="26371" x="7259638" y="3938588"/>
          <p14:tracePt t="26371" x="7259638" y="3930650"/>
          <p14:tracePt t="26383" x="7205663" y="3908425"/>
          <p14:tracePt t="26401" x="7143750" y="3876675"/>
          <p14:tracePt t="26419" x="7089775" y="3854450"/>
          <p14:tracePt t="26437" x="7035800" y="3838575"/>
          <p14:tracePt t="26449" x="7011988" y="3830638"/>
          <p14:tracePt t="26468" x="6965950" y="3822700"/>
          <p14:tracePt t="26468" x="6958013" y="3822700"/>
          <p14:tracePt t="26486" x="6919913" y="3822700"/>
          <p14:tracePt t="26504" x="6888163" y="3822700"/>
          <p14:tracePt t="26516" x="6881813" y="3846513"/>
          <p14:tracePt t="26534" x="6865938" y="3884613"/>
          <p14:tracePt t="26553" x="6865938" y="3962400"/>
          <p14:tracePt t="26553" x="6865938" y="3970338"/>
          <p14:tracePt t="26571" x="6919913" y="4086225"/>
          <p14:tracePt t="26583" x="6958013" y="4162425"/>
          <p14:tracePt t="26601" x="6997700" y="4256088"/>
          <p14:tracePt t="26619" x="7027863" y="4316413"/>
          <p14:tracePt t="26638" x="7058025" y="4364038"/>
          <p14:tracePt t="26650" x="7073900" y="4386263"/>
          <p14:tracePt t="26668" x="7105650" y="4410075"/>
          <p14:tracePt t="26686" x="7143750" y="4432300"/>
          <p14:tracePt t="26705" x="7197725" y="4448175"/>
          <p14:tracePt t="26705" x="7205663" y="4448175"/>
          <p14:tracePt t="26716" x="7229475" y="4448175"/>
          <p14:tracePt t="26735" x="7267575" y="4432300"/>
          <p14:tracePt t="26753" x="7305675" y="4394200"/>
          <p14:tracePt t="26771" x="7329488" y="4332288"/>
          <p14:tracePt t="26783" x="7343775" y="4286250"/>
          <p14:tracePt t="26801" x="7351713" y="4200525"/>
          <p14:tracePt t="26820" x="7321550" y="4100513"/>
          <p14:tracePt t="26820" x="7321550" y="4092575"/>
          <p14:tracePt t="26838" x="7197725" y="3976688"/>
          <p14:tracePt t="26850" x="7097713" y="3914775"/>
          <p14:tracePt t="26868" x="6989763" y="3876675"/>
          <p14:tracePt t="26886" x="6896100" y="3876675"/>
          <p14:tracePt t="26905" x="6811963" y="3922713"/>
          <p14:tracePt t="26917" x="6772275" y="3962400"/>
          <p14:tracePt t="26935" x="6750050" y="4038600"/>
          <p14:tracePt t="26936" x="6750050" y="4046538"/>
          <p14:tracePt t="26953" x="6750050" y="4146550"/>
          <p14:tracePt t="26971" x="6858000" y="4270375"/>
          <p14:tracePt t="26983" x="6981825" y="4356100"/>
          <p14:tracePt t="27002" x="7167563" y="4440238"/>
          <p14:tracePt t="27020" x="7243763" y="4479925"/>
          <p14:tracePt t="27038" x="7229475" y="4525963"/>
          <p14:tracePt t="27050" x="7089775" y="4610100"/>
          <p14:tracePt t="27068" x="6780213" y="4749800"/>
          <p14:tracePt t="27087" x="6418263" y="4919663"/>
          <p14:tracePt t="27087" x="6394450" y="4927600"/>
          <p14:tracePt t="27105" x="5922963" y="5221288"/>
          <p14:tracePt t="27117" x="5568950" y="5413375"/>
          <p14:tracePt t="27135" x="5135563" y="5629275"/>
          <p14:tracePt t="27153" x="4827588" y="5768975"/>
          <p14:tracePt t="27172" x="4595813" y="5861050"/>
          <p14:tracePt t="27172" x="4587875" y="5868988"/>
          <p14:tracePt t="27184" x="4456113" y="5900738"/>
          <p14:tracePt t="27184" x="4448175" y="5900738"/>
          <p14:tracePt t="27202" x="4224338" y="5954713"/>
          <p14:tracePt t="27220" x="3976688" y="5984875"/>
          <p14:tracePt t="27238" x="3684588" y="6016625"/>
          <p14:tracePt t="27250" x="3490913" y="6054725"/>
          <p14:tracePt t="27269" x="3275013" y="6092825"/>
          <p14:tracePt t="27269" x="3267075" y="6092825"/>
          <p14:tracePt t="27287" x="3151188" y="6132513"/>
          <p14:tracePt t="27305" x="3057525" y="6154738"/>
          <p14:tracePt t="27317" x="3003550" y="6170613"/>
          <p14:tracePt t="27335" x="2911475" y="6170613"/>
          <p14:tracePt t="27354" x="2795588" y="6170613"/>
          <p14:tracePt t="27372" x="2625725" y="6140450"/>
          <p14:tracePt t="27384" x="2509838" y="6116638"/>
          <p14:tracePt t="27402" x="2417763" y="6108700"/>
          <p14:tracePt t="27420" x="2347913" y="6108700"/>
          <p14:tracePt t="27438" x="2286000" y="6108700"/>
          <p14:tracePt t="27450" x="2255838" y="6108700"/>
          <p14:tracePt t="27469" x="2216150" y="6108700"/>
          <p14:tracePt t="27487" x="2185988" y="6108700"/>
          <p14:tracePt t="27505" x="2139950" y="6092825"/>
          <p14:tracePt t="27517" x="2116138" y="6086475"/>
          <p14:tracePt t="27536" x="2085975" y="6086475"/>
          <p14:tracePt t="27554" x="2054225" y="6078538"/>
          <p14:tracePt t="27572" x="2000250" y="6062663"/>
          <p14:tracePt t="27584" x="1976438" y="6054725"/>
          <p14:tracePt t="27602" x="1946275" y="6046788"/>
          <p14:tracePt t="27620" x="1930400" y="6024563"/>
          <p14:tracePt t="27639" x="1900238" y="6016625"/>
          <p14:tracePt t="27651" x="1884363" y="6016625"/>
          <p14:tracePt t="27669" x="1860550" y="6016625"/>
          <p14:tracePt t="27687" x="1846263" y="6016625"/>
          <p14:tracePt t="27705" x="1830388" y="6008688"/>
          <p14:tracePt t="27721" x="1822450" y="6008688"/>
          <p14:tracePt t="27736" x="1814513" y="6008688"/>
          <p14:tracePt t="27754" x="1800225" y="6000750"/>
          <p14:tracePt t="27772" x="1784350" y="5992813"/>
          <p14:tracePt t="27784" x="1776413" y="5992813"/>
          <p14:tracePt t="27802" x="1752600" y="5984875"/>
          <p14:tracePt t="27821" x="1744663" y="5976938"/>
          <p14:tracePt t="27839" x="1738313" y="5970588"/>
          <p14:tracePt t="27851" x="1722438" y="5962650"/>
          <p14:tracePt t="27869" x="1714500" y="5938838"/>
          <p14:tracePt t="27887" x="1714500" y="5930900"/>
          <p14:tracePt t="27907" x="1714500" y="5922963"/>
          <p14:tracePt t="27958" x="1714500" y="5915025"/>
          <p14:tracePt t="28311" x="1714500" y="5908675"/>
          <p14:tracePt t="28312" x="1722438" y="5908675"/>
          <p14:tracePt t="28316" x="1730375" y="5908675"/>
          <p14:tracePt t="28344" x="1730375" y="5900738"/>
          <p14:tracePt t="28347" x="1738313" y="5900738"/>
          <p14:tracePt t="28358" x="1744663" y="5900738"/>
          <p14:tracePt t="28373" x="1760538" y="5900738"/>
          <p14:tracePt t="28385" x="1776413" y="5900738"/>
          <p14:tracePt t="28403" x="1806575" y="5900738"/>
          <p14:tracePt t="28421" x="1830388" y="5900738"/>
          <p14:tracePt t="28439" x="1838325" y="5900738"/>
          <p14:tracePt t="28498" x="1846263" y="5900738"/>
          <p14:tracePt t="28509" x="1846263" y="5892800"/>
          <p14:tracePt t="28631" x="1854200" y="5892800"/>
          <p14:tracePt t="28636" x="1860550" y="5892800"/>
          <p14:tracePt t="28643" x="1868488" y="5892800"/>
          <p14:tracePt t="28653" x="1876425" y="5892800"/>
          <p14:tracePt t="28716" x="1884363" y="5892800"/>
          <p14:tracePt t="28736" x="1892300" y="5892800"/>
          <p14:tracePt t="28737" x="1892300" y="5884863"/>
          <p14:tracePt t="28743" x="1892300" y="5876925"/>
          <p14:tracePt t="28755" x="1922463" y="5830888"/>
          <p14:tracePt t="28773" x="2016125" y="5761038"/>
          <p14:tracePt t="28785" x="2030413" y="5753100"/>
          <p14:tracePt t="30509" x="2030413" y="5745163"/>
          <p14:tracePt t="30513" x="2030413" y="5738813"/>
          <p14:tracePt t="30515" x="2030413" y="5730875"/>
          <p14:tracePt t="30520" x="2016125" y="5707063"/>
          <p14:tracePt t="30521" x="2016125" y="5691188"/>
          <p14:tracePt t="30539" x="1970088" y="5583238"/>
          <p14:tracePt t="30539" x="1970088" y="5575300"/>
          <p14:tracePt t="30557" x="1946275" y="5529263"/>
          <p14:tracePt t="30648" x="1954213" y="5529263"/>
          <p14:tracePt t="30649" x="1954213" y="5521325"/>
          <p14:tracePt t="30654" x="1962150" y="5521325"/>
          <p14:tracePt t="30660" x="1984375" y="5514975"/>
          <p14:tracePt t="30672" x="1992313" y="5507038"/>
          <p14:tracePt t="30690" x="1992313" y="5499100"/>
          <p14:tracePt t="30708" x="1984375" y="5491163"/>
          <p14:tracePt t="30721" x="1976438" y="5483225"/>
          <p14:tracePt t="30739" x="1970088" y="5483225"/>
          <p14:tracePt t="30757" x="1962150" y="5475288"/>
          <p14:tracePt t="30775" x="1962150" y="5467350"/>
          <p14:tracePt t="30787" x="1954213" y="5467350"/>
          <p14:tracePt t="30806" x="1938338" y="5445125"/>
          <p14:tracePt t="30824" x="1922463" y="5399088"/>
          <p14:tracePt t="30842" x="1892300" y="5359400"/>
          <p14:tracePt t="30854" x="1884363" y="5337175"/>
          <p14:tracePt t="30872" x="1884363" y="5321300"/>
          <p14:tracePt t="30891" x="1884363" y="5305425"/>
          <p14:tracePt t="30909" x="1884363" y="5289550"/>
          <p14:tracePt t="30923" x="1892300" y="5275263"/>
          <p14:tracePt t="30952" x="1892300" y="5267325"/>
          <p14:tracePt t="30991" x="1892300" y="5259388"/>
          <p14:tracePt t="31044" x="1892300" y="5251450"/>
          <p14:tracePt t="31054" x="1892300" y="5243513"/>
          <p14:tracePt t="31065" x="1892300" y="5235575"/>
          <p14:tracePt t="31074" x="1892300" y="5229225"/>
          <p14:tracePt t="31082" x="1892300" y="5221288"/>
          <p14:tracePt t="31091" x="1892300" y="5213350"/>
          <p14:tracePt t="31103" x="1892300" y="5205413"/>
          <p14:tracePt t="31121" x="1892300" y="5197475"/>
          <p14:tracePt t="31139" x="1892300" y="5189538"/>
          <p14:tracePt t="31194" x="1892300" y="5181600"/>
          <p14:tracePt t="31198" x="1892300" y="5173663"/>
          <p14:tracePt t="31205" x="1892300" y="5167313"/>
          <p14:tracePt t="31213" x="1892300" y="5159375"/>
          <p14:tracePt t="31224" x="1892300" y="5151438"/>
          <p14:tracePt t="31236" x="1892300" y="5143500"/>
          <p14:tracePt t="31450" x="1884363" y="5143500"/>
          <p14:tracePt t="31462" x="1876425" y="5143500"/>
          <p14:tracePt t="31469" x="1868488" y="5143500"/>
          <p14:tracePt t="31589" x="1860550" y="5143500"/>
          <p14:tracePt t="31618" x="1860550" y="5151438"/>
          <p14:tracePt t="31639" x="1854200" y="5151438"/>
          <p14:tracePt t="31684" x="1854200" y="5159375"/>
          <p14:tracePt t="31690" x="1846263" y="5159375"/>
          <p14:tracePt t="31693" x="1846263" y="5167313"/>
          <p14:tracePt t="31699" x="1838325" y="5173663"/>
          <p14:tracePt t="31706" x="1830388" y="5189538"/>
          <p14:tracePt t="31722" x="1822450" y="5229225"/>
          <p14:tracePt t="31740" x="1814513" y="5289550"/>
          <p14:tracePt t="31758" x="1814513" y="5367338"/>
          <p14:tracePt t="31770" x="1814513" y="5405438"/>
          <p14:tracePt t="31788" x="1814513" y="5445125"/>
          <p14:tracePt t="31807" x="1806575" y="5475288"/>
          <p14:tracePt t="31825" x="1806575" y="5507038"/>
          <p14:tracePt t="31837" x="1806575" y="5529263"/>
          <p14:tracePt t="31855" x="1806575" y="5568950"/>
          <p14:tracePt t="31873" x="1806575" y="5607050"/>
          <p14:tracePt t="31891" x="1806575" y="5622925"/>
          <p14:tracePt t="31904" x="1806575" y="5629275"/>
          <p14:tracePt t="31922" x="1806575" y="5637213"/>
          <p14:tracePt t="31994" x="1806575" y="5629275"/>
          <p14:tracePt t="31997" x="1806575" y="5622925"/>
          <p14:tracePt t="32001" x="1806575" y="5607050"/>
          <p14:tracePt t="32007" x="1806575" y="5575300"/>
          <p14:tracePt t="32025" x="1806575" y="5514975"/>
          <p14:tracePt t="32037" x="1806575" y="5491163"/>
          <p14:tracePt t="32055" x="1806575" y="5467350"/>
          <p14:tracePt t="32073" x="1806575" y="5453063"/>
          <p14:tracePt t="32151" x="1800225" y="5453063"/>
          <p14:tracePt t="32155" x="1800225" y="5459413"/>
          <p14:tracePt t="32158" x="1800225" y="5475288"/>
          <p14:tracePt t="32159" x="1792288" y="5475288"/>
          <p14:tracePt t="32164" x="1792288" y="5499100"/>
          <p14:tracePt t="32165" x="1784350" y="5507038"/>
          <p14:tracePt t="32171" x="1776413" y="5529263"/>
          <p14:tracePt t="32171" x="1776413" y="5537200"/>
          <p14:tracePt t="32189" x="1768475" y="5622925"/>
          <p14:tracePt t="32207" x="1768475" y="5676900"/>
          <p14:tracePt t="32225" x="1768475" y="5715000"/>
          <p14:tracePt t="32237" x="1768475" y="5730875"/>
          <p14:tracePt t="32255" x="1768475" y="5768975"/>
          <p14:tracePt t="32274" x="1768475" y="5815013"/>
          <p14:tracePt t="32274" x="1768475" y="5822950"/>
          <p14:tracePt t="32292" x="1776413" y="5892800"/>
          <p14:tracePt t="32304" x="1776413" y="5946775"/>
          <p14:tracePt t="32322" x="1776413" y="6016625"/>
          <p14:tracePt t="32340" x="1776413" y="6100763"/>
          <p14:tracePt t="32359" x="1776413" y="6200775"/>
          <p14:tracePt t="32371" x="1776413" y="6248400"/>
          <p14:tracePt t="32389" x="1776413" y="6294438"/>
          <p14:tracePt t="32407" x="1776413" y="6302375"/>
          <p14:tracePt t="32505" x="1776413" y="6294438"/>
          <p14:tracePt t="32506" x="1776413" y="6286500"/>
          <p14:tracePt t="32510" x="1776413" y="6262688"/>
          <p14:tracePt t="32522" x="1776413" y="6186488"/>
          <p14:tracePt t="32541" x="1768475" y="6062663"/>
          <p14:tracePt t="32559" x="1744663" y="5938838"/>
          <p14:tracePt t="32571" x="1744663" y="5868988"/>
          <p14:tracePt t="32589" x="1752600" y="5784850"/>
          <p14:tracePt t="32608" x="1768475" y="5730875"/>
          <p14:tracePt t="32608" x="1768475" y="5722938"/>
          <p14:tracePt t="32626" x="1784350" y="5653088"/>
          <p14:tracePt t="32626" x="1784350" y="5645150"/>
          <p14:tracePt t="32638" x="1800225" y="5599113"/>
          <p14:tracePt t="32638" x="1800225" y="5591175"/>
          <p14:tracePt t="32656" x="1822450" y="5507038"/>
          <p14:tracePt t="32674" x="1838325" y="5437188"/>
          <p14:tracePt t="32692" x="1854200" y="5359400"/>
          <p14:tracePt t="32704" x="1868488" y="5321300"/>
          <p14:tracePt t="32723" x="1868488" y="5267325"/>
          <p14:tracePt t="32723" x="1868488" y="5259388"/>
          <p14:tracePt t="32741" x="1868488" y="5205413"/>
          <p14:tracePt t="32759" x="1868488" y="5151438"/>
          <p14:tracePt t="32771" x="1868488" y="5127625"/>
          <p14:tracePt t="32789" x="1868488" y="5105400"/>
          <p14:tracePt t="32808" x="1868488" y="5089525"/>
          <p14:tracePt t="32908" x="1868488" y="5097463"/>
          <p14:tracePt t="32912" x="1868488" y="5105400"/>
          <p14:tracePt t="32914" x="1860550" y="5113338"/>
          <p14:tracePt t="32923" x="1854200" y="5135563"/>
          <p14:tracePt t="32941" x="1838325" y="5197475"/>
          <p14:tracePt t="32959" x="1838325" y="5275263"/>
          <p14:tracePt t="32971" x="1838325" y="5321300"/>
          <p14:tracePt t="32990" x="1838325" y="5391150"/>
          <p14:tracePt t="32990" x="1838325" y="5399088"/>
          <p14:tracePt t="33008" x="1838325" y="5467350"/>
          <p14:tracePt t="33026" x="1846263" y="5514975"/>
          <p14:tracePt t="33038" x="1854200" y="5545138"/>
          <p14:tracePt t="33056" x="1860550" y="5599113"/>
          <p14:tracePt t="33075" x="1860550" y="5645150"/>
          <p14:tracePt t="33093" x="1860550" y="5722938"/>
          <p14:tracePt t="33105" x="1860550" y="5768975"/>
          <p14:tracePt t="33123" x="1868488" y="5846763"/>
          <p14:tracePt t="33141" x="1868488" y="5908675"/>
          <p14:tracePt t="33159" x="1868488" y="5954713"/>
          <p14:tracePt t="33172" x="1868488" y="5992813"/>
          <p14:tracePt t="33172" x="1868488" y="6000750"/>
          <p14:tracePt t="33190" x="1868488" y="6070600"/>
          <p14:tracePt t="33208" x="1884363" y="6146800"/>
          <p14:tracePt t="33226" x="1900238" y="6232525"/>
          <p14:tracePt t="33238" x="1908175" y="6278563"/>
          <p14:tracePt t="33256" x="1914525" y="6310313"/>
          <p14:tracePt t="33275" x="1914525" y="6324600"/>
          <p14:tracePt t="33293" x="1914525" y="6332538"/>
          <p14:tracePt t="33305" x="1914525" y="6348413"/>
          <p14:tracePt t="33323" x="1914525" y="6356350"/>
          <p14:tracePt t="33390" x="1914525" y="6348413"/>
          <p14:tracePt t="33391" x="1914525" y="6340475"/>
          <p14:tracePt t="33396" x="1914525" y="6324600"/>
          <p14:tracePt t="33408" x="1914525" y="6262688"/>
          <p14:tracePt t="33426" x="1900238" y="6178550"/>
          <p14:tracePt t="33438" x="1892300" y="6108700"/>
          <p14:tracePt t="33457" x="1868488" y="5984875"/>
          <p14:tracePt t="33475" x="1854200" y="5854700"/>
          <p14:tracePt t="33493" x="1814513" y="5722938"/>
          <p14:tracePt t="33505" x="1792288" y="5653088"/>
          <p14:tracePt t="33523" x="1776413" y="5553075"/>
          <p14:tracePt t="33542" x="1768475" y="5459413"/>
          <p14:tracePt t="33560" x="1760538" y="5375275"/>
          <p14:tracePt t="33572" x="1760538" y="5313363"/>
          <p14:tracePt t="33590" x="1760538" y="5213350"/>
          <p14:tracePt t="33609" x="1738313" y="5127625"/>
          <p14:tracePt t="33609" x="1738313" y="5119688"/>
          <p14:tracePt t="33627" x="1722438" y="5073650"/>
          <p14:tracePt t="33639" x="1714500" y="5057775"/>
          <p14:tracePt t="33657" x="1714500" y="5051425"/>
          <p14:tracePt t="33742" x="1714500" y="5057775"/>
          <p14:tracePt t="33746" x="1714500" y="5065713"/>
          <p14:tracePt t="33749" x="1714500" y="5073650"/>
          <p14:tracePt t="33760" x="1714500" y="5119688"/>
          <p14:tracePt t="33772" x="1730375" y="5181600"/>
          <p14:tracePt t="33790" x="1760538" y="5297488"/>
          <p14:tracePt t="33808" x="1792288" y="5383213"/>
          <p14:tracePt t="33827" x="1806575" y="5483225"/>
          <p14:tracePt t="33839" x="1814513" y="5521325"/>
          <p14:tracePt t="33857" x="1822450" y="5575300"/>
          <p14:tracePt t="33875" x="1822450" y="5622925"/>
          <p14:tracePt t="33893" x="1822450" y="5684838"/>
          <p14:tracePt t="33906" x="1830388" y="5715000"/>
          <p14:tracePt t="33924" x="1830388" y="5776913"/>
          <p14:tracePt t="33944" x="1830388" y="5846763"/>
          <p14:tracePt t="33944" x="1830388" y="5854700"/>
          <p14:tracePt t="33960" x="1846263" y="5915025"/>
          <p14:tracePt t="33973" x="1846263" y="5962650"/>
          <p14:tracePt t="33973" x="1854200" y="5970588"/>
          <p14:tracePt t="33991" x="1860550" y="6030913"/>
          <p14:tracePt t="34009" x="1876425" y="6092825"/>
          <p14:tracePt t="34027" x="1884363" y="6146800"/>
          <p14:tracePt t="34039" x="1884363" y="6178550"/>
          <p14:tracePt t="34057" x="1884363" y="6208713"/>
          <p14:tracePt t="34076" x="1884363" y="6216650"/>
          <p14:tracePt t="34794" x="1876425" y="6216650"/>
          <p14:tracePt t="34803" x="1868488" y="6216650"/>
          <p14:tracePt t="34830" x="1860550" y="6216650"/>
          <p14:tracePt t="34844" x="1854200" y="6216650"/>
          <p14:tracePt t="34934" x="1854200" y="6208713"/>
          <p14:tracePt t="34938" x="1854200" y="6200775"/>
          <p14:tracePt t="34940" x="1854200" y="6194425"/>
          <p14:tracePt t="34943" x="1854200" y="6186488"/>
          <p14:tracePt t="34961" x="1854200" y="6146800"/>
          <p14:tracePt t="35072" x="1846263" y="6146800"/>
          <p14:tracePt t="35076" x="1838325" y="6146800"/>
          <p14:tracePt t="35086" x="1830388" y="6146800"/>
          <p14:tracePt t="37113" x="1822450" y="6146800"/>
          <p14:tracePt t="37117" x="1814513" y="6146800"/>
          <p14:tracePt t="37119" x="1806575" y="6146800"/>
          <p14:tracePt t="37127" x="1768475" y="6146800"/>
          <p14:tracePt t="37145" x="1714500" y="6146800"/>
          <p14:tracePt t="37164" x="1698625" y="6146800"/>
          <p14:tracePt t="37164" x="1690688" y="6146800"/>
          <p14:tracePt t="37176" x="1676400" y="6140450"/>
          <p14:tracePt t="37194" x="1644650" y="6132513"/>
          <p14:tracePt t="37212" x="1622425" y="6116638"/>
          <p14:tracePt t="37230" x="1598613" y="6100763"/>
          <p14:tracePt t="37242" x="1590675" y="6100763"/>
          <p14:tracePt t="37308" x="1590675" y="6092825"/>
          <p14:tracePt t="37317" x="1590675" y="6086475"/>
          <p14:tracePt t="37322" x="1590675" y="6078538"/>
          <p14:tracePt t="37327" x="1590675" y="6070600"/>
          <p14:tracePt t="37346" x="1590675" y="6038850"/>
          <p14:tracePt t="37364" x="1590675" y="6008688"/>
          <p14:tracePt t="37376" x="1606550" y="6000750"/>
          <p14:tracePt t="37394" x="1628775" y="5976938"/>
          <p14:tracePt t="37412" x="1660525" y="5970588"/>
          <p14:tracePt t="37430" x="1698625" y="5954713"/>
          <p14:tracePt t="37443" x="1714500" y="5954713"/>
          <p14:tracePt t="37443" x="1722438" y="5954713"/>
          <p14:tracePt t="37461" x="1730375" y="5954713"/>
          <p14:tracePt t="37479" x="1752600" y="5954713"/>
          <p14:tracePt t="37497" x="1792288" y="5954713"/>
          <p14:tracePt t="37509" x="1822450" y="5954713"/>
          <p14:tracePt t="37528" x="1860550" y="5954713"/>
          <p14:tracePt t="37546" x="1884363" y="5954713"/>
          <p14:tracePt t="37564" x="1892300" y="5954713"/>
          <p14:tracePt t="37576" x="1900238" y="5954713"/>
          <p14:tracePt t="37594" x="1914525" y="5954713"/>
          <p14:tracePt t="37621" x="1922463" y="5954713"/>
          <p14:tracePt t="37633" x="1922463" y="5946775"/>
          <p14:tracePt t="37649" x="1922463" y="5938838"/>
          <p14:tracePt t="37661" x="1930400" y="5930900"/>
          <p14:tracePt t="37679" x="1938338" y="5922963"/>
          <p14:tracePt t="37697" x="1954213" y="5908675"/>
          <p14:tracePt t="37710" x="1976438" y="5908675"/>
          <p14:tracePt t="37728" x="1992313" y="5900738"/>
          <p14:tracePt t="37746" x="2008188" y="5884863"/>
          <p14:tracePt t="37764" x="2024063" y="5868988"/>
          <p14:tracePt t="37777" x="2030413" y="5868988"/>
          <p14:tracePt t="37794" x="2046288" y="5861050"/>
          <p14:tracePt t="37813" x="2078038" y="5846763"/>
          <p14:tracePt t="37831" x="2092325" y="5838825"/>
          <p14:tracePt t="37848" x="2100263" y="5838825"/>
          <p14:tracePt t="37861" x="2108200" y="5830888"/>
          <p14:tracePt t="37882" x="2116138" y="5830888"/>
          <p14:tracePt t="38056" x="2116138" y="5822950"/>
          <p14:tracePt t="38062" x="2116138" y="5815013"/>
          <p14:tracePt t="38064" x="2108200" y="5815013"/>
          <p14:tracePt t="38067" x="2100263" y="5815013"/>
          <p14:tracePt t="38080" x="2092325" y="5807075"/>
          <p14:tracePt t="38098" x="2078038" y="5800725"/>
          <p14:tracePt t="38110" x="2062163" y="5800725"/>
          <p14:tracePt t="38843" x="2062163" y="5792788"/>
          <p14:tracePt t="38864" x="2070100" y="5784850"/>
          <p14:tracePt t="38871" x="2078038" y="5784850"/>
          <p14:tracePt t="38905" x="2085975" y="5784850"/>
          <p14:tracePt t="38917" x="2092325" y="5784850"/>
          <p14:tracePt t="38918" x="2092325" y="5776913"/>
          <p14:tracePt t="38934" x="2100263" y="5776913"/>
          <p14:tracePt t="38941" x="2108200" y="5776913"/>
          <p14:tracePt t="39580" x="2100263" y="5776913"/>
          <p14:tracePt t="40085" x="2100263" y="5784850"/>
          <p14:tracePt t="40088" x="2100263" y="5792788"/>
          <p14:tracePt t="40092" x="2100263" y="5800725"/>
          <p14:tracePt t="40098" x="2100263" y="5807075"/>
          <p14:tracePt t="40112" x="2100263" y="5815013"/>
          <p14:tracePt t="40130" x="2108200" y="5830888"/>
          <p14:tracePt t="40148" x="2116138" y="5838825"/>
          <p14:tracePt t="40170" x="2116138" y="5846763"/>
          <p14:tracePt t="40179" x="2124075" y="5846763"/>
          <p14:tracePt t="40197" x="2124075" y="5854700"/>
          <p14:tracePt t="40215" x="2132013" y="5868988"/>
          <p14:tracePt t="40227" x="2139950" y="5876925"/>
          <p14:tracePt t="40245" x="2146300" y="5892800"/>
          <p14:tracePt t="40264" x="2162175" y="5908675"/>
          <p14:tracePt t="40282" x="2170113" y="5922963"/>
          <p14:tracePt t="40294" x="2178050" y="5930900"/>
          <p14:tracePt t="40312" x="2185988" y="5938838"/>
          <p14:tracePt t="40330" x="2200275" y="5946775"/>
          <p14:tracePt t="40349" x="2216150" y="5954713"/>
          <p14:tracePt t="40361" x="2224088" y="5954713"/>
          <p14:tracePt t="40387" x="2232025" y="5954713"/>
          <p14:tracePt t="40411" x="2239963" y="5954713"/>
          <p14:tracePt t="40426" x="2247900" y="5954713"/>
          <p14:tracePt t="40447" x="2255838" y="5954713"/>
          <p14:tracePt t="40514" x="2255838" y="5946775"/>
          <p14:tracePt t="40517" x="2255838" y="5938838"/>
          <p14:tracePt t="40524" x="2255838" y="5930900"/>
          <p14:tracePt t="40531" x="2255838" y="5922963"/>
          <p14:tracePt t="40549" x="2255838" y="5908675"/>
          <p14:tracePt t="40561" x="2255838" y="5900738"/>
          <p14:tracePt t="40579" x="2255838" y="5892800"/>
          <p14:tracePt t="40597" x="2255838" y="5868988"/>
          <p14:tracePt t="40616" x="2255838" y="5846763"/>
          <p14:tracePt t="40628" x="2255838" y="5830888"/>
          <p14:tracePt t="40646" x="2247900" y="5815013"/>
          <p14:tracePt t="40666" x="2247900" y="5807075"/>
          <p14:tracePt t="40682" x="2247900" y="5800725"/>
          <p14:tracePt t="40702" x="2232025" y="5761038"/>
          <p14:tracePt t="40712" x="2232025" y="5738813"/>
          <p14:tracePt t="40731" x="2224088" y="5707063"/>
          <p14:tracePt t="40749" x="2224088" y="5684838"/>
          <p14:tracePt t="40761" x="2224088" y="5661025"/>
          <p14:tracePt t="40780" x="2224088" y="5614988"/>
          <p14:tracePt t="40798" x="2216150" y="5568950"/>
          <p14:tracePt t="40816" x="2208213" y="5537200"/>
          <p14:tracePt t="40828" x="2208213" y="5529263"/>
          <p14:tracePt t="40846" x="2208213" y="5521325"/>
          <p14:tracePt t="40874" x="2208213" y="5514975"/>
          <p14:tracePt t="40888" x="2208213" y="5507038"/>
          <p14:tracePt t="40900" x="2208213" y="5499100"/>
          <p14:tracePt t="41021" x="2216150" y="5499100"/>
          <p14:tracePt t="41027" x="2224088" y="5507038"/>
          <p14:tracePt t="41030" x="2224088" y="5514975"/>
          <p14:tracePt t="41034" x="2239963" y="5521325"/>
          <p14:tracePt t="41046" x="2270125" y="5575300"/>
          <p14:tracePt t="41064" x="2309813" y="5637213"/>
          <p14:tracePt t="41083" x="2347913" y="5699125"/>
          <p14:tracePt t="41095" x="2378075" y="5753100"/>
          <p14:tracePt t="41113" x="2432050" y="5846763"/>
          <p14:tracePt t="41131" x="2486025" y="5946775"/>
          <p14:tracePt t="41149" x="2517775" y="6024563"/>
          <p14:tracePt t="41162" x="2541588" y="6046788"/>
          <p14:tracePt t="41162" x="2541588" y="6054725"/>
          <p14:tracePt t="41180" x="2563813" y="6070600"/>
          <p14:tracePt t="41202" x="2571750" y="6070600"/>
          <p14:tracePt t="41216" x="2571750" y="6078538"/>
          <p14:tracePt t="41231" x="2579688" y="6078538"/>
          <p14:tracePt t="41246" x="2601913" y="6054725"/>
          <p14:tracePt t="41265" x="2641600" y="6000750"/>
          <p14:tracePt t="41283" x="2671763" y="5922963"/>
          <p14:tracePt t="41295" x="2687638" y="5861050"/>
          <p14:tracePt t="41313" x="2703513" y="5761038"/>
          <p14:tracePt t="41331" x="2711450" y="5653088"/>
          <p14:tracePt t="41350" x="2711450" y="5553075"/>
          <p14:tracePt t="41350" x="2711450" y="5545138"/>
          <p14:tracePt t="41362" x="2711450" y="5499100"/>
          <p14:tracePt t="41380" x="2717800" y="5459413"/>
          <p14:tracePt t="41398" x="2717800" y="5453063"/>
          <p14:tracePt t="41445" x="2717800" y="5459413"/>
          <p14:tracePt t="41446" x="2717800" y="5467350"/>
          <p14:tracePt t="41448" x="2717800" y="5475288"/>
          <p14:tracePt t="41465" x="2717800" y="5591175"/>
          <p14:tracePt t="41483" x="2717800" y="5722938"/>
          <p14:tracePt t="41495" x="2749550" y="5807075"/>
          <p14:tracePt t="41513" x="2811463" y="5954713"/>
          <p14:tracePt t="41532" x="2903538" y="6062663"/>
          <p14:tracePt t="41550" x="2989263" y="6116638"/>
          <p14:tracePt t="41562" x="3019425" y="6124575"/>
          <p14:tracePt t="41580" x="3051175" y="6124575"/>
          <p14:tracePt t="41598" x="3089275" y="6086475"/>
          <p14:tracePt t="41617" x="3127375" y="5976938"/>
          <p14:tracePt t="41617" x="3127375" y="5970588"/>
          <p14:tracePt t="41629" x="3151188" y="5876925"/>
          <p14:tracePt t="41647" x="3167063" y="5745163"/>
          <p14:tracePt t="41665" x="3181350" y="5676900"/>
          <p14:tracePt t="41683" x="3205163" y="5661025"/>
          <p14:tracePt t="41695" x="3221038" y="5653088"/>
          <p14:tracePt t="41714" x="3289300" y="5668963"/>
          <p14:tracePt t="41714" x="3297238" y="5668963"/>
          <p14:tracePt t="41732" x="3560763" y="5807075"/>
          <p14:tracePt t="41750" x="3954463" y="6030913"/>
          <p14:tracePt t="41762" x="4278313" y="6256338"/>
          <p14:tracePt t="41780" x="4833938" y="6486525"/>
          <p14:tracePt t="41799" x="5521325" y="6480175"/>
          <p14:tracePt t="41799" x="5561013" y="6480175"/>
          <p14:tracePt t="41817" x="6440488" y="6294438"/>
          <p14:tracePt t="41829" x="7035800" y="6124575"/>
          <p14:tracePt t="41847" x="8016875" y="5753100"/>
          <p14:tracePt t="41865" x="8758238" y="5375275"/>
          <p14:tracePt t="41965" x="9120188" y="3914775"/>
          <p14:tracePt t="41967" x="9113838" y="3908425"/>
          <p14:tracePt t="41967" x="9105900" y="3900488"/>
          <p14:tracePt t="41968" x="9097963" y="3892550"/>
          <p14:tracePt t="41981" x="8974138" y="3776663"/>
          <p14:tracePt t="41999" x="8772525" y="3614738"/>
          <p14:tracePt t="42017" x="8572500" y="3482975"/>
          <p14:tracePt t="42029" x="8402638" y="3398838"/>
          <p14:tracePt t="42047" x="8147050" y="3305175"/>
          <p14:tracePt t="42066" x="7915275" y="3251200"/>
          <p14:tracePt t="42066" x="7908925" y="3251200"/>
          <p14:tracePt t="42084" x="7745413" y="3251200"/>
          <p14:tracePt t="42084" x="7731125" y="3251200"/>
          <p14:tracePt t="42096" x="7637463" y="3275013"/>
          <p14:tracePt t="42114" x="7545388" y="3321050"/>
          <p14:tracePt t="42132" x="7529513" y="3343275"/>
          <p14:tracePt t="42150" x="7521575" y="3343275"/>
          <p14:tracePt t="42169" x="7529513" y="3343275"/>
          <p14:tracePt t="42181" x="7561263" y="3321050"/>
          <p14:tracePt t="42199" x="7623175" y="3282950"/>
          <p14:tracePt t="42217" x="7699375" y="3259138"/>
          <p14:tracePt t="42229" x="7739063" y="3243263"/>
          <p14:tracePt t="42248" x="7769225" y="3205163"/>
          <p14:tracePt t="42248" x="7777163" y="3205163"/>
          <p14:tracePt t="42266" x="7785100" y="3159125"/>
          <p14:tracePt t="42266" x="7785100" y="3151188"/>
          <p14:tracePt t="42284" x="7777163" y="3073400"/>
          <p14:tracePt t="42296" x="7761288" y="3035300"/>
          <p14:tracePt t="42315" x="7745413" y="2965450"/>
          <p14:tracePt t="42315" x="7745413" y="2957513"/>
          <p14:tracePt t="42332" x="7745413" y="2903538"/>
          <p14:tracePt t="42351" x="7745413" y="2827338"/>
          <p14:tracePt t="42351" x="7745413" y="2819400"/>
          <p14:tracePt t="42363" x="7723188" y="2765425"/>
          <p14:tracePt t="42381" x="7653338" y="2695575"/>
          <p14:tracePt t="42399" x="7553325" y="2625725"/>
          <p14:tracePt t="42417" x="7475538" y="2571750"/>
          <p14:tracePt t="42429" x="7445375" y="2547938"/>
          <p14:tracePt t="42448" x="7413625" y="2525713"/>
          <p14:tracePt t="42466" x="7399338" y="2501900"/>
          <p14:tracePt t="42484" x="7337425" y="2463800"/>
          <p14:tracePt t="42496" x="7259638" y="2439988"/>
          <p14:tracePt t="42514" x="7143750" y="2401888"/>
          <p14:tracePt t="42533" x="7043738" y="2378075"/>
          <p14:tracePt t="42551" x="6997700" y="2378075"/>
          <p14:tracePt t="42563" x="6950075" y="2378075"/>
          <p14:tracePt t="42581" x="6865938" y="2417763"/>
          <p14:tracePt t="42600" x="6780213" y="2479675"/>
          <p14:tracePt t="42600" x="6772275" y="2486025"/>
          <p14:tracePt t="42618" x="6696075" y="2571750"/>
          <p14:tracePt t="42618" x="6688138" y="2579688"/>
          <p14:tracePt t="42630" x="6642100" y="2649538"/>
          <p14:tracePt t="42630" x="6634163" y="2649538"/>
          <p14:tracePt t="42648" x="6564313" y="2757488"/>
          <p14:tracePt t="42666" x="6510338" y="2841625"/>
          <p14:tracePt t="42684" x="6480175" y="2919413"/>
          <p14:tracePt t="42696" x="6464300" y="2981325"/>
          <p14:tracePt t="42715" x="6464300" y="3089275"/>
          <p14:tracePt t="42715" x="6464300" y="3097213"/>
          <p14:tracePt t="42733" x="6464300" y="3205163"/>
          <p14:tracePt t="42751" x="6472238" y="3305175"/>
          <p14:tracePt t="42763" x="6486525" y="3375025"/>
          <p14:tracePt t="42782" x="6534150" y="3452813"/>
          <p14:tracePt t="42800" x="6596063" y="3506788"/>
          <p14:tracePt t="42800" x="6602413" y="3506788"/>
          <p14:tracePt t="42818" x="6664325" y="3544888"/>
          <p14:tracePt t="42830" x="6704013" y="3568700"/>
          <p14:tracePt t="42848" x="6780213" y="3614738"/>
          <p14:tracePt t="42866" x="6850063" y="3644900"/>
          <p14:tracePt t="42885" x="6919913" y="3676650"/>
          <p14:tracePt t="42897" x="6958013" y="3698875"/>
          <p14:tracePt t="42897" x="6965950" y="3698875"/>
          <p14:tracePt t="42915" x="7043738" y="3730625"/>
          <p14:tracePt t="42933" x="7127875" y="3752850"/>
          <p14:tracePt t="42951" x="7205663" y="3760788"/>
          <p14:tracePt t="42963" x="7259638" y="3768725"/>
          <p14:tracePt t="42982" x="7329488" y="3768725"/>
          <p14:tracePt t="43000" x="7399338" y="3760788"/>
          <p14:tracePt t="43018" x="7459663" y="3738563"/>
          <p14:tracePt t="43030" x="7499350" y="3722688"/>
          <p14:tracePt t="43048" x="7553325" y="3676650"/>
          <p14:tracePt t="43067" x="7591425" y="3614738"/>
          <p14:tracePt t="43085" x="7623175" y="3521075"/>
          <p14:tracePt t="43097" x="7645400" y="3452813"/>
          <p14:tracePt t="43115" x="7685088" y="3351213"/>
          <p14:tracePt t="43133" x="7731125" y="3267075"/>
          <p14:tracePt t="43152" x="7761288" y="3213100"/>
          <p14:tracePt t="43152" x="7761288" y="3205163"/>
          <p14:tracePt t="43164" x="7777163" y="3181350"/>
          <p14:tracePt t="43164" x="7777163" y="3173413"/>
          <p14:tracePt t="43182" x="7785100" y="3127375"/>
          <p14:tracePt t="43200" x="7793038" y="3065463"/>
          <p14:tracePt t="43218" x="7807325" y="3003550"/>
          <p14:tracePt t="43230" x="7807325" y="2965450"/>
          <p14:tracePt t="43249" x="7807325" y="2919413"/>
          <p14:tracePt t="43267" x="7800975" y="2873375"/>
          <p14:tracePt t="43285" x="7793038" y="2833688"/>
          <p14:tracePt t="43297" x="7785100" y="2795588"/>
          <p14:tracePt t="43315" x="7753350" y="2733675"/>
          <p14:tracePt t="43333" x="7715250" y="2687638"/>
          <p14:tracePt t="43352" x="7677150" y="2657475"/>
          <p14:tracePt t="43364" x="7653338" y="2649538"/>
          <p14:tracePt t="43382" x="7623175" y="2625725"/>
          <p14:tracePt t="43400" x="7615238" y="2625725"/>
          <p14:tracePt t="43454" x="7615238" y="2617788"/>
          <p14:tracePt t="43455" x="7607300" y="2617788"/>
          <p14:tracePt t="43461" x="7599363" y="2609850"/>
          <p14:tracePt t="43467" x="7591425" y="2601913"/>
          <p14:tracePt t="43485" x="7537450" y="2579688"/>
          <p14:tracePt t="43497" x="7515225" y="2563813"/>
          <p14:tracePt t="43516" x="7499350" y="2555875"/>
          <p14:tracePt t="43534" x="7483475" y="2547938"/>
          <p14:tracePt t="43570" x="7475538" y="2547938"/>
          <p14:tracePt t="43578" x="7475538" y="2541588"/>
          <p14:tracePt t="43583" x="7467600" y="2541588"/>
          <p14:tracePt t="43600" x="7445375" y="2533650"/>
          <p14:tracePt t="43619" x="7413625" y="2525713"/>
          <p14:tracePt t="43631" x="7383463" y="2517775"/>
          <p14:tracePt t="43649" x="7305675" y="2517775"/>
          <p14:tracePt t="43667" x="7205663" y="2571750"/>
          <p14:tracePt t="43685" x="7081838" y="2663825"/>
          <p14:tracePt t="43697" x="6973888" y="2765425"/>
          <p14:tracePt t="43716" x="6819900" y="2943225"/>
          <p14:tracePt t="43716" x="6819900" y="2957513"/>
          <p14:tracePt t="43734" x="6734175" y="3173413"/>
          <p14:tracePt t="43752" x="6726238" y="3390900"/>
          <p14:tracePt t="43764" x="6772275" y="3521075"/>
          <p14:tracePt t="43782" x="6896100" y="3722688"/>
          <p14:tracePt t="43801" x="7019925" y="3860800"/>
          <p14:tracePt t="43801" x="7027863" y="3868738"/>
          <p14:tracePt t="43819" x="7081838" y="3930650"/>
          <p14:tracePt t="43831" x="7097713" y="3946525"/>
          <p14:tracePt t="43887" x="7097713" y="3954463"/>
          <p14:tracePt t="43890" x="7097713" y="3962400"/>
          <p14:tracePt t="43894" x="7097713" y="3970338"/>
          <p14:tracePt t="43900" x="7097713" y="3976688"/>
          <p14:tracePt t="43916" x="7089775" y="3984625"/>
          <p14:tracePt t="43934" x="7089775" y="3992563"/>
          <p14:tracePt t="44209" x="7089775" y="4000500"/>
          <p14:tracePt t="44211" x="7081838" y="4000500"/>
          <p14:tracePt t="44213" x="7081838" y="4008438"/>
          <p14:tracePt t="44219" x="7073900" y="4024313"/>
          <p14:tracePt t="44231" x="7051675" y="4054475"/>
          <p14:tracePt t="44250" x="7019925" y="4086225"/>
          <p14:tracePt t="44268" x="6958013" y="4116388"/>
          <p14:tracePt t="44286" x="6827838" y="4178300"/>
          <p14:tracePt t="44298" x="6650038" y="4256088"/>
          <p14:tracePt t="44316" x="6248400" y="4533900"/>
          <p14:tracePt t="44335" x="5838825" y="4841875"/>
          <p14:tracePt t="44335" x="5822950" y="4849813"/>
          <p14:tracePt t="44353" x="5599113" y="4997450"/>
          <p14:tracePt t="44353" x="5591175" y="5003800"/>
          <p14:tracePt t="44365" x="5514975" y="5043488"/>
          <p14:tracePt t="44383" x="5459413" y="5073650"/>
          <p14:tracePt t="44401" x="5437188" y="5089525"/>
          <p14:tracePt t="44419" x="5405438" y="5105400"/>
          <p14:tracePt t="44432" x="5383213" y="5119688"/>
          <p14:tracePt t="44450" x="5337175" y="5135563"/>
          <p14:tracePt t="44468" x="5297488" y="5135563"/>
          <p14:tracePt t="44486" x="5267325" y="5119688"/>
          <p14:tracePt t="44498" x="5267325" y="5073650"/>
          <p14:tracePt t="44516" x="5259388" y="4919663"/>
          <p14:tracePt t="44535" x="5205413" y="4733925"/>
          <p14:tracePt t="44535" x="5197475" y="4718050"/>
          <p14:tracePt t="44553" x="5173663" y="4618038"/>
          <p14:tracePt t="44565" x="5289550" y="4587875"/>
          <p14:tracePt t="44583" x="5445125" y="4595813"/>
          <p14:tracePt t="44601" x="5437188" y="4595813"/>
          <p14:tracePt t="45050" x="5421313" y="4595813"/>
          <p14:tracePt t="45076" x="5413375" y="4595813"/>
          <p14:tracePt t="45082" x="5405438" y="4595813"/>
          <p14:tracePt t="45087" x="5399088" y="4595813"/>
          <p14:tracePt t="45094" x="5391150" y="4595813"/>
          <p14:tracePt t="45099" x="5383213" y="4595813"/>
          <p14:tracePt t="45117" x="5367338" y="4572000"/>
          <p14:tracePt t="45135" x="5337175" y="4525963"/>
          <p14:tracePt t="45153" x="5359400" y="4525963"/>
          <p14:tracePt t="45166" x="5375275" y="4525963"/>
          <p14:tracePt t="45184" x="5383213" y="4518025"/>
          <p14:tracePt t="45286" x="5391150" y="4518025"/>
          <p14:tracePt t="49793" x="5383213" y="4510088"/>
          <p14:tracePt t="49796" x="5375275" y="4510088"/>
          <p14:tracePt t="49801" x="5367338" y="4502150"/>
          <p14:tracePt t="49801" x="5351463" y="4494213"/>
          <p14:tracePt t="49802" x="5351463" y="4486275"/>
          <p14:tracePt t="49807" x="5321300" y="4464050"/>
          <p14:tracePt t="49819" x="5221288" y="4402138"/>
          <p14:tracePt t="49837" x="5027613" y="4256088"/>
          <p14:tracePt t="49855" x="4833938" y="4038600"/>
          <p14:tracePt t="49874" x="4718050" y="3776663"/>
          <p14:tracePt t="49874" x="4718050" y="3768725"/>
          <p14:tracePt t="49886" x="4687888" y="3684588"/>
          <p14:tracePt t="49904" x="4687888" y="3660775"/>
          <p14:tracePt t="49960" x="4687888" y="3652838"/>
          <p14:tracePt t="49970" x="4687888" y="3644900"/>
          <p14:tracePt t="49975" x="4687888" y="3636963"/>
          <p14:tracePt t="49977" x="4687888" y="3629025"/>
          <p14:tracePt t="49989" x="4687888" y="3590925"/>
          <p14:tracePt t="50007" x="4687888" y="3506788"/>
          <p14:tracePt t="50019" x="4687888" y="3459163"/>
          <p14:tracePt t="50037" x="4687888" y="3413125"/>
          <p14:tracePt t="50055" x="4687888" y="3382963"/>
          <p14:tracePt t="50074" x="4687888" y="3367088"/>
          <p14:tracePt t="50086" x="4672013" y="3351213"/>
          <p14:tracePt t="50104" x="4633913" y="3305175"/>
          <p14:tracePt t="50122" x="4587875" y="3267075"/>
          <p14:tracePt t="50140" x="4533900" y="3228975"/>
          <p14:tracePt t="50152" x="4502150" y="3213100"/>
          <p14:tracePt t="50153" x="4494213" y="3205163"/>
          <p14:tracePt t="50171" x="4425950" y="3167063"/>
          <p14:tracePt t="50189" x="4316413" y="3119438"/>
          <p14:tracePt t="50207" x="4124325" y="3027363"/>
          <p14:tracePt t="50219" x="3970338" y="2957513"/>
          <p14:tracePt t="50237" x="3760788" y="2865438"/>
          <p14:tracePt t="50256" x="3636963" y="2811463"/>
          <p14:tracePt t="50274" x="3614738" y="2803525"/>
          <p14:tracePt t="50327" x="3606800" y="2803525"/>
          <p14:tracePt t="50331" x="3606800" y="2795588"/>
          <p14:tracePt t="50335" x="3590925" y="2795588"/>
          <p14:tracePt t="50341" x="3575050" y="2795588"/>
          <p14:tracePt t="50353" x="3544888" y="2795588"/>
          <p14:tracePt t="50371" x="3514725" y="2795588"/>
          <p14:tracePt t="50390" x="3506788" y="2795588"/>
          <p14:tracePt t="50443" x="3498850" y="2795588"/>
          <p14:tracePt t="50446" x="3490913" y="2795588"/>
          <p14:tracePt t="50452" x="3482975" y="2795588"/>
          <p14:tracePt t="50459" x="3475038" y="2795588"/>
          <p14:tracePt t="50474" x="3459163" y="2795588"/>
          <p14:tracePt t="50486" x="3444875" y="2803525"/>
          <p14:tracePt t="50504" x="3429000" y="2803525"/>
          <p14:tracePt t="50531" x="3421063" y="2803525"/>
          <p14:tracePt t="50541" x="3421063" y="2811463"/>
          <p14:tracePt t="50553" x="3398838" y="2819400"/>
          <p14:tracePt t="50571" x="3382963" y="2819400"/>
          <p14:tracePt t="50589" x="3367088" y="2819400"/>
          <p14:tracePt t="50647" x="3359150" y="2819400"/>
          <p14:tracePt t="50655" x="3359150" y="2827338"/>
          <p14:tracePt t="50664" x="3359150" y="2833688"/>
          <p14:tracePt t="50665" x="3367088" y="2833688"/>
          <p14:tracePt t="50674" x="3444875" y="2857500"/>
          <p14:tracePt t="50687" x="3606800" y="2873375"/>
          <p14:tracePt t="50687" x="3629025" y="2887663"/>
          <p14:tracePt t="50705" x="3690938" y="2911475"/>
          <p14:tracePt t="50723" x="3698875" y="2919413"/>
          <p14:tracePt t="50860" x="3706813" y="2919413"/>
          <p14:tracePt t="50868" x="3714750" y="2927350"/>
          <p14:tracePt t="50869" x="3706813" y="2911475"/>
          <p14:tracePt t="50874" x="3698875" y="2911475"/>
          <p14:tracePt t="50933" x="3714750" y="2911475"/>
          <p14:tracePt t="50965" x="3730625" y="2911475"/>
          <p14:tracePt t="50972" x="3722688" y="2911475"/>
          <p14:tracePt t="50985" x="3714750" y="2911475"/>
          <p14:tracePt t="50999" x="3706813" y="2911475"/>
          <p14:tracePt t="51016" x="3698875" y="2911475"/>
          <p14:tracePt t="51023" x="3690938" y="2903538"/>
          <p14:tracePt t="51039" x="3698875" y="2919413"/>
          <p14:tracePt t="51076" x="3706813" y="2919413"/>
          <p14:tracePt t="51091" x="3706813" y="2927350"/>
          <p14:tracePt t="51101" x="3706813" y="2935288"/>
          <p14:tracePt t="51102" x="3706813" y="2919413"/>
          <p14:tracePt t="51116" x="3706813" y="2911475"/>
          <p14:tracePt t="51127" x="3698875" y="2911475"/>
          <p14:tracePt t="51141" x="3684588" y="2903538"/>
          <p14:tracePt t="51154" x="3652838" y="2865438"/>
          <p14:tracePt t="51154" x="3644900" y="2865438"/>
          <p14:tracePt t="51172" x="3598863" y="2841625"/>
          <p14:tracePt t="51190" x="3598863" y="2833688"/>
          <p14:tracePt t="51276" x="3598863" y="2827338"/>
          <p14:tracePt t="51430" x="3590925" y="2827338"/>
          <p14:tracePt t="51433" x="3590925" y="2819400"/>
          <p14:tracePt t="51435" x="3582988" y="2819400"/>
          <p14:tracePt t="51439" x="3575050" y="2819400"/>
          <p14:tracePt t="51457" x="3536950" y="2795588"/>
          <p14:tracePt t="51475" x="3521075" y="2771775"/>
          <p14:tracePt t="51487" x="3521075" y="2757488"/>
          <p14:tracePt t="51505" x="3529013" y="2757488"/>
          <p14:tracePt t="51524" x="3552825" y="2757488"/>
          <p14:tracePt t="51542" x="3560763" y="2757488"/>
          <p14:tracePt t="52736" x="3560763" y="2749550"/>
          <p14:tracePt t="52737" x="3552825" y="2749550"/>
          <p14:tracePt t="52743" x="3514725" y="2703513"/>
          <p14:tracePt t="52755" x="3421063" y="2601913"/>
          <p14:tracePt t="52773" x="3382963" y="2525713"/>
          <p14:tracePt t="52792" x="3382963" y="2517775"/>
          <p14:tracePt t="52810" x="3375025" y="2517775"/>
          <p14:tracePt t="52822" x="3359150" y="2501900"/>
          <p14:tracePt t="52840" x="3305175" y="2479675"/>
          <p14:tracePt t="52859" x="3228975" y="2479675"/>
          <p14:tracePt t="52859" x="3221038" y="2479675"/>
          <p14:tracePt t="52877" x="3127375" y="2493963"/>
          <p14:tracePt t="52877" x="3119438" y="2493963"/>
          <p14:tracePt t="52889" x="3051175" y="2517775"/>
          <p14:tracePt t="52889" x="3043238" y="2517775"/>
          <p14:tracePt t="52907" x="2943225" y="2541588"/>
          <p14:tracePt t="52925" x="2849563" y="2541588"/>
          <p14:tracePt t="52943" x="2741613" y="2541588"/>
          <p14:tracePt t="52955" x="2649538" y="2533650"/>
          <p14:tracePt t="52974" x="2533650" y="2533650"/>
          <p14:tracePt t="52974" x="2525713" y="2533650"/>
          <p14:tracePt t="52992" x="2479675" y="2533650"/>
          <p14:tracePt t="53010" x="2471738" y="2533650"/>
          <p14:tracePt t="53054" x="2463800" y="2533650"/>
          <p14:tracePt t="53061" x="2455863" y="2533650"/>
          <p14:tracePt t="53064" x="2447925" y="2533650"/>
          <p14:tracePt t="53077" x="2432050" y="2533650"/>
          <p14:tracePt t="53089" x="2409825" y="2533650"/>
          <p14:tracePt t="53107" x="2393950" y="2533650"/>
          <p14:tracePt t="53126" x="2363788" y="2533650"/>
          <p14:tracePt t="53143" x="2347913" y="2533650"/>
          <p14:tracePt t="53156" x="2339975" y="2541588"/>
          <p14:tracePt t="53174" x="2316163" y="2547938"/>
          <p14:tracePt t="53192" x="2301875" y="2555875"/>
          <p14:tracePt t="53210" x="2293938" y="2555875"/>
          <p14:tracePt t="53222" x="2286000" y="2555875"/>
          <p14:tracePt t="53290" x="2278063" y="2555875"/>
          <p14:tracePt t="53296" x="2270125" y="2555875"/>
          <p14:tracePt t="53302" x="2262188" y="2555875"/>
          <p14:tracePt t="53307" x="2255838" y="2555875"/>
          <p14:tracePt t="53325" x="2232025" y="2547938"/>
          <p14:tracePt t="53344" x="2224088" y="2547938"/>
          <p14:tracePt t="53356" x="2216150" y="2547938"/>
          <p14:tracePt t="53374" x="2208213" y="2547938"/>
          <p14:tracePt t="53392" x="2200275" y="2547938"/>
          <p14:tracePt t="53410" x="2185988" y="2547938"/>
          <p14:tracePt t="53423" x="2178050" y="2547938"/>
          <p14:tracePt t="53548" x="2170113" y="2547938"/>
          <p14:tracePt t="53553" x="2162175" y="2547938"/>
          <p14:tracePt t="53557" x="2154238" y="2541588"/>
          <p14:tracePt t="53560" x="2146300" y="2541588"/>
          <p14:tracePt t="53574" x="2108200" y="2509838"/>
          <p14:tracePt t="53592" x="2054225" y="2479675"/>
          <p14:tracePt t="53611" x="2024063" y="2463800"/>
          <p14:tracePt t="53611" x="2016125" y="2463800"/>
          <p14:tracePt t="53632" x="2008188" y="2463800"/>
          <p14:tracePt t="53654" x="2000250" y="2463800"/>
          <p14:tracePt t="53664" x="1992313" y="2463800"/>
          <p14:tracePt t="53677" x="1970088" y="2455863"/>
          <p14:tracePt t="53689" x="1938338" y="2455863"/>
          <p14:tracePt t="53708" x="1884363" y="2455863"/>
          <p14:tracePt t="53726" x="1854200" y="2455863"/>
          <p14:tracePt t="53744" x="1830388" y="2455863"/>
          <p14:tracePt t="53756" x="1822450" y="2455863"/>
          <p14:tracePt t="53775" x="1822450" y="2463800"/>
          <p14:tracePt t="53793" x="1806575" y="2463800"/>
          <p14:tracePt t="53811" x="1800225" y="2471738"/>
          <p14:tracePt t="53823" x="1792288" y="2471738"/>
          <p14:tracePt t="53841" x="1784350" y="2479675"/>
          <p14:tracePt t="54543" x="1776413" y="2479675"/>
          <p14:tracePt t="54550" x="1768475" y="2479675"/>
          <p14:tracePt t="54553" x="1760538" y="2479675"/>
          <p14:tracePt t="54557" x="1752600" y="2479675"/>
          <p14:tracePt t="54575" x="1706563" y="2479675"/>
          <p14:tracePt t="54593" x="1660525" y="2486025"/>
          <p14:tracePt t="54612" x="1582738" y="2517775"/>
          <p14:tracePt t="54612" x="1582738" y="2525713"/>
          <p14:tracePt t="54624" x="1528763" y="2555875"/>
          <p14:tracePt t="54642" x="1458913" y="2609850"/>
          <p14:tracePt t="54660" x="1366838" y="2695575"/>
          <p14:tracePt t="54678" x="1243013" y="2827338"/>
          <p14:tracePt t="54690" x="1181100" y="2911475"/>
          <p14:tracePt t="54691" x="1181100" y="2919413"/>
          <p14:tracePt t="54709" x="1119188" y="3057525"/>
          <p14:tracePt t="54727" x="1057275" y="3213100"/>
          <p14:tracePt t="54745" x="1011238" y="3421063"/>
          <p14:tracePt t="54757" x="996950" y="3606800"/>
          <p14:tracePt t="54775" x="973138" y="3892550"/>
          <p14:tracePt t="54794" x="949325" y="4108450"/>
          <p14:tracePt t="54794" x="949325" y="4116388"/>
          <p14:tracePt t="54812" x="935038" y="4294188"/>
          <p14:tracePt t="54824" x="927100" y="4402138"/>
          <p14:tracePt t="54842" x="927100" y="4572000"/>
          <p14:tracePt t="54860" x="935038" y="4741863"/>
          <p14:tracePt t="54879" x="957263" y="4887913"/>
          <p14:tracePt t="54879" x="957263" y="4895850"/>
          <p14:tracePt t="54891" x="965200" y="4981575"/>
          <p14:tracePt t="54891" x="965200" y="4989513"/>
          <p14:tracePt t="54909" x="973138" y="5113338"/>
          <p14:tracePt t="54927" x="973138" y="5229225"/>
          <p14:tracePt t="54945" x="973138" y="5297488"/>
          <p14:tracePt t="54958" x="973138" y="5321300"/>
          <p14:tracePt t="54958" x="973138" y="5329238"/>
          <p14:tracePt t="54976" x="973138" y="5367338"/>
          <p14:tracePt t="54994" x="981075" y="5437188"/>
          <p14:tracePt t="55012" x="989013" y="5507038"/>
          <p14:tracePt t="55024" x="1003300" y="5545138"/>
          <p14:tracePt t="55042" x="1027113" y="5591175"/>
          <p14:tracePt t="55061" x="1081088" y="5637213"/>
          <p14:tracePt t="55079" x="1135063" y="5653088"/>
          <p14:tracePt t="55091" x="1150938" y="5653088"/>
          <p14:tracePt t="55109" x="1150938" y="5661025"/>
          <p14:tracePt t="55127" x="1158875" y="5661025"/>
          <p14:tracePt t="55156" x="1158875" y="5668963"/>
          <p14:tracePt t="55158" x="1166813" y="5668963"/>
          <p14:tracePt t="55176" x="1181100" y="5668963"/>
          <p14:tracePt t="55194" x="1212850" y="5676900"/>
          <p14:tracePt t="55212" x="1243013" y="5676900"/>
          <p14:tracePt t="55224" x="1266825" y="5661025"/>
          <p14:tracePt t="55243" x="1296988" y="5629275"/>
          <p14:tracePt t="55261" x="1328738" y="5614988"/>
          <p14:tracePt t="55279" x="1366838" y="5599113"/>
          <p14:tracePt t="55291" x="1398588" y="5591175"/>
          <p14:tracePt t="55309" x="1436688" y="5561013"/>
          <p14:tracePt t="55327" x="1482725" y="5507038"/>
          <p14:tracePt t="55346" x="1536700" y="5445125"/>
          <p14:tracePt t="55358" x="1582738" y="5405438"/>
          <p14:tracePt t="55376" x="1668463" y="5337175"/>
          <p14:tracePt t="55394" x="1706563" y="5283200"/>
          <p14:tracePt t="55412" x="1722438" y="5243513"/>
          <p14:tracePt t="55425" x="1722438" y="5189538"/>
          <p14:tracePt t="55425" x="1722438" y="5181600"/>
          <p14:tracePt t="55443" x="1776413" y="5065713"/>
          <p14:tracePt t="55461" x="1838325" y="5011738"/>
          <p14:tracePt t="55479" x="1860550" y="5003800"/>
          <p14:tracePt t="55491" x="1876425" y="5003800"/>
          <p14:tracePt t="55510" x="1908175" y="4981575"/>
          <p14:tracePt t="55537" x="1900238" y="4981575"/>
          <p14:tracePt t="55546" x="1884363" y="4981575"/>
          <p14:tracePt t="55558" x="1854200" y="5003800"/>
          <p14:tracePt t="55576" x="1822450" y="5057775"/>
          <p14:tracePt t="55595" x="1800225" y="5143500"/>
          <p14:tracePt t="55595" x="1800225" y="5151438"/>
          <p14:tracePt t="55613" x="1784350" y="5229225"/>
          <p14:tracePt t="55625" x="1784350" y="5283200"/>
          <p14:tracePt t="55643" x="1776413" y="5351463"/>
          <p14:tracePt t="55661" x="1776413" y="5429250"/>
          <p14:tracePt t="55679" x="1776413" y="5483225"/>
          <p14:tracePt t="55692" x="1776413" y="5521325"/>
          <p14:tracePt t="55711" x="1776413" y="5568950"/>
          <p14:tracePt t="55728" x="1784350" y="5607050"/>
          <p14:tracePt t="55746" x="1792288" y="5653088"/>
          <p14:tracePt t="55758" x="1800225" y="5668963"/>
          <p14:tracePt t="55776" x="1806575" y="5691188"/>
          <p14:tracePt t="55795" x="1814513" y="5715000"/>
          <p14:tracePt t="55813" x="1822450" y="5738813"/>
          <p14:tracePt t="55825" x="1830388" y="5761038"/>
          <p14:tracePt t="55843" x="1838325" y="5800725"/>
          <p14:tracePt t="55862" x="1846263" y="5846763"/>
          <p14:tracePt t="55879" x="1846263" y="5900738"/>
          <p14:tracePt t="55892" x="1846263" y="5938838"/>
          <p14:tracePt t="55910" x="1846263" y="5970588"/>
          <p14:tracePt t="55928" x="1846263" y="5984875"/>
          <p14:tracePt t="55946" x="1846263" y="6008688"/>
          <p14:tracePt t="55958" x="1846263" y="6024563"/>
          <p14:tracePt t="55977" x="1846263" y="6046788"/>
          <p14:tracePt t="55995" x="1846263" y="6070600"/>
          <p14:tracePt t="56007" x="1854200" y="6086475"/>
          <p14:tracePt t="56025" x="1860550" y="6100763"/>
          <p14:tracePt t="56043" x="1860550" y="6108700"/>
          <p14:tracePt t="56062" x="1860550" y="6132513"/>
          <p14:tracePt t="56074" x="1868488" y="6146800"/>
          <p14:tracePt t="56092" x="1876425" y="6170613"/>
          <p14:tracePt t="56110" x="1876425" y="6194425"/>
          <p14:tracePt t="56128" x="1876425" y="6200775"/>
          <p14:tracePt t="56141" x="1876425" y="6208713"/>
          <p14:tracePt t="56141" x="1884363" y="6208713"/>
          <p14:tracePt t="56159" x="1884363" y="6232525"/>
          <p14:tracePt t="56177" x="1892300" y="6240463"/>
          <p14:tracePt t="56195" x="1892300" y="6248400"/>
          <p14:tracePt t="56207" x="1892300" y="6256338"/>
          <p14:tracePt t="56225" x="1892300" y="6262688"/>
          <p14:tracePt t="56298" x="1900238" y="6262688"/>
          <p14:tracePt t="56301" x="1908175" y="6262688"/>
          <p14:tracePt t="56307" x="1914525" y="6262688"/>
          <p14:tracePt t="56313" x="1922463" y="6262688"/>
          <p14:tracePt t="56329" x="1938338" y="6256338"/>
          <p14:tracePt t="56359" x="1946275" y="6256338"/>
          <p14:tracePt t="56558" x="1946275" y="6248400"/>
          <p14:tracePt t="56566" x="1946275" y="6240463"/>
          <p14:tracePt t="56571" x="1946275" y="6232525"/>
          <p14:tracePt t="56577" x="1946275" y="6224588"/>
          <p14:tracePt t="56595" x="1954213" y="6208713"/>
          <p14:tracePt t="56614" x="1970088" y="6178550"/>
          <p14:tracePt t="56626" x="1976438" y="6154738"/>
          <p14:tracePt t="56644" x="1984375" y="6116638"/>
          <p14:tracePt t="56662" x="1992313" y="6086475"/>
          <p14:tracePt t="56680" x="1992313" y="6054725"/>
          <p14:tracePt t="56693" x="2000250" y="6046788"/>
          <p14:tracePt t="56711" x="2000250" y="6016625"/>
          <p14:tracePt t="56729" x="2016125" y="5976938"/>
          <p14:tracePt t="56747" x="2024063" y="5930900"/>
          <p14:tracePt t="56759" x="2030413" y="5900738"/>
          <p14:tracePt t="56778" x="2038350" y="5861050"/>
          <p14:tracePt t="56796" x="2038350" y="5830888"/>
          <p14:tracePt t="56808" x="2046288" y="5815013"/>
          <p14:tracePt t="56826" x="2054225" y="5792788"/>
          <p14:tracePt t="56844" x="2054225" y="5761038"/>
          <p14:tracePt t="56862" x="2054225" y="5730875"/>
          <p14:tracePt t="56875" x="2054225" y="5707063"/>
          <p14:tracePt t="56893" x="2046288" y="5691188"/>
          <p14:tracePt t="56911" x="2038350" y="5684838"/>
          <p14:tracePt t="56929" x="2038350" y="5676900"/>
          <p14:tracePt t="56941" x="2024063" y="5668963"/>
          <p14:tracePt t="56960" x="2008188" y="5661025"/>
          <p14:tracePt t="56978" x="1976438" y="5645150"/>
          <p14:tracePt t="56996" x="1946275" y="5629275"/>
          <p14:tracePt t="57008" x="1922463" y="5622925"/>
          <p14:tracePt t="57026" x="1900238" y="5607050"/>
          <p14:tracePt t="57045" x="1868488" y="5591175"/>
          <p14:tracePt t="57063" x="1854200" y="5583238"/>
          <p14:tracePt t="57075" x="1846263" y="5575300"/>
          <p14:tracePt t="57093" x="1814513" y="5568950"/>
          <p14:tracePt t="57111" x="1768475" y="5561013"/>
          <p14:tracePt t="57129" x="1706563" y="5561013"/>
          <p14:tracePt t="57141" x="1668463" y="5583238"/>
          <p14:tracePt t="57160" x="1606550" y="5614988"/>
          <p14:tracePt t="57160" x="1606550" y="5622925"/>
          <p14:tracePt t="57178" x="1574800" y="5637213"/>
          <p14:tracePt t="57196" x="1560513" y="5661025"/>
          <p14:tracePt t="57208" x="1544638" y="5668963"/>
          <p14:tracePt t="57226" x="1536700" y="5699125"/>
          <p14:tracePt t="57245" x="1528763" y="5738813"/>
          <p14:tracePt t="57263" x="1520825" y="5792788"/>
          <p14:tracePt t="57275" x="1520825" y="5822950"/>
          <p14:tracePt t="57293" x="1520825" y="5854700"/>
          <p14:tracePt t="57402" x="1520825" y="5861050"/>
          <p14:tracePt t="57437" x="1528763" y="5861050"/>
          <p14:tracePt t="57657" x="1528763" y="5868988"/>
          <p14:tracePt t="57665" x="1528763" y="5876925"/>
          <p14:tracePt t="57675" x="1528763" y="5884863"/>
          <p14:tracePt t="57682" x="1528763" y="5892800"/>
          <p14:tracePt t="57694" x="1528763" y="5900738"/>
          <p14:tracePt t="57704" x="1528763" y="5908675"/>
          <p14:tracePt t="57727" x="1528763" y="5915025"/>
          <p14:tracePt t="57742" x="1528763" y="5922963"/>
          <p14:tracePt t="57753" x="1528763" y="5930900"/>
          <p14:tracePt t="57760" x="1528763" y="5938838"/>
          <p14:tracePt t="57779" x="1528763" y="5954713"/>
          <p14:tracePt t="57797" x="1528763" y="5970588"/>
          <p14:tracePt t="57797" x="1528763" y="5976938"/>
          <p14:tracePt t="57809" x="1528763" y="5984875"/>
          <p14:tracePt t="57827" x="1528763" y="5992813"/>
          <p14:tracePt t="57845" x="1528763" y="6008688"/>
          <p14:tracePt t="57863" x="1528763" y="6030913"/>
          <p14:tracePt t="57876" x="1528763" y="6046788"/>
          <p14:tracePt t="57894" x="1528763" y="6070600"/>
          <p14:tracePt t="57912" x="1528763" y="6086475"/>
          <p14:tracePt t="57930" x="1536700" y="6100763"/>
          <p14:tracePt t="57942" x="1536700" y="6108700"/>
          <p14:tracePt t="57961" x="1536700" y="6116638"/>
          <p14:tracePt t="57979" x="1536700" y="6132513"/>
          <p14:tracePt t="57997" x="1536700" y="6140450"/>
          <p14:tracePt t="58009" x="1536700" y="6146800"/>
          <p14:tracePt t="58027" x="1536700" y="6178550"/>
          <p14:tracePt t="58046" x="1536700" y="6200775"/>
          <p14:tracePt t="58064" x="1536700" y="6232525"/>
          <p14:tracePt t="58076" x="1536700" y="6240463"/>
          <p14:tracePt t="58094" x="1536700" y="6270625"/>
          <p14:tracePt t="58112" x="1536700" y="6294438"/>
          <p14:tracePt t="58130" x="1536700" y="6316663"/>
          <p14:tracePt t="58145" x="1536700" y="6332538"/>
          <p14:tracePt t="58161" x="1536700" y="6364288"/>
          <p14:tracePt t="58179" x="1552575" y="6394450"/>
          <p14:tracePt t="58197" x="1560513" y="6426200"/>
          <p14:tracePt t="58209" x="1574800" y="6440488"/>
          <p14:tracePt t="58227" x="1598613" y="6464300"/>
          <p14:tracePt t="58246" x="1628775" y="6486525"/>
          <p14:tracePt t="58264" x="1684338" y="6510338"/>
          <p14:tracePt t="58276" x="1714500" y="6518275"/>
          <p14:tracePt t="58294" x="1752600" y="6534150"/>
          <p14:tracePt t="58313" x="1768475" y="6542088"/>
          <p14:tracePt t="58331" x="1792288" y="6548438"/>
          <p14:tracePt t="58343" x="1814513" y="6542088"/>
          <p14:tracePt t="58361" x="1854200" y="6526213"/>
          <p14:tracePt t="58379" x="1908175" y="6502400"/>
          <p14:tracePt t="58397" x="1954213" y="6480175"/>
          <p14:tracePt t="58409" x="1976438" y="6464300"/>
          <p14:tracePt t="58428" x="2016125" y="6432550"/>
          <p14:tracePt t="58446" x="2062163" y="6410325"/>
          <p14:tracePt t="58464" x="2100263" y="6378575"/>
          <p14:tracePt t="58476" x="2132013" y="6348413"/>
          <p14:tracePt t="58494" x="2162175" y="6286500"/>
          <p14:tracePt t="58513" x="2170113" y="6200775"/>
          <p14:tracePt t="58531" x="2170113" y="6124575"/>
          <p14:tracePt t="58543" x="2170113" y="6078538"/>
          <p14:tracePt t="58561" x="2185988" y="6016625"/>
          <p14:tracePt t="58579" x="2193925" y="5954713"/>
          <p14:tracePt t="58598" x="2200275" y="5861050"/>
          <p14:tracePt t="58598" x="2200275" y="5846763"/>
          <p14:tracePt t="58610" x="2200275" y="5784850"/>
          <p14:tracePt t="58628" x="2200275" y="5684838"/>
          <p14:tracePt t="58646" x="2200275" y="5614988"/>
          <p14:tracePt t="58664" x="2224088" y="5561013"/>
          <p14:tracePt t="58676" x="2239963" y="5521325"/>
          <p14:tracePt t="58695" x="2278063" y="5459413"/>
          <p14:tracePt t="58713" x="2301875" y="5391150"/>
          <p14:tracePt t="58731" x="2316163" y="5313363"/>
          <p14:tracePt t="58743" x="2324100" y="5267325"/>
          <p14:tracePt t="58761" x="2324100" y="5221288"/>
          <p14:tracePt t="58780" x="2332038" y="5181600"/>
          <p14:tracePt t="58798" x="2339975" y="5167313"/>
          <p14:tracePt t="58810" x="2347913" y="5159375"/>
          <p14:tracePt t="58828" x="2355850" y="5151438"/>
          <p14:tracePt t="58846" x="2363788" y="5135563"/>
          <p14:tracePt t="59262" x="2363788" y="5143500"/>
          <p14:tracePt t="59270" x="2363788" y="5151438"/>
          <p14:tracePt t="59274" x="2355850" y="5151438"/>
          <p14:tracePt t="59288" x="2355850" y="5159375"/>
          <p14:tracePt t="59401" x="2355850" y="5167313"/>
          <p14:tracePt t="59406" x="2355850" y="5173663"/>
          <p14:tracePt t="59411" x="2355850" y="5181600"/>
          <p14:tracePt t="59415" x="2355850" y="5189538"/>
          <p14:tracePt t="59429" x="2355850" y="5213350"/>
          <p14:tracePt t="59448" x="2347913" y="5251450"/>
          <p14:tracePt t="59465" x="2339975" y="5283200"/>
          <p14:tracePt t="59477" x="2339975" y="5313363"/>
          <p14:tracePt t="59495" x="2332038" y="5367338"/>
          <p14:tracePt t="59514" x="2316163" y="5429250"/>
          <p14:tracePt t="59532" x="2309813" y="5499100"/>
          <p14:tracePt t="59544" x="2309813" y="5545138"/>
          <p14:tracePt t="59562" x="2309813" y="5599113"/>
          <p14:tracePt t="59580" x="2309813" y="5637213"/>
          <p14:tracePt t="59599" x="2309813" y="5676900"/>
          <p14:tracePt t="59611" x="2309813" y="5699125"/>
          <p14:tracePt t="59629" x="2301875" y="5745163"/>
          <p14:tracePt t="59647" x="2301875" y="5792788"/>
          <p14:tracePt t="59665" x="2301875" y="5854700"/>
          <p14:tracePt t="59677" x="2301875" y="5892800"/>
          <p14:tracePt t="59696" x="2309813" y="5946775"/>
          <p14:tracePt t="59714" x="2316163" y="5992813"/>
          <p14:tracePt t="59732" x="2324100" y="6024563"/>
          <p14:tracePt t="59744" x="2324100" y="6046788"/>
          <p14:tracePt t="59762" x="2332038" y="6086475"/>
          <p14:tracePt t="59781" x="2332038" y="6132513"/>
          <p14:tracePt t="59799" x="2339975" y="6170613"/>
          <p14:tracePt t="59811" x="2339975" y="6200775"/>
          <p14:tracePt t="59829" x="2339975" y="6248400"/>
          <p14:tracePt t="59847" x="2339975" y="6294438"/>
          <p14:tracePt t="59865" x="2347913" y="6332538"/>
          <p14:tracePt t="59878" x="2347913" y="6356350"/>
          <p14:tracePt t="59896" x="2347913" y="6394450"/>
          <p14:tracePt t="59914" x="2355850" y="6440488"/>
          <p14:tracePt t="59932" x="2363788" y="6480175"/>
          <p14:tracePt t="59944" x="2371725" y="6502400"/>
          <p14:tracePt t="59962" x="2378075" y="6534150"/>
          <p14:tracePt t="59981" x="2386013" y="6564313"/>
          <p14:tracePt t="59999" x="2393950" y="6596063"/>
          <p14:tracePt t="60011" x="2409825" y="6602413"/>
          <p14:tracePt t="60029" x="2425700" y="6610350"/>
          <p14:tracePt t="60047" x="2439988" y="6618288"/>
          <p14:tracePt t="60066" x="2447925" y="6618288"/>
          <p14:tracePt t="60078" x="2455863" y="6618288"/>
          <p14:tracePt t="60096" x="2493963" y="6580188"/>
          <p14:tracePt t="60114" x="2525713" y="6526213"/>
          <p14:tracePt t="60132" x="2571750" y="6448425"/>
          <p14:tracePt t="60145" x="2601913" y="6386513"/>
          <p14:tracePt t="60145" x="2601913" y="6378575"/>
          <p14:tracePt t="60163" x="2641600" y="6294438"/>
          <p14:tracePt t="60163" x="2649538" y="6286500"/>
          <p14:tracePt t="60181" x="2671763" y="6216650"/>
          <p14:tracePt t="60199" x="2687638" y="6162675"/>
          <p14:tracePt t="60211" x="2687638" y="6132513"/>
          <p14:tracePt t="60230" x="2695575" y="6046788"/>
          <p14:tracePt t="60230" x="2695575" y="6038850"/>
          <p14:tracePt t="60248" x="2695575" y="5938838"/>
          <p14:tracePt t="60248" x="2695575" y="5930900"/>
          <p14:tracePt t="60266" x="2703513" y="5838825"/>
          <p14:tracePt t="60278" x="2711450" y="5792788"/>
          <p14:tracePt t="60296" x="2733675" y="5730875"/>
          <p14:tracePt t="60315" x="2749550" y="5653088"/>
          <p14:tracePt t="60315" x="2749550" y="5645150"/>
          <p14:tracePt t="60333" x="2765425" y="5575300"/>
          <p14:tracePt t="60345" x="2771775" y="5507038"/>
          <p14:tracePt t="60363" x="2779713" y="5413375"/>
          <p14:tracePt t="60381" x="2787650" y="5351463"/>
          <p14:tracePt t="60399" x="2787650" y="5321300"/>
          <p14:tracePt t="60411" x="2795588" y="5297488"/>
          <p14:tracePt t="60430" x="2803525" y="5259388"/>
          <p14:tracePt t="60430" x="2803525" y="5251450"/>
          <p14:tracePt t="60448" x="2811463" y="5213350"/>
          <p14:tracePt t="60466" x="2811463" y="5181600"/>
          <p14:tracePt t="60478" x="2811463" y="5167313"/>
          <p14:tracePt t="60496" x="2811463" y="5151438"/>
          <p14:tracePt t="60515" x="2811463" y="5143500"/>
          <p14:tracePt t="60786" x="2803525" y="5143500"/>
          <p14:tracePt t="60790" x="2803525" y="5151438"/>
          <p14:tracePt t="60794" x="2795588" y="5151438"/>
          <p14:tracePt t="60800" x="2787650" y="5167313"/>
          <p14:tracePt t="60812" x="2771775" y="5181600"/>
          <p14:tracePt t="60830" x="2757488" y="5205413"/>
          <p14:tracePt t="60848" x="2725738" y="5235575"/>
          <p14:tracePt t="60867" x="2703513" y="5275263"/>
          <p14:tracePt t="60867" x="2703513" y="5283200"/>
          <p14:tracePt t="60879" x="2687638" y="5297488"/>
          <p14:tracePt t="60897" x="2679700" y="5321300"/>
          <p14:tracePt t="60915" x="2671763" y="5343525"/>
          <p14:tracePt t="60933" x="2663825" y="5359400"/>
          <p14:tracePt t="60945" x="2663825" y="5375275"/>
          <p14:tracePt t="60964" x="2663825" y="5405438"/>
          <p14:tracePt t="60982" x="2663825" y="5429250"/>
          <p14:tracePt t="61000" x="2663825" y="5467350"/>
          <p14:tracePt t="61012" x="2663825" y="5491163"/>
          <p14:tracePt t="61030" x="2671763" y="5521325"/>
          <p14:tracePt t="61049" x="2687638" y="5553075"/>
          <p14:tracePt t="61049" x="2687638" y="5561013"/>
          <p14:tracePt t="61067" x="2703513" y="5607050"/>
          <p14:tracePt t="61079" x="2717800" y="5645150"/>
          <p14:tracePt t="61097" x="2725738" y="5715000"/>
          <p14:tracePt t="61115" x="2733675" y="5761038"/>
          <p14:tracePt t="61133" x="2733675" y="5800725"/>
          <p14:tracePt t="61145" x="2733675" y="5830888"/>
          <p14:tracePt t="61164" x="2725738" y="5861050"/>
          <p14:tracePt t="61183" x="2717800" y="5915025"/>
          <p14:tracePt t="61200" x="2717800" y="5970588"/>
          <p14:tracePt t="61212" x="2717800" y="6008688"/>
          <p14:tracePt t="61231" x="2717800" y="6054725"/>
          <p14:tracePt t="61231" x="2717800" y="6062663"/>
          <p14:tracePt t="61249" x="2703513" y="6100763"/>
          <p14:tracePt t="61267" x="2695575" y="6132513"/>
          <p14:tracePt t="61279" x="2687638" y="6146800"/>
          <p14:tracePt t="61297" x="2671763" y="6186488"/>
          <p14:tracePt t="61315" x="2657475" y="6224588"/>
          <p14:tracePt t="61334" x="2649538" y="6240463"/>
          <p14:tracePt t="61346" x="2641600" y="6256338"/>
          <p14:tracePt t="61364" x="2633663" y="6270625"/>
          <p14:tracePt t="61382" x="2625725" y="6270625"/>
          <p14:tracePt t="61416" x="2617788" y="6270625"/>
          <p14:tracePt t="61429" x="2609850" y="6270625"/>
          <p14:tracePt t="61431" x="2601913" y="6270625"/>
          <p14:tracePt t="61449" x="2555875" y="6216650"/>
          <p14:tracePt t="61467" x="2501900" y="6132513"/>
          <p14:tracePt t="61479" x="2471738" y="6086475"/>
          <p14:tracePt t="61497" x="2432050" y="6008688"/>
          <p14:tracePt t="61516" x="2417763" y="5946775"/>
          <p14:tracePt t="61534" x="2409825" y="5846763"/>
          <p14:tracePt t="61546" x="2409825" y="5768975"/>
          <p14:tracePt t="61564" x="2409825" y="5629275"/>
          <p14:tracePt t="61582" x="2425700" y="5491163"/>
          <p14:tracePt t="61601" x="2432050" y="5391150"/>
          <p14:tracePt t="61601" x="2432050" y="5383213"/>
          <p14:tracePt t="61613" x="2432050" y="5343525"/>
          <p14:tracePt t="61631" x="2432050" y="5289550"/>
          <p14:tracePt t="61649" x="2432050" y="5259388"/>
          <p14:tracePt t="61667" x="2432050" y="5235575"/>
          <p14:tracePt t="61679" x="2432050" y="5229225"/>
          <p14:tracePt t="61699" x="2432050" y="5221288"/>
          <p14:tracePt t="62103" x="2425700" y="5221288"/>
          <p14:tracePt t="62104" x="2425700" y="5213350"/>
          <p14:tracePt t="62110" x="2417763" y="5205413"/>
          <p14:tracePt t="62116" x="2409825" y="5197475"/>
          <p14:tracePt t="62134" x="2393950" y="5189538"/>
          <p14:tracePt t="62147" x="2386013" y="5173663"/>
          <p14:tracePt t="62165" x="2378075" y="5167313"/>
          <p14:tracePt t="62183" x="2371725" y="5167313"/>
          <p14:tracePt t="62251" x="2363788" y="5167313"/>
          <p14:tracePt t="62258" x="2355850" y="5167313"/>
          <p14:tracePt t="62266" x="2347913" y="5167313"/>
          <p14:tracePt t="62333" x="2339975" y="5167313"/>
          <p14:tracePt t="62355" x="2339975" y="5173663"/>
          <p14:tracePt t="62376" x="2332038" y="5173663"/>
          <p14:tracePt t="62413" x="2324100" y="5173663"/>
          <p14:tracePt t="62431" x="2324100" y="5181600"/>
          <p14:tracePt t="62463" x="2324100" y="5189538"/>
          <p14:tracePt t="62509" x="2316163" y="5189538"/>
          <p14:tracePt t="62519" x="2316163" y="5197475"/>
          <p14:tracePt t="62538" x="2316163" y="5205413"/>
          <p14:tracePt t="62545" x="2316163" y="5213350"/>
          <p14:tracePt t="62555" x="2316163" y="5221288"/>
          <p14:tracePt t="62565" x="2316163" y="5229225"/>
          <p14:tracePt t="62575" x="2316163" y="5235575"/>
          <p14:tracePt t="62583" x="2316163" y="5243513"/>
          <p14:tracePt t="62602" x="2316163" y="5251450"/>
          <p14:tracePt t="62614" x="2316163" y="5259388"/>
          <p14:tracePt t="62632" x="2316163" y="5275263"/>
          <p14:tracePt t="62650" x="2316163" y="5297488"/>
          <p14:tracePt t="62668" x="2316163" y="5313363"/>
          <p14:tracePt t="62681" x="2316163" y="5337175"/>
          <p14:tracePt t="62699" x="2316163" y="5367338"/>
          <p14:tracePt t="62717" x="2316163" y="5405438"/>
          <p14:tracePt t="62735" x="2316163" y="5453063"/>
          <p14:tracePt t="62747" x="2316163" y="5475288"/>
          <p14:tracePt t="62765" x="2316163" y="5514975"/>
          <p14:tracePt t="62784" x="2316163" y="5561013"/>
          <p14:tracePt t="62802" x="2316163" y="5607050"/>
          <p14:tracePt t="62814" x="2316163" y="5637213"/>
          <p14:tracePt t="62832" x="2316163" y="5676900"/>
          <p14:tracePt t="62850" x="2309813" y="5722938"/>
          <p14:tracePt t="62869" x="2309813" y="5761038"/>
          <p14:tracePt t="62881" x="2309813" y="5784850"/>
          <p14:tracePt t="62899" x="2309813" y="5830888"/>
          <p14:tracePt t="62917" x="2309813" y="5884863"/>
          <p14:tracePt t="62935" x="2309813" y="5946775"/>
          <p14:tracePt t="62947" x="2316163" y="6000750"/>
          <p14:tracePt t="62966" x="2332038" y="6086475"/>
          <p14:tracePt t="62984" x="2347913" y="6178550"/>
          <p14:tracePt t="63002" x="2355850" y="6270625"/>
          <p14:tracePt t="63014" x="2363788" y="6340475"/>
          <p14:tracePt t="63032" x="2378075" y="6448425"/>
          <p14:tracePt t="63051" x="2386013" y="6556375"/>
          <p14:tracePt t="63069" x="2393950" y="6664325"/>
          <p14:tracePt t="63081" x="2401888" y="6711950"/>
          <p14:tracePt t="63099" x="2409825" y="6765925"/>
          <p14:tracePt t="63117" x="2409825" y="6780213"/>
          <p14:tracePt t="63143" x="2417763" y="6780213"/>
          <p14:tracePt t="63164" x="2417763" y="6772275"/>
          <p14:tracePt t="63166" x="2425700" y="6765925"/>
          <p14:tracePt t="63184" x="2479675" y="6642100"/>
          <p14:tracePt t="63203" x="2509838" y="6486525"/>
          <p14:tracePt t="63203" x="2509838" y="6472238"/>
          <p14:tracePt t="63214" x="2525713" y="6356350"/>
          <p14:tracePt t="63233" x="2563813" y="6162675"/>
          <p14:tracePt t="63233" x="2563813" y="6146800"/>
          <p14:tracePt t="63251" x="2579688" y="5954713"/>
          <p14:tracePt t="63251" x="2579688" y="5946775"/>
          <p14:tracePt t="63269" x="2601913" y="5699125"/>
          <p14:tracePt t="63281" x="2601913" y="5521325"/>
          <p14:tracePt t="63299" x="2601913" y="5329238"/>
          <p14:tracePt t="63317" x="2601913" y="5167313"/>
          <p14:tracePt t="63318" x="2601913" y="5159375"/>
          <p14:tracePt t="63336" x="2595563" y="5051425"/>
          <p14:tracePt t="63336" x="2595563" y="5043488"/>
          <p14:tracePt t="63348" x="2595563" y="5011738"/>
          <p14:tracePt t="63366" x="2587625" y="5003800"/>
          <p14:tracePt t="63424" x="2587625" y="5011738"/>
          <p14:tracePt t="63427" x="2587625" y="5019675"/>
          <p14:tracePt t="63430" x="2587625" y="5027613"/>
          <p14:tracePt t="63433" x="2587625" y="5035550"/>
          <p14:tracePt t="63451" x="2579688" y="5127625"/>
          <p14:tracePt t="63469" x="2587625" y="5229225"/>
          <p14:tracePt t="63481" x="2601913" y="5313363"/>
          <p14:tracePt t="63499" x="2633663" y="5467350"/>
          <p14:tracePt t="63518" x="2671763" y="5653088"/>
          <p14:tracePt t="63518" x="2671763" y="5668963"/>
          <p14:tracePt t="63536" x="2703513" y="5915025"/>
          <p14:tracePt t="63548" x="2711450" y="6046788"/>
          <p14:tracePt t="63566" x="2733675" y="6200775"/>
          <p14:tracePt t="63584" x="2765425" y="6310313"/>
          <p14:tracePt t="63603" x="2779713" y="6348413"/>
          <p14:tracePt t="63615" x="2787650" y="6348413"/>
          <p14:tracePt t="63633" x="2795588" y="6348413"/>
          <p14:tracePt t="63651" x="2827338" y="6256338"/>
          <p14:tracePt t="63669" x="2827338" y="6116638"/>
          <p14:tracePt t="63681" x="2811463" y="6008688"/>
          <p14:tracePt t="63700" x="2811463" y="5792788"/>
          <p14:tracePt t="63700" x="2811463" y="5776913"/>
          <p14:tracePt t="63718" x="2857500" y="5537200"/>
          <p14:tracePt t="63736" x="2895600" y="5337175"/>
          <p14:tracePt t="63748" x="2911475" y="5275263"/>
          <p14:tracePt t="63766" x="2935288" y="5205413"/>
          <p14:tracePt t="63785" x="2973388" y="5127625"/>
          <p14:tracePt t="63803" x="3003550" y="5051425"/>
          <p14:tracePt t="63815" x="3027363" y="5011738"/>
          <p14:tracePt t="63833" x="3035300" y="4989513"/>
          <p14:tracePt t="63900" x="3035300" y="4997450"/>
          <p14:tracePt t="63902" x="3035300" y="5003800"/>
          <p14:tracePt t="63906" x="3035300" y="5019675"/>
          <p14:tracePt t="63918" x="3035300" y="5097463"/>
          <p14:tracePt t="63936" x="3035300" y="5221288"/>
          <p14:tracePt t="63948" x="3035300" y="5313363"/>
          <p14:tracePt t="63967" x="3035300" y="5459413"/>
          <p14:tracePt t="63967" x="3035300" y="5467350"/>
          <p14:tracePt t="63985" x="3035300" y="5622925"/>
          <p14:tracePt t="64003" x="3035300" y="5807075"/>
          <p14:tracePt t="64015" x="3035300" y="5922963"/>
          <p14:tracePt t="64033" x="3035300" y="6046788"/>
          <p14:tracePt t="64052" x="3035300" y="6124575"/>
          <p14:tracePt t="64070" x="3035300" y="6154738"/>
          <p14:tracePt t="64357" x="3035300" y="6162675"/>
          <p14:tracePt t="64371" x="3035300" y="6170613"/>
          <p14:tracePt t="64375" x="3035300" y="6178550"/>
          <p14:tracePt t="64393" x="3035300" y="6186488"/>
          <p14:tracePt t="64510" x="3043238" y="6186488"/>
          <p14:tracePt t="64512" x="3051175" y="6186488"/>
          <p14:tracePt t="64513" x="3051175" y="6178550"/>
          <p14:tracePt t="64519" x="3057525" y="6170613"/>
          <p14:tracePt t="64519" x="3065463" y="6162675"/>
          <p14:tracePt t="64537" x="3089275" y="6100763"/>
          <p14:tracePt t="64549" x="3097213" y="6086475"/>
          <p14:tracePt t="64567" x="3105150" y="6070600"/>
          <p14:tracePt t="64633" x="3097213" y="6070600"/>
          <p14:tracePt t="64636" x="3089275" y="6070600"/>
          <p14:tracePt t="64640" x="3073400" y="6078538"/>
          <p14:tracePt t="64652" x="3043238" y="6108700"/>
          <p14:tracePt t="64664" x="3011488" y="6132513"/>
          <p14:tracePt t="64682" x="2997200" y="6178550"/>
          <p14:tracePt t="64704" x="2981325" y="6216650"/>
          <p14:tracePt t="64719" x="2981325" y="6224588"/>
          <p14:tracePt t="64731" x="3035300" y="6240463"/>
          <p14:tracePt t="64749" x="3197225" y="6248400"/>
          <p14:tracePt t="64767" x="3289300" y="6240463"/>
          <p14:tracePt t="64786" x="3305175" y="6232525"/>
          <p14:tracePt t="64798" x="3267075" y="6208713"/>
          <p14:tracePt t="64816" x="3027363" y="6140450"/>
          <p14:tracePt t="64834" x="2657475" y="6054725"/>
          <p14:tracePt t="64852" x="2355850" y="6016625"/>
          <p14:tracePt t="64864" x="2278063" y="6016625"/>
          <p14:tracePt t="64883" x="2262188" y="6024563"/>
          <p14:tracePt t="64901" x="2286000" y="6078538"/>
          <p14:tracePt t="64919" x="2363788" y="6140450"/>
          <p14:tracePt t="64920" x="2371725" y="6146800"/>
          <p14:tracePt t="64937" x="2439988" y="6178550"/>
          <p14:tracePt t="64949" x="2486025" y="6186488"/>
          <p14:tracePt t="64968" x="2595563" y="6186488"/>
          <p14:tracePt t="64986" x="2725738" y="6132513"/>
          <p14:tracePt t="64998" x="2795588" y="6078538"/>
          <p14:tracePt t="65016" x="2865438" y="6008688"/>
          <p14:tracePt t="65034" x="2881313" y="5954713"/>
          <p14:tracePt t="65053" x="2857500" y="5900738"/>
          <p14:tracePt t="65065" x="2811463" y="5868988"/>
          <p14:tracePt t="65083" x="2779713" y="5838825"/>
          <p14:tracePt t="65101" x="2757488" y="5807075"/>
          <p14:tracePt t="65119" x="2749550" y="5800725"/>
          <p14:tracePt t="65131" x="2741613" y="5776913"/>
          <p14:tracePt t="65150" x="2741613" y="5745163"/>
          <p14:tracePt t="65168" x="2733675" y="5715000"/>
          <p14:tracePt t="65186" x="2711450" y="5645150"/>
          <p14:tracePt t="65198" x="2687638" y="5568950"/>
          <p14:tracePt t="65216" x="2649538" y="5429250"/>
          <p14:tracePt t="65235" x="2579688" y="5267325"/>
          <p14:tracePt t="65253" x="2533650" y="5173663"/>
          <p14:tracePt t="65265" x="2509838" y="5135563"/>
          <p14:tracePt t="65283" x="2493963" y="5097463"/>
          <p14:tracePt t="65301" x="2463800" y="5065713"/>
          <p14:tracePt t="65320" x="2447925" y="5051425"/>
          <p14:tracePt t="65320" x="2439988" y="5051425"/>
          <p14:tracePt t="65332" x="2432050" y="5043488"/>
          <p14:tracePt t="65350" x="2409825" y="5027613"/>
          <p14:tracePt t="65368" x="2386013" y="5019675"/>
          <p14:tracePt t="65386" x="2378075" y="5019675"/>
          <p14:tracePt t="65398" x="2371725" y="5019675"/>
          <p14:tracePt t="65417" x="2339975" y="5043488"/>
          <p14:tracePt t="65417" x="2339975" y="5051425"/>
          <p14:tracePt t="65435" x="2309813" y="5113338"/>
          <p14:tracePt t="65453" x="2301875" y="5213350"/>
          <p14:tracePt t="65465" x="2301875" y="5289550"/>
          <p14:tracePt t="65483" x="2324100" y="5429250"/>
          <p14:tracePt t="65502" x="2347913" y="5575300"/>
          <p14:tracePt t="65502" x="2347913" y="5583238"/>
          <p14:tracePt t="65520" x="2355850" y="5722938"/>
          <p14:tracePt t="65532" x="2355850" y="5807075"/>
          <p14:tracePt t="65550" x="2347913" y="5930900"/>
          <p14:tracePt t="65568" x="2339975" y="6030913"/>
          <p14:tracePt t="65586" x="2339975" y="6100763"/>
          <p14:tracePt t="65599" x="2339975" y="6140450"/>
          <p14:tracePt t="65617" x="2339975" y="6178550"/>
          <p14:tracePt t="65635" x="2347913" y="6186488"/>
          <p14:tracePt t="65689" x="2347913" y="6178550"/>
          <p14:tracePt t="65690" x="2355850" y="6178550"/>
          <p14:tracePt t="65696" x="2363788" y="6162675"/>
          <p14:tracePt t="65696" x="2371725" y="6162675"/>
          <p14:tracePt t="65702" x="2401888" y="6124575"/>
          <p14:tracePt t="65720" x="2463800" y="5976938"/>
          <p14:tracePt t="65732" x="2493963" y="5854700"/>
          <p14:tracePt t="65750" x="2509838" y="5668963"/>
          <p14:tracePt t="65768" x="2517775" y="5529263"/>
          <p14:tracePt t="65787" x="2533650" y="5459413"/>
          <p14:tracePt t="65787" x="2533650" y="5445125"/>
          <p14:tracePt t="65799" x="2547938" y="5405438"/>
          <p14:tracePt t="65817" x="2563813" y="5343525"/>
          <p14:tracePt t="65835" x="2563813" y="5275263"/>
          <p14:tracePt t="65853" x="2563813" y="5205413"/>
          <p14:tracePt t="65866" x="2563813" y="5181600"/>
          <p14:tracePt t="65884" x="2563813" y="5173663"/>
          <p14:tracePt t="65953" x="2563813" y="5181600"/>
          <p14:tracePt t="65956" x="2563813" y="5189538"/>
          <p14:tracePt t="65957" x="2563813" y="5197475"/>
          <p14:tracePt t="65969" x="2563813" y="5259388"/>
          <p14:tracePt t="65969" x="2563813" y="5267325"/>
          <p14:tracePt t="65987" x="2555875" y="5413375"/>
          <p14:tracePt t="65999" x="2555875" y="5529263"/>
          <p14:tracePt t="66017" x="2547938" y="5738813"/>
          <p14:tracePt t="66035" x="2541588" y="5976938"/>
          <p14:tracePt t="66054" x="2541588" y="6186488"/>
          <p14:tracePt t="66054" x="2541588" y="6200775"/>
          <p14:tracePt t="66066" x="2541588" y="6262688"/>
          <p14:tracePt t="66066" x="2541588" y="6270625"/>
          <p14:tracePt t="66084" x="2541588" y="6348413"/>
          <p14:tracePt t="66102" x="2555875" y="6402388"/>
          <p14:tracePt t="66120" x="2571750" y="6410325"/>
          <p14:tracePt t="66144" x="2579688" y="6410325"/>
          <p14:tracePt t="66151" x="2595563" y="6410325"/>
          <p14:tracePt t="66169" x="2657475" y="6316663"/>
          <p14:tracePt t="66187" x="2679700" y="6240463"/>
          <p14:tracePt t="66199" x="2687638" y="6194425"/>
          <p14:tracePt t="66217" x="2703513" y="6140450"/>
          <p14:tracePt t="66236" x="2725738" y="6046788"/>
          <p14:tracePt t="66236" x="2733675" y="6038850"/>
          <p14:tracePt t="66254" x="2779713" y="5876925"/>
          <p14:tracePt t="66266" x="2795588" y="5753100"/>
          <p14:tracePt t="66284" x="2811463" y="5561013"/>
          <p14:tracePt t="66302" x="2811463" y="5437188"/>
          <p14:tracePt t="66321" x="2811463" y="5383213"/>
          <p14:tracePt t="66321" x="2811463" y="5375275"/>
          <p14:tracePt t="66333" x="2811463" y="5359400"/>
          <p14:tracePt t="66351" x="2811463" y="5337175"/>
          <p14:tracePt t="66369" x="2811463" y="5329238"/>
          <p14:tracePt t="66387" x="2811463" y="5297488"/>
          <p14:tracePt t="66399" x="2811463" y="5283200"/>
          <p14:tracePt t="66418" x="2811463" y="5267325"/>
          <p14:tracePt t="66460" x="2811463" y="5275263"/>
          <p14:tracePt t="66462" x="2811463" y="5283200"/>
          <p14:tracePt t="66466" x="2819400" y="5305425"/>
          <p14:tracePt t="66485" x="2827338" y="5445125"/>
          <p14:tracePt t="66485" x="2833688" y="5453063"/>
          <p14:tracePt t="66503" x="2841625" y="5607050"/>
          <p14:tracePt t="66503" x="2841625" y="5614988"/>
          <p14:tracePt t="66521" x="2865438" y="5830888"/>
          <p14:tracePt t="66533" x="2873375" y="6016625"/>
          <p14:tracePt t="66551" x="2927350" y="6270625"/>
          <p14:tracePt t="66569" x="2973388" y="6426200"/>
          <p14:tracePt t="66587" x="2997200" y="6486525"/>
          <p14:tracePt t="66600" x="3003550" y="6502400"/>
          <p14:tracePt t="67846" x="3011488" y="6494463"/>
          <p14:tracePt t="67848" x="3019425" y="6480175"/>
          <p14:tracePt t="67849" x="3027363" y="6480175"/>
          <p14:tracePt t="67850" x="3035300" y="6464300"/>
          <p14:tracePt t="67856" x="3065463" y="6432550"/>
          <p14:tracePt t="67856" x="3065463" y="6426200"/>
          <p14:tracePt t="67868" x="3097213" y="6386513"/>
          <p14:tracePt t="67886" x="3089275" y="6364288"/>
          <p14:tracePt t="67904" x="3057525" y="6294438"/>
          <p14:tracePt t="67922" x="3051175" y="6146800"/>
          <p14:tracePt t="67934" x="3035300" y="6108700"/>
          <p14:tracePt t="68232" x="3035300" y="6100763"/>
          <p14:tracePt t="68235" x="3035300" y="6092825"/>
          <p14:tracePt t="68239" x="3035300" y="6086475"/>
          <p14:tracePt t="68256" x="3019425" y="5946775"/>
          <p14:tracePt t="68268" x="3003550" y="5830888"/>
          <p14:tracePt t="68286" x="2943225" y="5637213"/>
          <p14:tracePt t="68304" x="2887663" y="5507038"/>
          <p14:tracePt t="68323" x="2887663" y="5499100"/>
          <p14:tracePt t="68386" x="2887663" y="5491163"/>
          <p14:tracePt t="68389" x="2887663" y="5483225"/>
          <p14:tracePt t="68392" x="2887663" y="5475288"/>
          <p14:tracePt t="68401" x="2887663" y="5421313"/>
          <p14:tracePt t="68420" x="2887663" y="5289550"/>
          <p14:tracePt t="68420" x="2887663" y="5275263"/>
          <p14:tracePt t="68438" x="2887663" y="5173663"/>
          <p14:tracePt t="68456" x="2895600" y="5065713"/>
          <p14:tracePt t="68468" x="2895600" y="5003800"/>
          <p14:tracePt t="68486" x="2903538" y="4927600"/>
          <p14:tracePt t="68505" x="2919413" y="4865688"/>
          <p14:tracePt t="68505" x="2919413" y="4857750"/>
          <p14:tracePt t="68523" x="2919413" y="4787900"/>
          <p14:tracePt t="68535" x="2927350" y="4725988"/>
          <p14:tracePt t="68553" x="2919413" y="4625975"/>
          <p14:tracePt t="68571" x="2881313" y="4510088"/>
          <p14:tracePt t="68590" x="2827338" y="4340225"/>
          <p14:tracePt t="68590" x="2827338" y="4324350"/>
          <p14:tracePt t="68602" x="2787650" y="4178300"/>
          <p14:tracePt t="68602" x="2787650" y="4170363"/>
          <p14:tracePt t="68620" x="2833688" y="4116388"/>
          <p14:tracePt t="68638" x="3027363" y="4194175"/>
          <p14:tracePt t="68656" x="3043238" y="4208463"/>
          <p14:tracePt t="68949" x="3035300" y="4208463"/>
          <p14:tracePt t="68950" x="3027363" y="4208463"/>
          <p14:tracePt t="68954" x="2997200" y="4208463"/>
          <p14:tracePt t="68960" x="2973388" y="4200525"/>
          <p14:tracePt t="68960" x="2965450" y="4200525"/>
          <p14:tracePt t="68972" x="2911475" y="4194175"/>
          <p14:tracePt t="68990" x="2881313" y="4186238"/>
          <p14:tracePt t="69002" x="2873375" y="4186238"/>
          <p14:tracePt t="69020" x="2857500" y="4170363"/>
          <p14:tracePt t="69038" x="2819400" y="4146550"/>
          <p14:tracePt t="69057" x="2787650" y="4140200"/>
          <p14:tracePt t="69069" x="2779713" y="4132263"/>
          <p14:tracePt t="69087" x="2771775" y="4132263"/>
          <p14:tracePt t="69271" x="2771775" y="4124325"/>
          <p14:tracePt t="69276" x="2771775" y="4116388"/>
          <p14:tracePt t="69277" x="2765425" y="4116388"/>
          <p14:tracePt t="69287" x="2741613" y="4086225"/>
          <p14:tracePt t="69305" x="2695575" y="3970338"/>
          <p14:tracePt t="69324" x="2649538" y="3846513"/>
          <p14:tracePt t="69324" x="2641600" y="3830638"/>
          <p14:tracePt t="69336" x="2633663" y="3738563"/>
          <p14:tracePt t="69354" x="2641600" y="3560763"/>
          <p14:tracePt t="69372" x="2679700" y="3351213"/>
          <p14:tracePt t="69390" x="2679700" y="3282950"/>
          <p14:tracePt t="69402" x="2671763" y="3259138"/>
          <p14:tracePt t="69421" x="2663825" y="3228975"/>
          <p14:tracePt t="69439" x="2663825" y="3221038"/>
          <p14:tracePt t="69555" x="2657475" y="3221038"/>
          <p14:tracePt t="69557" x="2657475" y="3213100"/>
          <p14:tracePt t="69560" x="2649538" y="3213100"/>
          <p14:tracePt t="69572" x="2625725" y="3197225"/>
          <p14:tracePt t="69591" x="2609850" y="3181350"/>
          <p14:tracePt t="69603" x="2609850" y="3173413"/>
          <p14:tracePt t="69621" x="2595563" y="3159125"/>
          <p14:tracePt t="69639" x="2571750" y="3127375"/>
          <p14:tracePt t="69657" x="2547938" y="3113088"/>
          <p14:tracePt t="69669" x="2525713" y="3105150"/>
          <p14:tracePt t="69688" x="2517775" y="3097213"/>
          <p14:tracePt t="69895" x="2509838" y="3097213"/>
          <p14:tracePt t="69915" x="2509838" y="3089275"/>
          <p14:tracePt t="69918" x="2501900" y="3089275"/>
          <p14:tracePt t="69922" x="2493963" y="3089275"/>
          <p14:tracePt t="69924" x="2493963" y="3081338"/>
          <p14:tracePt t="69936" x="2455863" y="3057525"/>
          <p14:tracePt t="69955" x="2401888" y="3035300"/>
          <p14:tracePt t="69955" x="2393950" y="3035300"/>
          <p14:tracePt t="69973" x="2324100" y="3011488"/>
          <p14:tracePt t="69991" x="2255838" y="2997200"/>
          <p14:tracePt t="70003" x="2208213" y="2997200"/>
          <p14:tracePt t="70021" x="2146300" y="2989263"/>
          <p14:tracePt t="70040" x="2085975" y="2989263"/>
          <p14:tracePt t="70040" x="2078038" y="2989263"/>
          <p14:tracePt t="70058" x="2008188" y="2997200"/>
          <p14:tracePt t="70058" x="1992313" y="2997200"/>
          <p14:tracePt t="70070" x="1922463" y="3011488"/>
          <p14:tracePt t="70088" x="1822450" y="3019425"/>
          <p14:tracePt t="70106" x="1760538" y="3043238"/>
          <p14:tracePt t="70125" x="1714500" y="3073400"/>
          <p14:tracePt t="70125" x="1714500" y="3081338"/>
          <p14:tracePt t="70137" x="1690688" y="3105150"/>
          <p14:tracePt t="70155" x="1660525" y="3143250"/>
          <p14:tracePt t="70173" x="1636713" y="3181350"/>
          <p14:tracePt t="70191" x="1628775" y="3221038"/>
          <p14:tracePt t="70203" x="1622425" y="3251200"/>
          <p14:tracePt t="70204" x="1622425" y="3259138"/>
          <p14:tracePt t="70222" x="1622425" y="3305175"/>
          <p14:tracePt t="70222" x="1622425" y="3313113"/>
          <p14:tracePt t="70240" x="1622425" y="3343275"/>
          <p14:tracePt t="70258" x="1622425" y="3375025"/>
          <p14:tracePt t="70273" x="1622425" y="3398838"/>
          <p14:tracePt t="70288" x="1614488" y="3413125"/>
          <p14:tracePt t="70306" x="1574800" y="3444875"/>
          <p14:tracePt t="70325" x="1520825" y="3475038"/>
          <p14:tracePt t="70325" x="1514475" y="3482975"/>
          <p14:tracePt t="70337" x="1458913" y="3498850"/>
          <p14:tracePt t="70355" x="1358900" y="3521075"/>
          <p14:tracePt t="70373" x="1282700" y="3536950"/>
          <p14:tracePt t="70392" x="1250950" y="3536950"/>
          <p14:tracePt t="70403" x="1235075" y="3536950"/>
          <p14:tracePt t="70422" x="1212850" y="3529013"/>
          <p14:tracePt t="70422" x="1204913" y="3529013"/>
          <p14:tracePt t="70440" x="1173163" y="3514725"/>
          <p14:tracePt t="70458" x="1127125" y="3490913"/>
          <p14:tracePt t="70470" x="1096963" y="3467100"/>
          <p14:tracePt t="70488" x="1050925" y="3444875"/>
          <p14:tracePt t="70507" x="1011238" y="3421063"/>
          <p14:tracePt t="70525" x="981075" y="3405188"/>
          <p14:tracePt t="70537" x="965200" y="3390900"/>
          <p14:tracePt t="70555" x="927100" y="3367088"/>
          <p14:tracePt t="70573" x="887413" y="3336925"/>
          <p14:tracePt t="70592" x="857250" y="3328988"/>
          <p14:tracePt t="70604" x="833438" y="3313113"/>
          <p14:tracePt t="70604" x="827088" y="3313113"/>
          <p14:tracePt t="70622" x="787400" y="3305175"/>
          <p14:tracePt t="70640" x="749300" y="3305175"/>
          <p14:tracePt t="70658" x="741363" y="3305175"/>
          <p14:tracePt t="70672" x="741363" y="3313113"/>
          <p14:tracePt t="70689" x="725488" y="3313113"/>
          <p14:tracePt t="70714" x="725488" y="3321050"/>
          <p14:tracePt t="70794" x="725488" y="3313113"/>
          <p14:tracePt t="70796" x="725488" y="3305175"/>
          <p14:tracePt t="70799" x="725488" y="3297238"/>
          <p14:tracePt t="70804" x="733425" y="3289300"/>
          <p14:tracePt t="70822" x="749300" y="3243263"/>
          <p14:tracePt t="70840" x="765175" y="3213100"/>
          <p14:tracePt t="70859" x="787400" y="3205163"/>
          <p14:tracePt t="70871" x="803275" y="3205163"/>
          <p14:tracePt t="70871" x="811213" y="3205163"/>
          <p14:tracePt t="70889" x="873125" y="3205163"/>
          <p14:tracePt t="70907" x="957263" y="3205163"/>
          <p14:tracePt t="70925" x="1057275" y="3205163"/>
          <p14:tracePt t="70938" x="1150938" y="3189288"/>
          <p14:tracePt t="70938" x="1158875" y="3189288"/>
          <p14:tracePt t="70955" x="1282700" y="3167063"/>
          <p14:tracePt t="70974" x="1444625" y="3135313"/>
          <p14:tracePt t="70992" x="1590675" y="3119438"/>
          <p14:tracePt t="71004" x="1684338" y="3119438"/>
          <p14:tracePt t="71022" x="1814513" y="3113088"/>
          <p14:tracePt t="71041" x="1962150" y="3113088"/>
          <p14:tracePt t="71041" x="1976438" y="3113088"/>
          <p14:tracePt t="71059" x="2154238" y="3113088"/>
          <p14:tracePt t="71071" x="2278063" y="3097213"/>
          <p14:tracePt t="71089" x="2439988" y="3073400"/>
          <p14:tracePt t="71108" x="2547938" y="3043238"/>
          <p14:tracePt t="71108" x="2555875" y="3043238"/>
          <p14:tracePt t="71125" x="2609850" y="3027363"/>
          <p14:tracePt t="71138" x="2649538" y="3027363"/>
          <p14:tracePt t="71138" x="2657475" y="3027363"/>
          <p14:tracePt t="71156" x="2757488" y="3027363"/>
          <p14:tracePt t="71174" x="2887663" y="3057525"/>
          <p14:tracePt t="71192" x="3019425" y="3089275"/>
          <p14:tracePt t="71204" x="3089275" y="3113088"/>
          <p14:tracePt t="71223" x="3135313" y="3143250"/>
          <p14:tracePt t="71241" x="3159125" y="3197225"/>
          <p14:tracePt t="71259" x="3159125" y="3275013"/>
          <p14:tracePt t="71271" x="3135313" y="3321050"/>
          <p14:tracePt t="71289" x="3105150" y="3382963"/>
          <p14:tracePt t="71308" x="3051175" y="3444875"/>
          <p14:tracePt t="71326" x="2973388" y="3490913"/>
          <p14:tracePt t="71326" x="2965450" y="3490913"/>
          <p14:tracePt t="71338" x="2895600" y="3514725"/>
          <p14:tracePt t="71356" x="2787650" y="3544888"/>
          <p14:tracePt t="71374" x="2633663" y="3552825"/>
          <p14:tracePt t="71392" x="2409825" y="3552825"/>
          <p14:tracePt t="71405" x="2193925" y="3552825"/>
          <p14:tracePt t="71423" x="1970088" y="3529013"/>
          <p14:tracePt t="71441" x="1838325" y="3521075"/>
          <p14:tracePt t="71459" x="1784350" y="3521075"/>
          <p14:tracePt t="71471" x="1776413" y="3521075"/>
          <p14:tracePt t="71540" x="1768475" y="3521075"/>
          <p14:tracePt t="71547" x="1760538" y="3521075"/>
          <p14:tracePt t="71552" x="1752600" y="3521075"/>
          <p14:tracePt t="71557" x="1752600" y="3529013"/>
          <p14:tracePt t="71574" x="1744663" y="3529013"/>
          <p14:tracePt t="71769" x="1738313" y="3529013"/>
          <p14:tracePt t="71774" x="1730375" y="3529013"/>
          <p14:tracePt t="71776" x="1722438" y="3529013"/>
          <p14:tracePt t="71793" x="1684338" y="3529013"/>
          <p14:tracePt t="71805" x="1652588" y="3529013"/>
          <p14:tracePt t="71823" x="1606550" y="3536950"/>
          <p14:tracePt t="71841" x="1568450" y="3544888"/>
          <p14:tracePt t="71860" x="1552575" y="3552825"/>
          <p14:tracePt t="71872" x="1536700" y="3560763"/>
          <p14:tracePt t="71890" x="1520825" y="3560763"/>
          <p14:tracePt t="71908" x="1514475" y="3560763"/>
          <p14:tracePt t="71926" x="1498600" y="3568700"/>
          <p14:tracePt t="71942" x="1490663" y="3568700"/>
          <p14:tracePt t="71957" x="1482725" y="3568700"/>
          <p14:tracePt t="71975" x="1466850" y="3568700"/>
          <p14:tracePt t="71993" x="1458913" y="3568700"/>
          <p14:tracePt t="72005" x="1452563" y="3568700"/>
          <p14:tracePt t="72023" x="1444625" y="3568700"/>
          <p14:tracePt t="72042" x="1436688" y="3568700"/>
          <p14:tracePt t="72075" x="1428750" y="3568700"/>
          <p14:tracePt t="72089" x="1420813" y="3568700"/>
          <p14:tracePt t="72096" x="1420813" y="3575050"/>
          <p14:tracePt t="72108" x="1412875" y="3575050"/>
          <p14:tracePt t="72126" x="1404938" y="3582988"/>
          <p14:tracePt t="72201" x="1404938" y="3590925"/>
          <p14:tracePt t="72202" x="1412875" y="3590925"/>
          <p14:tracePt t="72205" x="1420813" y="3598863"/>
          <p14:tracePt t="72211" x="1436688" y="3614738"/>
          <p14:tracePt t="72224" x="1490663" y="3652838"/>
          <p14:tracePt t="72242" x="1582738" y="3698875"/>
          <p14:tracePt t="72260" x="1698625" y="3730625"/>
          <p14:tracePt t="72272" x="1792288" y="3744913"/>
          <p14:tracePt t="72290" x="1914525" y="3760788"/>
          <p14:tracePt t="72308" x="2030413" y="3776663"/>
          <p14:tracePt t="72327" x="2162175" y="3800475"/>
          <p14:tracePt t="72339" x="2208213" y="3814763"/>
          <p14:tracePt t="72357" x="2247900" y="3830638"/>
          <p14:tracePt t="72436" x="2247900" y="3838575"/>
          <p14:tracePt t="72437" x="2255838" y="3838575"/>
          <p14:tracePt t="72446" x="2255838" y="3846513"/>
          <p14:tracePt t="72460" x="2262188" y="3854450"/>
          <p14:tracePt t="72472" x="2270125" y="3854450"/>
          <p14:tracePt t="72491" x="2270125" y="3860800"/>
          <p14:tracePt t="72525" x="2278063" y="3860800"/>
          <p14:tracePt t="72534" x="2286000" y="3860800"/>
          <p14:tracePt t="72539" x="2293938" y="3860800"/>
          <p14:tracePt t="72557" x="2332038" y="3860800"/>
          <p14:tracePt t="72575" x="2363788" y="3838575"/>
          <p14:tracePt t="72594" x="2425700" y="3814763"/>
          <p14:tracePt t="72594" x="2432050" y="3806825"/>
          <p14:tracePt t="72606" x="2463800" y="3792538"/>
          <p14:tracePt t="72624" x="2509838" y="3776663"/>
          <p14:tracePt t="72642" x="2555875" y="3752850"/>
          <p14:tracePt t="72660" x="2595563" y="3730625"/>
          <p14:tracePt t="72673" x="2617788" y="3714750"/>
          <p14:tracePt t="72691" x="2657475" y="3684588"/>
          <p14:tracePt t="72709" x="2687638" y="3652838"/>
          <p14:tracePt t="72727" x="2717800" y="3636963"/>
          <p14:tracePt t="72739" x="2733675" y="3622675"/>
          <p14:tracePt t="72758" x="2757488" y="3614738"/>
          <p14:tracePt t="72758" x="2765425" y="3614738"/>
          <p14:tracePt t="72776" x="2779713" y="3606800"/>
          <p14:tracePt t="72794" x="2795588" y="3606800"/>
          <p14:tracePt t="72806" x="2811463" y="3598863"/>
          <p14:tracePt t="72824" x="2841625" y="3582988"/>
          <p14:tracePt t="72842" x="2887663" y="3575050"/>
          <p14:tracePt t="72860" x="2943225" y="3552825"/>
          <p14:tracePt t="72873" x="2973388" y="3544888"/>
          <p14:tracePt t="72873" x="2981325" y="3544888"/>
          <p14:tracePt t="72891" x="3073400" y="3544888"/>
          <p14:tracePt t="72909" x="3197225" y="3560763"/>
          <p14:tracePt t="72927" x="3305175" y="3582988"/>
          <p14:tracePt t="72939" x="3367088" y="3598863"/>
          <p14:tracePt t="72958" x="3467100" y="3622675"/>
          <p14:tracePt t="72958" x="3475038" y="3622675"/>
          <p14:tracePt t="72976" x="3644900" y="3652838"/>
          <p14:tracePt t="72994" x="3946525" y="3690938"/>
          <p14:tracePt t="73006" x="4232275" y="3722688"/>
          <p14:tracePt t="73024" x="4641850" y="3730625"/>
          <p14:tracePt t="73043" x="4965700" y="3722688"/>
          <p14:tracePt t="73043" x="4981575" y="3722688"/>
          <p14:tracePt t="73061" x="5119688" y="3690938"/>
          <p14:tracePt t="73073" x="5135563" y="3660775"/>
          <p14:tracePt t="73091" x="5119688" y="3606800"/>
          <p14:tracePt t="73109" x="5035550" y="3544888"/>
          <p14:tracePt t="73121" x="4973638" y="3514725"/>
          <p14:tracePt t="73140" x="4827588" y="3475038"/>
          <p14:tracePt t="73140" x="4819650" y="3467100"/>
          <p14:tracePt t="73158" x="4486275" y="3382963"/>
          <p14:tracePt t="73176" x="3946525" y="3282950"/>
          <p14:tracePt t="73188" x="3560763" y="3275013"/>
          <p14:tracePt t="73206" x="3173413" y="3343275"/>
          <p14:tracePt t="73225" x="2795588" y="3560763"/>
          <p14:tracePt t="73225" x="2779713" y="3575050"/>
          <p14:tracePt t="73243" x="2471738" y="3908425"/>
          <p14:tracePt t="73255" x="2339975" y="4146550"/>
          <p14:tracePt t="73273" x="2216150" y="4494213"/>
          <p14:tracePt t="73291" x="2185988" y="4718050"/>
          <p14:tracePt t="73311" x="2154238" y="4895850"/>
          <p14:tracePt t="73322" x="2139950" y="4973638"/>
          <p14:tracePt t="73322" x="2139950" y="4981575"/>
          <p14:tracePt t="73340" x="2116138" y="5119688"/>
          <p14:tracePt t="73358" x="2108200" y="5229225"/>
          <p14:tracePt t="73376" x="2124075" y="5329238"/>
          <p14:tracePt t="73388" x="2154238" y="5375275"/>
          <p14:tracePt t="73407" x="2185988" y="5413375"/>
          <p14:tracePt t="73425" x="2208213" y="5445125"/>
          <p14:tracePt t="73484" x="2208213" y="5453063"/>
          <p14:tracePt t="73488" x="2208213" y="5459413"/>
          <p14:tracePt t="73491" x="2208213" y="5467350"/>
          <p14:tracePt t="73498" x="2208213" y="5483225"/>
          <p14:tracePt t="73510" x="2208213" y="5529263"/>
          <p14:tracePt t="73528" x="2208213" y="5599113"/>
          <p14:tracePt t="73540" x="2216150" y="5637213"/>
          <p14:tracePt t="73558" x="2239963" y="5707063"/>
          <p14:tracePt t="73577" x="2247900" y="5776913"/>
          <p14:tracePt t="73577" x="2247900" y="5784850"/>
          <p14:tracePt t="73595" x="2262188" y="5854700"/>
          <p14:tracePt t="73595" x="2262188" y="5861050"/>
          <p14:tracePt t="73607" x="2270125" y="5900738"/>
          <p14:tracePt t="73625" x="2286000" y="5984875"/>
          <p14:tracePt t="73643" x="2301875" y="6038850"/>
          <p14:tracePt t="73661" x="2309813" y="6092825"/>
          <p14:tracePt t="73673" x="2324100" y="6124575"/>
          <p14:tracePt t="73692" x="2332038" y="6170613"/>
          <p14:tracePt t="73710" x="2332038" y="6216650"/>
          <p14:tracePt t="73722" x="2332038" y="6248400"/>
          <p14:tracePt t="73740" x="2339975" y="6294438"/>
          <p14:tracePt t="73758" x="2339975" y="6310313"/>
          <p14:tracePt t="73789" x="2347913" y="6310313"/>
          <p14:tracePt t="73795" x="2347913" y="6302375"/>
          <p14:tracePt t="73807" x="2363788" y="6248400"/>
          <p14:tracePt t="73825" x="2386013" y="6178550"/>
          <p14:tracePt t="73843" x="2393950" y="6132513"/>
          <p14:tracePt t="73855" x="2393950" y="6116638"/>
          <p14:tracePt t="73874" x="2393950" y="6086475"/>
          <p14:tracePt t="73892" x="2401888" y="6024563"/>
          <p14:tracePt t="73910" x="2417763" y="5938838"/>
          <p14:tracePt t="73922" x="2432050" y="5861050"/>
          <p14:tracePt t="73941" x="2447925" y="5761038"/>
          <p14:tracePt t="73941" x="2447925" y="5753100"/>
          <p14:tracePt t="73959" x="2455863" y="5661025"/>
          <p14:tracePt t="73977" x="2455863" y="5614988"/>
          <p14:tracePt t="73989" x="2455863" y="5599113"/>
          <p14:tracePt t="74024" x="2455863" y="5607050"/>
          <p14:tracePt t="74028" x="2455863" y="5614988"/>
          <p14:tracePt t="74044" x="2447925" y="5645150"/>
          <p14:tracePt t="74056" x="2463800" y="5653088"/>
          <p14:tracePt t="74074" x="2541588" y="5653088"/>
          <p14:tracePt t="74092" x="2649538" y="5561013"/>
          <p14:tracePt t="74110" x="2765425" y="5429250"/>
          <p14:tracePt t="74122" x="2857500" y="5313363"/>
          <p14:tracePt t="74140" x="3019425" y="5097463"/>
          <p14:tracePt t="74141" x="3027363" y="5081588"/>
          <p14:tracePt t="74159" x="3189288" y="4849813"/>
          <p14:tracePt t="74177" x="3359150" y="4595813"/>
          <p14:tracePt t="74189" x="3429000" y="4456113"/>
          <p14:tracePt t="74207" x="3452813" y="4316413"/>
          <p14:tracePt t="74226" x="3359150" y="4232275"/>
          <p14:tracePt t="74226" x="3343275" y="4224338"/>
          <p14:tracePt t="74244" x="3181350" y="4162425"/>
          <p14:tracePt t="74256" x="3089275" y="4162425"/>
          <p14:tracePt t="74274" x="2981325" y="4186238"/>
          <p14:tracePt t="74292" x="2919413" y="4232275"/>
          <p14:tracePt t="74311" x="2865438" y="4302125"/>
          <p14:tracePt t="74311" x="2857500" y="4302125"/>
          <p14:tracePt t="74323" x="2819400" y="4356100"/>
          <p14:tracePt t="74341" x="2757488" y="4448175"/>
          <p14:tracePt t="74359" x="2717800" y="4525963"/>
          <p14:tracePt t="74377" x="2711450" y="4556125"/>
          <p14:tracePt t="74389" x="2703513" y="4564063"/>
          <p14:tracePt t="74408" x="2703513" y="4579938"/>
          <p14:tracePt t="74408" x="2703513" y="4587875"/>
          <p14:tracePt t="74426" x="2703513" y="4602163"/>
          <p14:tracePt t="74444" x="2687638" y="4633913"/>
          <p14:tracePt t="74456" x="2679700" y="4649788"/>
          <p14:tracePt t="74474" x="2663825" y="4672013"/>
          <p14:tracePt t="74497" x="2657475" y="4672013"/>
          <p14:tracePt t="74511" x="2633663" y="4672013"/>
          <p14:tracePt t="74511" x="2633663" y="4664075"/>
          <p14:tracePt t="74523" x="2595563" y="4633913"/>
          <p14:tracePt t="74541" x="2541588" y="4572000"/>
          <p14:tracePt t="74559" x="2471738" y="4510088"/>
          <p14:tracePt t="74578" x="2386013" y="4448175"/>
          <p14:tracePt t="74590" x="2332038" y="4425950"/>
          <p14:tracePt t="74590" x="2324100" y="4418013"/>
          <p14:tracePt t="74608" x="2239963" y="4386263"/>
          <p14:tracePt t="74626" x="2154238" y="4348163"/>
          <p14:tracePt t="74644" x="2116138" y="4316413"/>
          <p14:tracePt t="74656" x="2092325" y="4302125"/>
          <p14:tracePt t="74675" x="2078038" y="4270375"/>
          <p14:tracePt t="74693" x="2062163" y="4256088"/>
          <p14:tracePt t="74693" x="2062163" y="4248150"/>
          <p14:tracePt t="74711" x="2054225" y="4240213"/>
          <p14:tracePt t="74723" x="2046288" y="4224338"/>
          <p14:tracePt t="74741" x="2046288" y="4208463"/>
          <p14:tracePt t="74759" x="2046288" y="4178300"/>
          <p14:tracePt t="74778" x="2046288" y="4140200"/>
          <p14:tracePt t="74790" x="2054225" y="4124325"/>
          <p14:tracePt t="74808" x="2054225" y="4108450"/>
          <p14:tracePt t="74869" x="2054225" y="4100513"/>
          <p14:tracePt t="75009" x="2062163" y="4100513"/>
          <p14:tracePt t="75014" x="2070100" y="4100513"/>
          <p14:tracePt t="75021" x="2070100" y="4092575"/>
          <p14:tracePt t="75341" x="2078038" y="4092575"/>
          <p14:tracePt t="75346" x="2085975" y="4092575"/>
          <p14:tracePt t="75349" x="2092325" y="4092575"/>
          <p14:tracePt t="75360" x="2124075" y="4108450"/>
          <p14:tracePt t="75378" x="2154238" y="4124325"/>
          <p14:tracePt t="75390" x="2162175" y="4124325"/>
          <p14:tracePt t="75446" x="2162175" y="4132263"/>
          <p14:tracePt t="75449" x="2162175" y="4140200"/>
          <p14:tracePt t="75451" x="2162175" y="4146550"/>
          <p14:tracePt t="75457" x="2170113" y="4178300"/>
          <p14:tracePt t="75475" x="2170113" y="4256088"/>
          <p14:tracePt t="75494" x="2185988" y="4348163"/>
          <p14:tracePt t="75512" x="2200275" y="4448175"/>
          <p14:tracePt t="75512" x="2200275" y="4456113"/>
          <p14:tracePt t="75524" x="2216150" y="4541838"/>
          <p14:tracePt t="75542" x="2239963" y="4687888"/>
          <p14:tracePt t="75560" x="2262188" y="4841875"/>
          <p14:tracePt t="75579" x="2293938" y="4989513"/>
          <p14:tracePt t="75579" x="2293938" y="4997450"/>
          <p14:tracePt t="75591" x="2309813" y="5081588"/>
          <p14:tracePt t="75591" x="2316163" y="5081588"/>
          <p14:tracePt t="75609" x="2347913" y="5189538"/>
          <p14:tracePt t="75627" x="2386013" y="5259388"/>
          <p14:tracePt t="75645" x="2401888" y="5289550"/>
          <p14:tracePt t="75657" x="2409825" y="5289550"/>
          <p14:tracePt t="75676" x="2409825" y="5297488"/>
          <p14:tracePt t="75694" x="2409825" y="5329238"/>
          <p14:tracePt t="75712" x="2417763" y="5351463"/>
          <p14:tracePt t="75724" x="2417763" y="5359400"/>
          <p14:tracePt t="75742" x="2417763" y="5375275"/>
          <p14:tracePt t="75761" x="2417763" y="5391150"/>
          <p14:tracePt t="75827" x="2417763" y="5399088"/>
          <p14:tracePt t="75833" x="2417763" y="5405438"/>
          <p14:tracePt t="75839" x="2417763" y="5413375"/>
          <p14:tracePt t="75845" x="2417763" y="5421313"/>
          <p14:tracePt t="75858" x="2417763" y="5429250"/>
          <p14:tracePt t="75992" x="2417763" y="5421313"/>
          <p14:tracePt t="75993" x="2417763" y="5413375"/>
          <p14:tracePt t="75997" x="2417763" y="5399088"/>
          <p14:tracePt t="76009" x="2409825" y="5343525"/>
          <p14:tracePt t="76027" x="2401888" y="5305425"/>
          <p14:tracePt t="76046" x="2393950" y="5283200"/>
          <p14:tracePt t="76064" x="2393950" y="5275263"/>
          <p14:tracePt t="76083" x="2393950" y="5267325"/>
          <p14:tracePt t="76094" x="2393950" y="5259388"/>
          <p14:tracePt t="76112" x="2393950" y="5221288"/>
          <p14:tracePt t="76125" x="2386013" y="5197475"/>
          <p14:tracePt t="76143" x="2378075" y="5159375"/>
          <p14:tracePt t="76161" x="2378075" y="5135563"/>
          <p14:tracePt t="76179" x="2371725" y="5127625"/>
          <p14:tracePt t="76191" x="2371725" y="5119688"/>
          <p14:tracePt t="76209" x="2371725" y="5113338"/>
          <p14:tracePt t="76280" x="2371725" y="5119688"/>
          <p14:tracePt t="76282" x="2371725" y="5127625"/>
          <p14:tracePt t="76283" x="2363788" y="5135563"/>
          <p14:tracePt t="76294" x="2363788" y="5189538"/>
          <p14:tracePt t="76313" x="2363788" y="5251450"/>
          <p14:tracePt t="76313" x="2363788" y="5259388"/>
          <p14:tracePt t="76325" x="2363788" y="5283200"/>
          <p14:tracePt t="76343" x="2363788" y="5313363"/>
          <p14:tracePt t="76361" x="2363788" y="5321300"/>
          <p14:tracePt t="76379" x="2355850" y="5343525"/>
          <p14:tracePt t="76392" x="2355850" y="5375275"/>
          <p14:tracePt t="76392" x="2355850" y="5383213"/>
          <p14:tracePt t="76410" x="2355850" y="5453063"/>
          <p14:tracePt t="76428" x="2355850" y="5529263"/>
          <p14:tracePt t="76446" x="2355850" y="5607050"/>
          <p14:tracePt t="76458" x="2355850" y="5645150"/>
          <p14:tracePt t="76476" x="2339975" y="5699125"/>
          <p14:tracePt t="76495" x="2324100" y="5753100"/>
          <p14:tracePt t="76495" x="2324100" y="5761038"/>
          <p14:tracePt t="76513" x="2301875" y="5815013"/>
          <p14:tracePt t="76525" x="2293938" y="5854700"/>
          <p14:tracePt t="76543" x="2278063" y="5915025"/>
          <p14:tracePt t="76561" x="2270125" y="6000750"/>
          <p14:tracePt t="76580" x="2270125" y="6054725"/>
          <p14:tracePt t="76580" x="2270125" y="6062663"/>
          <p14:tracePt t="76592" x="2270125" y="6092825"/>
          <p14:tracePt t="76592" x="2270125" y="6100763"/>
          <p14:tracePt t="76610" x="2278063" y="6154738"/>
          <p14:tracePt t="76628" x="2286000" y="6200775"/>
          <p14:tracePt t="76646" x="2293938" y="6256338"/>
          <p14:tracePt t="76658" x="2293938" y="6278563"/>
          <p14:tracePt t="76677" x="2293938" y="6316663"/>
          <p14:tracePt t="76695" x="2301875" y="6348413"/>
          <p14:tracePt t="76713" x="2301875" y="6394450"/>
          <p14:tracePt t="76725" x="2309813" y="6418263"/>
          <p14:tracePt t="76743" x="2316163" y="6432550"/>
          <p14:tracePt t="76762" x="2316163" y="6456363"/>
          <p14:tracePt t="76780" x="2316163" y="6480175"/>
          <p14:tracePt t="76792" x="2316163" y="6486525"/>
          <p14:tracePt t="76810" x="2324100" y="6494463"/>
          <p14:tracePt t="76828" x="2324100" y="6502400"/>
          <p14:tracePt t="76846" x="2324100" y="6510338"/>
          <p14:tracePt t="76894" x="2332038" y="6510338"/>
          <p14:tracePt t="76899" x="2339975" y="6510338"/>
          <p14:tracePt t="76901" x="2347913" y="6510338"/>
          <p14:tracePt t="76913" x="2378075" y="6494463"/>
          <p14:tracePt t="76925" x="2409825" y="6448425"/>
          <p14:tracePt t="76943" x="2455863" y="6332538"/>
          <p14:tracePt t="76944" x="2455863" y="6324600"/>
          <p14:tracePt t="76962" x="2479675" y="6194425"/>
          <p14:tracePt t="76980" x="2509838" y="6054725"/>
          <p14:tracePt t="76992" x="2517775" y="5962650"/>
          <p14:tracePt t="77010" x="2541588" y="5815013"/>
          <p14:tracePt t="77029" x="2547938" y="5614988"/>
          <p14:tracePt t="77029" x="2547938" y="5607050"/>
          <p14:tracePt t="77047" x="2533650" y="5413375"/>
          <p14:tracePt t="77059" x="2517775" y="5305425"/>
          <p14:tracePt t="77077" x="2517775" y="5243513"/>
          <p14:tracePt t="77095" x="2517775" y="5205413"/>
          <p14:tracePt t="77113" x="2517775" y="5181600"/>
          <p14:tracePt t="77125" x="2517775" y="5159375"/>
          <p14:tracePt t="77144" x="2517775" y="5127625"/>
          <p14:tracePt t="77162" x="2517775" y="5105400"/>
          <p14:tracePt t="77180" x="2517775" y="5081588"/>
          <p14:tracePt t="77441" x="2517775" y="5089525"/>
          <p14:tracePt t="77445" x="2517775" y="5097463"/>
          <p14:tracePt t="77448" x="2517775" y="5105400"/>
          <p14:tracePt t="77459" x="2517775" y="5151438"/>
          <p14:tracePt t="77477" x="2517775" y="5235575"/>
          <p14:tracePt t="77496" x="2501900" y="5359400"/>
          <p14:tracePt t="77496" x="2501900" y="5367338"/>
          <p14:tracePt t="77514" x="2501900" y="5514975"/>
          <p14:tracePt t="77526" x="2501900" y="5637213"/>
          <p14:tracePt t="77544" x="2509838" y="5868988"/>
          <p14:tracePt t="77562" x="2525713" y="6116638"/>
          <p14:tracePt t="77581" x="2547938" y="6340475"/>
          <p14:tracePt t="77581" x="2547938" y="6356350"/>
          <p14:tracePt t="77593" x="2571750" y="6448425"/>
          <p14:tracePt t="77593" x="2579688" y="6456363"/>
          <p14:tracePt t="77611" x="2633663" y="6534150"/>
          <p14:tracePt t="77629" x="2733675" y="6548438"/>
          <p14:tracePt t="77647" x="2919413" y="6464300"/>
          <p14:tracePt t="77659" x="3051175" y="6310313"/>
          <p14:tracePt t="77660" x="3057525" y="6294438"/>
          <p14:tracePt t="77678" x="3159125" y="6054725"/>
          <p14:tracePt t="77678" x="3167063" y="6030913"/>
          <p14:tracePt t="77696" x="3181350" y="5800725"/>
          <p14:tracePt t="77714" x="3181350" y="5629275"/>
          <p14:tracePt t="77726" x="3181350" y="5568950"/>
          <p14:tracePt t="77744" x="3181350" y="5467350"/>
          <p14:tracePt t="77763" x="3181350" y="5367338"/>
          <p14:tracePt t="77781" x="3167063" y="5321300"/>
          <p14:tracePt t="77826" x="3167063" y="5329238"/>
          <p14:tracePt t="77828" x="3159125" y="5337175"/>
          <p14:tracePt t="77829" x="3159125" y="5343525"/>
          <p14:tracePt t="77847" x="3119438" y="5491163"/>
          <p14:tracePt t="77860" x="3097213" y="5599113"/>
          <p14:tracePt t="77860" x="3097213" y="5614988"/>
          <p14:tracePt t="77878" x="3097213" y="5800725"/>
          <p14:tracePt t="77896" x="3181350" y="6038850"/>
          <p14:tracePt t="77914" x="3351213" y="6232525"/>
          <p14:tracePt t="77926" x="3514725" y="6286500"/>
          <p14:tracePt t="77945" x="4000500" y="6232525"/>
          <p14:tracePt t="77945" x="4046538" y="6232525"/>
          <p14:tracePt t="77963" x="4997450" y="5854700"/>
          <p14:tracePt t="77981" x="6286500" y="5289550"/>
          <p14:tracePt t="77993" x="7081838" y="4895850"/>
          <p14:tracePt t="78011" x="7915275" y="4410075"/>
          <p14:tracePt t="78029" x="8147050" y="4170363"/>
          <p14:tracePt t="78030" x="8147050" y="4162425"/>
          <p14:tracePt t="78048" x="8147050" y="3984625"/>
          <p14:tracePt t="78060" x="8124825" y="3900488"/>
          <p14:tracePt t="78078" x="8093075" y="3822700"/>
          <p14:tracePt t="78096" x="8062913" y="3760788"/>
          <p14:tracePt t="78114" x="8047038" y="3706813"/>
          <p14:tracePt t="78127" x="8039100" y="3676650"/>
          <p14:tracePt t="78127" x="8039100" y="3668713"/>
          <p14:tracePt t="78145" x="8039100" y="3614738"/>
          <p14:tracePt t="78163" x="8101013" y="3536950"/>
          <p14:tracePt t="78181" x="8162925" y="3452813"/>
          <p14:tracePt t="78193" x="8178800" y="3421063"/>
          <p14:tracePt t="78211" x="8178800" y="3390900"/>
          <p14:tracePt t="78230" x="8154988" y="3367088"/>
          <p14:tracePt t="78248" x="8093075" y="3367088"/>
          <p14:tracePt t="78260" x="8070850" y="3367088"/>
          <p14:tracePt t="78278" x="8054975" y="3367088"/>
          <p14:tracePt t="78297" x="8024813" y="3367088"/>
          <p14:tracePt t="78315" x="7993063" y="3367088"/>
          <p14:tracePt t="78327" x="7977188" y="3367088"/>
          <p14:tracePt t="78345" x="7962900" y="3359150"/>
          <p14:tracePt t="78363" x="7931150" y="3336925"/>
          <p14:tracePt t="78381" x="7908925" y="3321050"/>
          <p14:tracePt t="78393" x="7900988" y="3321050"/>
          <p14:tracePt t="78447" x="7900988" y="3313113"/>
          <p14:tracePt t="78451" x="7900988" y="3305175"/>
          <p14:tracePt t="78455" x="7900988" y="3297238"/>
          <p14:tracePt t="78460" x="7900988" y="3289300"/>
          <p14:tracePt t="78478" x="7900988" y="3267075"/>
          <p14:tracePt t="78497" x="7885113" y="3243263"/>
          <p14:tracePt t="78515" x="7869238" y="3213100"/>
          <p14:tracePt t="78527" x="7869238" y="3205163"/>
          <p14:tracePt t="78581" x="7869238" y="3197225"/>
          <p14:tracePt t="78585" x="7861300" y="3197225"/>
          <p14:tracePt t="78589" x="7861300" y="3189288"/>
          <p14:tracePt t="78594" x="7861300" y="3181350"/>
          <p14:tracePt t="78612" x="7847013" y="3143250"/>
          <p14:tracePt t="78630" x="7831138" y="3127375"/>
          <p14:tracePt t="78648" x="7823200" y="3113088"/>
          <p14:tracePt t="78660" x="7815263" y="3113088"/>
          <p14:tracePt t="78707" x="7807325" y="3113088"/>
          <p14:tracePt t="78711" x="7807325" y="3105150"/>
          <p14:tracePt t="78715" x="7800975" y="3105150"/>
          <p14:tracePt t="78727" x="7793038" y="3097213"/>
          <p14:tracePt t="78745" x="7785100" y="3081338"/>
          <p14:tracePt t="78764" x="7777163" y="3073400"/>
          <p14:tracePt t="78782" x="7769225" y="3065463"/>
          <p14:tracePt t="78800" x="7761288" y="3065463"/>
          <p14:tracePt t="78812" x="7753350" y="3065463"/>
          <p14:tracePt t="78830" x="7745413" y="3065463"/>
          <p14:tracePt t="78849" x="7723188" y="3065463"/>
          <p14:tracePt t="78861" x="7715250" y="3065463"/>
          <p14:tracePt t="78879" x="7691438" y="3065463"/>
          <p14:tracePt t="78897" x="7669213" y="3065463"/>
          <p14:tracePt t="78915" x="7653338" y="3065463"/>
          <p14:tracePt t="78927" x="7645400" y="3073400"/>
          <p14:tracePt t="78946" x="7629525" y="3089275"/>
          <p14:tracePt t="78946" x="7629525" y="3097213"/>
          <p14:tracePt t="78964" x="7615238" y="3119438"/>
          <p14:tracePt t="78982" x="7599363" y="3143250"/>
          <p14:tracePt t="78994" x="7583488" y="3167063"/>
          <p14:tracePt t="79012" x="7561263" y="3228975"/>
          <p14:tracePt t="79031" x="7561263" y="3313113"/>
          <p14:tracePt t="79049" x="7561263" y="3359150"/>
          <p14:tracePt t="79061" x="7561263" y="3375025"/>
          <p14:tracePt t="79079" x="7561263" y="3398838"/>
          <p14:tracePt t="79097" x="7545388" y="3429000"/>
          <p14:tracePt t="79115" x="7537450" y="3459163"/>
          <p14:tracePt t="79116" x="7537450" y="3467100"/>
          <p14:tracePt t="79128" x="7537450" y="3490913"/>
          <p14:tracePt t="79146" x="7537450" y="3536950"/>
          <p14:tracePt t="79164" x="7537450" y="3582988"/>
          <p14:tracePt t="79182" x="7537450" y="3614738"/>
          <p14:tracePt t="79194" x="7537450" y="3636963"/>
          <p14:tracePt t="79213" x="7537450" y="3668713"/>
          <p14:tracePt t="79231" x="7537450" y="3690938"/>
          <p14:tracePt t="79249" x="7537450" y="3714750"/>
          <p14:tracePt t="79261" x="7537450" y="3722688"/>
          <p14:tracePt t="79279" x="7537450" y="3738563"/>
          <p14:tracePt t="79328" x="7545388" y="3738563"/>
          <p14:tracePt t="79350" x="7553325" y="3738563"/>
          <p14:tracePt t="79364" x="7553325" y="3730625"/>
          <p14:tracePt t="79368" x="7561263" y="3730625"/>
          <p14:tracePt t="79383" x="7569200" y="3730625"/>
          <p14:tracePt t="79384" x="7569200" y="3722688"/>
          <p14:tracePt t="79394" x="7575550" y="3714750"/>
          <p14:tracePt t="79413" x="7583488" y="3660775"/>
          <p14:tracePt t="79431" x="7583488" y="3606800"/>
          <p14:tracePt t="79449" x="7583488" y="3560763"/>
          <p14:tracePt t="79461" x="7583488" y="3529013"/>
          <p14:tracePt t="79479" x="7575550" y="3514725"/>
          <p14:tracePt t="79525" x="7569200" y="3514725"/>
          <p14:tracePt t="79531" x="7561263" y="3514725"/>
          <p14:tracePt t="79534" x="7561263" y="3506788"/>
          <p14:tracePt t="79554" x="7553325" y="3498850"/>
          <p14:tracePt t="79569" x="7553325" y="3490913"/>
          <p14:tracePt t="79583" x="7545388" y="3475038"/>
          <p14:tracePt t="79595" x="7545388" y="3467100"/>
          <p14:tracePt t="79613" x="7529513" y="3444875"/>
          <p14:tracePt t="79631" x="7521575" y="3444875"/>
          <p14:tracePt t="79649" x="7507288" y="3436938"/>
          <p14:tracePt t="79661" x="7491413" y="3436938"/>
          <p14:tracePt t="79680" x="7475538" y="3436938"/>
          <p14:tracePt t="79698" x="7459663" y="3436938"/>
          <p14:tracePt t="79716" x="7453313" y="3436938"/>
          <p14:tracePt t="79728" x="7437438" y="3436938"/>
          <p14:tracePt t="79746" x="7429500" y="3436938"/>
          <p14:tracePt t="79765" x="7421563" y="3436938"/>
          <p14:tracePt t="79784" x="7413625" y="3436938"/>
          <p14:tracePt t="79797" x="7405688" y="3436938"/>
          <p14:tracePt t="79813" x="7391400" y="3436938"/>
          <p14:tracePt t="79831" x="7367588" y="3436938"/>
          <p14:tracePt t="79850" x="7343775" y="3436938"/>
          <p14:tracePt t="79862" x="7321550" y="3444875"/>
          <p14:tracePt t="79880" x="7297738" y="3475038"/>
          <p14:tracePt t="79898" x="7289800" y="3514725"/>
          <p14:tracePt t="79916" x="7289800" y="3568700"/>
          <p14:tracePt t="79928" x="7289800" y="3606800"/>
          <p14:tracePt t="79946" x="7289800" y="3644900"/>
          <p14:tracePt t="79965" x="7329488" y="3690938"/>
          <p14:tracePt t="79983" x="7383463" y="3752850"/>
          <p14:tracePt t="79995" x="7421563" y="3776663"/>
          <p14:tracePt t="80013" x="7459663" y="3792538"/>
          <p14:tracePt t="80032" x="7491413" y="3806825"/>
          <p14:tracePt t="80050" x="7537450" y="3806825"/>
          <p14:tracePt t="80062" x="7561263" y="3806825"/>
          <p14:tracePt t="80080" x="7615238" y="3792538"/>
          <p14:tracePt t="80098" x="7661275" y="3768725"/>
          <p14:tracePt t="80116" x="7677150" y="3730625"/>
          <p14:tracePt t="80129" x="7677150" y="3698875"/>
          <p14:tracePt t="80147" x="7677150" y="3684588"/>
          <p14:tracePt t="80165" x="7669213" y="3676650"/>
          <p14:tracePt t="80183" x="7645400" y="3676650"/>
          <p14:tracePt t="80195" x="7623175" y="3676650"/>
          <p14:tracePt t="80214" x="7575550" y="3668713"/>
          <p14:tracePt t="80232" x="7545388" y="3652838"/>
          <p14:tracePt t="80250" x="7521575" y="3644900"/>
          <p14:tracePt t="80262" x="7515225" y="3644900"/>
          <p14:tracePt t="80280" x="7507288" y="3644900"/>
          <p14:tracePt t="80333" x="7507288" y="3636963"/>
          <p14:tracePt t="80360" x="7507288" y="3629025"/>
          <p14:tracePt t="80363" x="7515225" y="3629025"/>
          <p14:tracePt t="80371" x="7521575" y="3629025"/>
          <p14:tracePt t="80383" x="7553325" y="3629025"/>
          <p14:tracePt t="80396" x="7591425" y="3629025"/>
          <p14:tracePt t="80396" x="7599363" y="3629025"/>
          <p14:tracePt t="80414" x="7661275" y="3598863"/>
          <p14:tracePt t="80432" x="7699375" y="3544888"/>
          <p14:tracePt t="80450" x="7731125" y="3498850"/>
          <p14:tracePt t="80462" x="7753350" y="3467100"/>
          <p14:tracePt t="80480" x="7785100" y="3413125"/>
          <p14:tracePt t="80499" x="7793038" y="3367088"/>
          <p14:tracePt t="80517" x="7793038" y="3313113"/>
          <p14:tracePt t="80529" x="7761288" y="3282950"/>
          <p14:tracePt t="80547" x="7739063" y="3267075"/>
          <p14:tracePt t="80565" x="7731125" y="3259138"/>
          <p14:tracePt t="80584" x="7715250" y="3259138"/>
          <p14:tracePt t="80596" x="7707313" y="3251200"/>
          <p14:tracePt t="80614" x="7685088" y="3251200"/>
          <p14:tracePt t="80632" x="7677150" y="3251200"/>
          <p14:tracePt t="80650" x="7669213" y="3251200"/>
          <p14:tracePt t="80662" x="7661275" y="3251200"/>
          <p14:tracePt t="80681" x="7653338" y="3267075"/>
          <p14:tracePt t="80699" x="7653338" y="3297238"/>
          <p14:tracePt t="80717" x="7669213" y="3313113"/>
          <p14:tracePt t="80729" x="7691438" y="3328988"/>
          <p14:tracePt t="80747" x="7723188" y="3328988"/>
          <p14:tracePt t="80766" x="7769225" y="3321050"/>
          <p14:tracePt t="80784" x="7815263" y="3275013"/>
          <p14:tracePt t="80796" x="7839075" y="3243263"/>
          <p14:tracePt t="80814" x="7869238" y="3173413"/>
          <p14:tracePt t="80832" x="7877175" y="3105150"/>
          <p14:tracePt t="80851" x="7877175" y="3035300"/>
          <p14:tracePt t="80851" x="7877175" y="3027363"/>
          <p14:tracePt t="80863" x="7877175" y="2997200"/>
          <p14:tracePt t="80863" x="7877175" y="2989263"/>
          <p14:tracePt t="80881" x="7869238" y="2949575"/>
          <p14:tracePt t="80899" x="7869238" y="2943225"/>
          <p14:tracePt t="80917" x="7869238" y="2935288"/>
          <p14:tracePt t="80929" x="7861300" y="2935288"/>
          <p14:tracePt t="80948" x="7847013" y="2935288"/>
          <p14:tracePt t="80948" x="7839075" y="2935288"/>
          <p14:tracePt t="80966" x="7823200" y="2949575"/>
          <p14:tracePt t="80984" x="7800975" y="2981325"/>
          <p14:tracePt t="80996" x="7761288" y="3003550"/>
          <p14:tracePt t="81014" x="7661275" y="3043238"/>
          <p14:tracePt t="81033" x="7561263" y="3081338"/>
          <p14:tracePt t="81033" x="7553325" y="3081338"/>
          <p14:tracePt t="81051" x="7467600" y="3119438"/>
          <p14:tracePt t="81063" x="7405688" y="3143250"/>
          <p14:tracePt t="81081" x="7297738" y="3167063"/>
          <p14:tracePt t="81099" x="7119938" y="3167063"/>
          <p14:tracePt t="81117" x="6881813" y="3151188"/>
          <p14:tracePt t="81118" x="6873875" y="3151188"/>
          <p14:tracePt t="81130" x="6757988" y="3135313"/>
          <p14:tracePt t="81148" x="6688138" y="3097213"/>
          <p14:tracePt t="81166" x="6650038" y="3027363"/>
          <p14:tracePt t="81184" x="6610350" y="2911475"/>
          <p14:tracePt t="81196" x="6572250" y="2819400"/>
          <p14:tracePt t="81215" x="6518275" y="2703513"/>
          <p14:tracePt t="81233" x="6472238" y="2625725"/>
          <p14:tracePt t="81251" x="6456363" y="2617788"/>
          <p14:tracePt t="81322" x="6456363" y="2625725"/>
          <p14:tracePt t="81324" x="6456363" y="2633663"/>
          <p14:tracePt t="81327" x="6456363" y="2641600"/>
          <p14:tracePt t="81331" x="6456363" y="2649538"/>
          <p14:tracePt t="81348" x="6480175" y="2671763"/>
          <p14:tracePt t="81395" x="6480175" y="2679700"/>
          <p14:tracePt t="81404" x="6480175" y="2687638"/>
          <p14:tracePt t="81406" x="6480175" y="2695575"/>
          <p14:tracePt t="81415" x="6456363" y="2725738"/>
          <p14:tracePt t="81433" x="6432550" y="2787650"/>
          <p14:tracePt t="81445" x="6426200" y="2827338"/>
          <p14:tracePt t="81463" x="6418263" y="2873375"/>
          <p14:tracePt t="81481" x="6418263" y="2919413"/>
          <p14:tracePt t="81482" x="6418263" y="2927350"/>
          <p14:tracePt t="81500" x="6418263" y="2981325"/>
          <p14:tracePt t="81512" x="6448425" y="3011488"/>
          <p14:tracePt t="81530" x="6510338" y="3043238"/>
          <p14:tracePt t="81549" x="6580188" y="3051175"/>
          <p14:tracePt t="81566" x="6626225" y="3027363"/>
          <p14:tracePt t="81579" x="6650038" y="2997200"/>
          <p14:tracePt t="81597" x="6680200" y="2943225"/>
          <p14:tracePt t="81615" x="6704013" y="2887663"/>
          <p14:tracePt t="81633" x="6734175" y="2819400"/>
          <p14:tracePt t="81645" x="6750050" y="2771775"/>
          <p14:tracePt t="81663" x="6757988" y="2717800"/>
          <p14:tracePt t="81682" x="6711950" y="2703513"/>
          <p14:tracePt t="81682" x="6704013" y="2695575"/>
          <p14:tracePt t="81700" x="6634163" y="2703513"/>
          <p14:tracePt t="81712" x="6596063" y="2741613"/>
          <p14:tracePt t="81730" x="6564313" y="2787650"/>
          <p14:tracePt t="81749" x="6564313" y="2811463"/>
          <p14:tracePt t="81767" x="6564313" y="2827338"/>
          <p14:tracePt t="81779" x="6572250" y="2841625"/>
          <p14:tracePt t="81797" x="6626225" y="2881313"/>
          <p14:tracePt t="81815" x="6680200" y="2903538"/>
          <p14:tracePt t="81833" x="6757988" y="2919413"/>
          <p14:tracePt t="81846" x="6796088" y="2919413"/>
          <p14:tracePt t="81864" x="6850063" y="2887663"/>
          <p14:tracePt t="81882" x="6888163" y="2833688"/>
          <p14:tracePt t="81900" x="6911975" y="2779713"/>
          <p14:tracePt t="81912" x="6919913" y="2741613"/>
          <p14:tracePt t="81930" x="6935788" y="2703513"/>
          <p14:tracePt t="81949" x="6943725" y="2671763"/>
          <p14:tracePt t="81967" x="6943725" y="2649538"/>
          <p14:tracePt t="81985" x="6943725" y="2641600"/>
          <p14:tracePt t="82050" x="6935788" y="2641600"/>
          <p14:tracePt t="82059" x="6935788" y="2649538"/>
          <p14:tracePt t="82063" x="6927850" y="2649538"/>
          <p14:tracePt t="82782" x="6348413" y="3351213"/>
          <p14:tracePt t="82850" x="6348413" y="3343275"/>
          <p14:tracePt t="82852" x="6356350" y="3343275"/>
          <p14:tracePt t="82854" x="6356350" y="3336925"/>
          <p14:tracePt t="82865" x="6356350" y="3321050"/>
          <p14:tracePt t="82883" x="6356350" y="3297238"/>
          <p14:tracePt t="82901" x="6348413" y="3282950"/>
          <p14:tracePt t="82913" x="6348413" y="3275013"/>
          <p14:tracePt t="82978" x="6356350" y="3275013"/>
          <p14:tracePt t="82979" x="6356350" y="3267075"/>
          <p14:tracePt t="82982" x="6364288" y="3267075"/>
          <p14:tracePt t="82998" x="6394450" y="3259138"/>
          <p14:tracePt t="83016" x="6440488" y="3228975"/>
          <p14:tracePt t="83035" x="6472238" y="3189288"/>
          <p14:tracePt t="83047" x="6480175" y="3159125"/>
          <p14:tracePt t="83065" x="6494463" y="3119438"/>
          <p14:tracePt t="83083" x="6494463" y="3089275"/>
          <p14:tracePt t="83101" x="6494463" y="3073400"/>
          <p14:tracePt t="83113" x="6502400" y="3065463"/>
          <p14:tracePt t="83132" x="6534150" y="3051175"/>
          <p14:tracePt t="83132" x="6534150" y="3043238"/>
          <p14:tracePt t="83150" x="6556375" y="3027363"/>
          <p14:tracePt t="83168" x="6588125" y="2981325"/>
          <p14:tracePt t="83180" x="6602413" y="2965450"/>
          <p14:tracePt t="83198" x="6626225" y="2943225"/>
          <p14:tracePt t="83217" x="6634163" y="2927350"/>
          <p14:tracePt t="83235" x="6634163" y="2919413"/>
          <p14:tracePt t="83247" x="6642100" y="2911475"/>
          <p14:tracePt t="83265" x="6650038" y="2911475"/>
          <p14:tracePt t="83283" x="6680200" y="2895600"/>
          <p14:tracePt t="83301" x="6704013" y="2881313"/>
          <p14:tracePt t="83314" x="6726238" y="2873375"/>
          <p14:tracePt t="83332" x="6772275" y="2849563"/>
          <p14:tracePt t="83350" x="6842125" y="2833688"/>
          <p14:tracePt t="83368" x="6904038" y="2811463"/>
          <p14:tracePt t="83380" x="6950075" y="2787650"/>
          <p14:tracePt t="83398" x="7004050" y="2725738"/>
          <p14:tracePt t="83417" x="7027863" y="2657475"/>
          <p14:tracePt t="83435" x="7027863" y="2601913"/>
          <p14:tracePt t="83447" x="7019925" y="2571750"/>
          <p14:tracePt t="83465" x="6989763" y="2533650"/>
          <p14:tracePt t="83484" x="6950075" y="2517775"/>
          <p14:tracePt t="83502" x="6896100" y="2517775"/>
          <p14:tracePt t="83514" x="6858000" y="2547938"/>
          <p14:tracePt t="83532" x="6780213" y="2633663"/>
          <p14:tracePt t="83550" x="6734175" y="2703513"/>
          <p14:tracePt t="83568" x="6726238" y="2733675"/>
          <p14:tracePt t="83581" x="6726238" y="2741613"/>
          <p14:tracePt t="83607" x="6734175" y="2741613"/>
          <p14:tracePt t="83617" x="6757988" y="2741613"/>
          <p14:tracePt t="83635" x="6796088" y="2733675"/>
          <p14:tracePt t="83647" x="6811963" y="2725738"/>
          <p14:tracePt t="83666" x="6819900" y="2711450"/>
          <p14:tracePt t="83684" x="6827838" y="2703513"/>
          <p14:tracePt t="84127" x="6827838" y="2695575"/>
          <p14:tracePt t="84134" x="6834188" y="2687638"/>
          <p14:tracePt t="84136" x="6834188" y="2679700"/>
          <p14:tracePt t="84141" x="6834188" y="2671763"/>
          <p14:tracePt t="84151" x="6834188" y="2663825"/>
          <p14:tracePt t="84173" x="6834188" y="2657475"/>
          <p14:tracePt t="84219" x="6827838" y="2657475"/>
          <p14:tracePt t="84220" x="6819900" y="2657475"/>
          <p14:tracePt t="84224" x="6796088" y="2663825"/>
          <p14:tracePt t="84224" x="6788150" y="2679700"/>
          <p14:tracePt t="84236" x="6634163" y="2765425"/>
          <p14:tracePt t="84248" x="6378575" y="2973388"/>
          <p14:tracePt t="84266" x="5868988" y="3375025"/>
          <p14:tracePt t="84267" x="5846763" y="3398838"/>
          <p14:tracePt t="84284" x="5421313" y="3706813"/>
          <p14:tracePt t="84303" x="4965700" y="3992563"/>
          <p14:tracePt t="84303" x="4935538" y="4016375"/>
          <p14:tracePt t="84315" x="4695825" y="4132263"/>
          <p14:tracePt t="84315" x="4672013" y="4140200"/>
          <p14:tracePt t="84333" x="4494213" y="4248150"/>
          <p14:tracePt t="84351" x="4456113" y="4316413"/>
          <p14:tracePt t="84369" x="4425950" y="4410075"/>
          <p14:tracePt t="84381" x="4371975" y="4486275"/>
          <p14:tracePt t="84400" x="4286250" y="4618038"/>
          <p14:tracePt t="84400" x="4278313" y="4625975"/>
          <p14:tracePt t="84418" x="4194175" y="4757738"/>
          <p14:tracePt t="84436" x="4086225" y="4887913"/>
          <p14:tracePt t="84448" x="4008438" y="4973638"/>
          <p14:tracePt t="84466" x="3860800" y="5073650"/>
          <p14:tracePt t="84485" x="3636963" y="5173663"/>
          <p14:tracePt t="84485" x="3629025" y="5181600"/>
          <p14:tracePt t="84503" x="3421063" y="5243513"/>
          <p14:tracePt t="84515" x="3297238" y="5283200"/>
          <p14:tracePt t="84533" x="3189288" y="5313363"/>
          <p14:tracePt t="84551" x="3113088" y="5343525"/>
          <p14:tracePt t="84570" x="3019425" y="5383213"/>
          <p14:tracePt t="84570" x="3011488" y="5383213"/>
          <p14:tracePt t="84581" x="2943225" y="5399088"/>
          <p14:tracePt t="84582" x="2935288" y="5399088"/>
          <p14:tracePt t="84600" x="2811463" y="5421313"/>
          <p14:tracePt t="84618" x="2687638" y="5421313"/>
          <p14:tracePt t="84636" x="2595563" y="5421313"/>
          <p14:tracePt t="84648" x="2555875" y="5421313"/>
          <p14:tracePt t="84667" x="2486025" y="5383213"/>
          <p14:tracePt t="84685" x="2409825" y="5305425"/>
          <p14:tracePt t="84704" x="2401888" y="5235575"/>
          <p14:tracePt t="84715" x="2401888" y="5221288"/>
          <p14:tracePt t="84733" x="2409825" y="5221288"/>
          <p14:tracePt t="85046" x="2409825" y="5213350"/>
          <p14:tracePt t="85048" x="2409825" y="5205413"/>
          <p14:tracePt t="85050" x="2401888" y="5197475"/>
          <p14:tracePt t="85067" x="2262188" y="5011738"/>
          <p14:tracePt t="85085" x="2124075" y="4803775"/>
          <p14:tracePt t="85103" x="2054225" y="4703763"/>
          <p14:tracePt t="85115" x="2024063" y="4687888"/>
          <p14:tracePt t="85134" x="1976438" y="4687888"/>
          <p14:tracePt t="85152" x="1892300" y="4687888"/>
          <p14:tracePt t="85170" x="1822450" y="4687888"/>
          <p14:tracePt t="85182" x="1792288" y="4687888"/>
          <p14:tracePt t="85200" x="1738313" y="4679950"/>
          <p14:tracePt t="85219" x="1676400" y="4679950"/>
          <p14:tracePt t="85237" x="1644650" y="4703763"/>
          <p14:tracePt t="85249" x="1644650" y="4718050"/>
          <p14:tracePt t="85267" x="1752600" y="4733925"/>
          <p14:tracePt t="85285" x="1962150" y="4741863"/>
          <p14:tracePt t="85693" x="1954213" y="4741863"/>
          <p14:tracePt t="85696" x="1946275" y="4733925"/>
          <p14:tracePt t="85699" x="1938338" y="4733925"/>
          <p14:tracePt t="85704" x="1922463" y="4718050"/>
          <p14:tracePt t="85716" x="1892300" y="4711700"/>
          <p14:tracePt t="85734" x="1860550" y="4695825"/>
          <p14:tracePt t="85752" x="1838325" y="4695825"/>
          <p14:tracePt t="85771" x="1830388" y="4703763"/>
          <p14:tracePt t="85771" x="1830388" y="4711700"/>
          <p14:tracePt t="85801" x="1830388" y="4718050"/>
          <p14:tracePt t="85805" x="1830388" y="4725988"/>
          <p14:tracePt t="85819" x="1806575" y="4749800"/>
          <p14:tracePt t="85837" x="1784350" y="4779963"/>
          <p14:tracePt t="85850" x="1760538" y="4803775"/>
          <p14:tracePt t="85850" x="1760538" y="4811713"/>
          <p14:tracePt t="85868" x="1730375" y="4827588"/>
          <p14:tracePt t="85886" x="1706563" y="4841875"/>
          <p14:tracePt t="85904" x="1684338" y="4841875"/>
          <p14:tracePt t="85916" x="1668463" y="4841875"/>
          <p14:tracePt t="85935" x="1622425" y="4857750"/>
          <p14:tracePt t="85953" x="1568450" y="4857750"/>
          <p14:tracePt t="85971" x="1528763" y="4857750"/>
          <p14:tracePt t="86515" x="1528763" y="4849813"/>
          <p14:tracePt t="86518" x="1520825" y="4841875"/>
          <p14:tracePt t="86523" x="1514475" y="4819650"/>
          <p14:tracePt t="86535" x="1482725" y="4733925"/>
          <p14:tracePt t="86553" x="1444625" y="4657725"/>
          <p14:tracePt t="86571" x="1444625" y="4649788"/>
          <p14:tracePt t="86657" x="1444625" y="4641850"/>
          <p14:tracePt t="86664" x="1452563" y="4641850"/>
          <p14:tracePt t="86667" x="1458913" y="4641850"/>
          <p14:tracePt t="86671" x="1458913" y="4633913"/>
          <p14:tracePt t="86687" x="1474788" y="4625975"/>
          <p14:tracePt t="86714" x="1482725" y="4625975"/>
          <p14:tracePt t="86719" x="1490663" y="4625975"/>
          <p14:tracePt t="86735" x="1536700" y="4649788"/>
          <p14:tracePt t="86754" x="1606550" y="4687888"/>
          <p14:tracePt t="86754" x="1614488" y="4687888"/>
          <p14:tracePt t="86772" x="1660525" y="4703763"/>
          <p14:tracePt t="86784" x="1690688" y="4711700"/>
          <p14:tracePt t="86802" x="1744663" y="4718050"/>
          <p14:tracePt t="86820" x="1846263" y="4725988"/>
          <p14:tracePt t="86838" x="1938338" y="4695825"/>
          <p14:tracePt t="86851" x="1962150" y="4657725"/>
          <p14:tracePt t="86869" x="1962150" y="4679950"/>
          <p14:tracePt t="86887" x="1962150" y="4687888"/>
          <p14:tracePt t="87156" x="1962150" y="4695825"/>
          <p14:tracePt t="87158" x="1970088" y="4695825"/>
          <p14:tracePt t="87160" x="1970088" y="4703763"/>
          <p14:tracePt t="87172" x="1984375" y="4718050"/>
          <p14:tracePt t="87184" x="2008188" y="4733925"/>
          <p14:tracePt t="87202" x="2016125" y="4765675"/>
          <p14:tracePt t="87221" x="2016125" y="4795838"/>
          <p14:tracePt t="87239" x="2062163" y="4819650"/>
          <p14:tracePt t="87251" x="2100263" y="4833938"/>
          <p14:tracePt t="87269" x="2139950" y="4841875"/>
          <p14:tracePt t="87287" x="2162175" y="4833938"/>
          <p14:tracePt t="87306" x="2200275" y="4819650"/>
          <p14:tracePt t="87318" x="2224088" y="4811713"/>
          <p14:tracePt t="87336" x="2262188" y="4811713"/>
          <p14:tracePt t="87354" x="2316163" y="4811713"/>
          <p14:tracePt t="87372" x="2371725" y="4811713"/>
          <p14:tracePt t="87384" x="2401888" y="4819650"/>
          <p14:tracePt t="87403" x="2417763" y="4827588"/>
          <p14:tracePt t="87451" x="2417763" y="4819650"/>
          <p14:tracePt t="87455" x="2417763" y="4811713"/>
          <p14:tracePt t="87457" x="2417763" y="4803775"/>
          <p14:tracePt t="87470" x="2417763" y="4779963"/>
          <p14:tracePt t="87890" x="2417763" y="4772025"/>
          <p14:tracePt t="91460" x="2417763" y="4765675"/>
          <p14:tracePt t="91462" x="2417763" y="4757738"/>
          <p14:tracePt t="91468" x="2393950" y="4733925"/>
          <p14:tracePt t="91468" x="2386013" y="4725988"/>
          <p14:tracePt t="91469" x="2378075" y="4718050"/>
          <p14:tracePt t="91474" x="2347913" y="4687888"/>
          <p14:tracePt t="91474" x="2339975" y="4679950"/>
          <p14:tracePt t="91492" x="2255838" y="4649788"/>
          <p14:tracePt t="91510" x="2247900" y="4664075"/>
          <p14:tracePt t="91522" x="2247900" y="4695825"/>
          <p14:tracePt t="91540" x="2316163" y="4865688"/>
          <p14:tracePt t="91558" x="2486025" y="5205413"/>
          <p14:tracePt t="91571" x="2617788" y="5475288"/>
          <p14:tracePt t="91571" x="2633663" y="5491163"/>
          <p14:tracePt t="91589" x="2827338" y="5908675"/>
          <p14:tracePt t="91607" x="2895600" y="6140450"/>
          <p14:tracePt t="91625" x="2927350" y="6200775"/>
          <p14:tracePt t="91637" x="2927350" y="6208713"/>
          <p14:tracePt t="91656" x="2927350" y="6256338"/>
          <p14:tracePt t="91674" x="2927350" y="6302375"/>
          <p14:tracePt t="91692" x="2927350" y="6324600"/>
          <p14:tracePt t="91710" x="2911475" y="6332538"/>
          <p14:tracePt t="91722" x="2857500" y="6356350"/>
          <p14:tracePt t="91740" x="2657475" y="6394450"/>
          <p14:tracePt t="91759" x="2339975" y="6394450"/>
          <p14:tracePt t="91759" x="2324100" y="6394450"/>
          <p14:tracePt t="91771" x="2170113" y="6394450"/>
          <p14:tracePt t="91789" x="2008188" y="6364288"/>
          <p14:tracePt t="91807" x="1814513" y="6262688"/>
          <p14:tracePt t="91825" x="1552575" y="6054725"/>
          <p14:tracePt t="91837" x="1366838" y="5915025"/>
          <p14:tracePt t="91838" x="1350963" y="5908675"/>
          <p14:tracePt t="91856" x="1158875" y="5768975"/>
          <p14:tracePt t="91874" x="1096963" y="5730875"/>
          <p14:tracePt t="91892" x="1057275" y="5753100"/>
          <p14:tracePt t="91904" x="1042988" y="5784850"/>
          <p14:tracePt t="91922" x="1035050" y="5807075"/>
          <p14:tracePt t="91941" x="1035050" y="5815013"/>
          <p14:tracePt t="91959" x="1035050" y="5822950"/>
          <p14:tracePt t="91982" x="1035050" y="5830888"/>
          <p14:tracePt t="91989" x="1035050" y="5838825"/>
          <p14:tracePt t="92007" x="1057275" y="5854700"/>
          <p14:tracePt t="92026" x="1065213" y="5876925"/>
          <p14:tracePt t="92038" x="1073150" y="5884863"/>
          <p14:tracePt t="92056" x="1089025" y="5908675"/>
          <p14:tracePt t="92074" x="1096963" y="5915025"/>
          <p14:tracePt t="92092" x="1112838" y="5915025"/>
          <p14:tracePt t="92168" x="1119188" y="5922963"/>
          <p14:tracePt t="92172" x="1127125" y="5922963"/>
          <p14:tracePt t="92173" x="1127125" y="5930900"/>
          <p14:tracePt t="92177" x="1143000" y="5930900"/>
          <p14:tracePt t="92189" x="1181100" y="5938838"/>
          <p14:tracePt t="92208" x="1212850" y="5938838"/>
          <p14:tracePt t="92226" x="1235075" y="5938838"/>
          <p14:tracePt t="92238" x="1250950" y="5938838"/>
          <p14:tracePt t="92256" x="1282700" y="5938838"/>
          <p14:tracePt t="92274" x="1350963" y="5915025"/>
          <p14:tracePt t="92293" x="1404938" y="5868988"/>
          <p14:tracePt t="92293" x="1412875" y="5861050"/>
          <p14:tracePt t="92305" x="1428750" y="5854700"/>
          <p14:tracePt t="92323" x="1428750" y="5846763"/>
          <p14:tracePt t="92346" x="1436688" y="5846763"/>
          <p14:tracePt t="92359" x="1452563" y="5846763"/>
          <p14:tracePt t="92371" x="1466850" y="5846763"/>
          <p14:tracePt t="92390" x="1474788" y="5838825"/>
          <p14:tracePt t="92408" x="1490663" y="5830888"/>
          <p14:tracePt t="92464" x="1498600" y="5830888"/>
          <p14:tracePt t="92469" x="1506538" y="5830888"/>
          <p14:tracePt t="92472" x="1514475" y="5830888"/>
          <p14:tracePt t="92474" x="1520825" y="5830888"/>
          <p14:tracePt t="92493" x="1590675" y="5830888"/>
          <p14:tracePt t="92505" x="1622425" y="5830888"/>
          <p14:tracePt t="92523" x="1668463" y="5830888"/>
          <p14:tracePt t="92541" x="1706563" y="5830888"/>
          <p14:tracePt t="92559" x="1752600" y="5822950"/>
          <p14:tracePt t="92572" x="1806575" y="5815013"/>
          <p14:tracePt t="92590" x="1892300" y="5815013"/>
          <p14:tracePt t="92608" x="2016125" y="5815013"/>
          <p14:tracePt t="92626" x="2146300" y="5830888"/>
          <p14:tracePt t="92638" x="2239963" y="5830888"/>
          <p14:tracePt t="92657" x="2371725" y="5838825"/>
          <p14:tracePt t="92675" x="2525713" y="5838825"/>
          <p14:tracePt t="92693" x="2717800" y="5838825"/>
          <p14:tracePt t="92711" x="2927350" y="5815013"/>
          <p14:tracePt t="92723" x="3051175" y="5800725"/>
          <p14:tracePt t="92741" x="3205163" y="5792788"/>
          <p14:tracePt t="92760" x="3351213" y="5792788"/>
          <p14:tracePt t="92760" x="3367088" y="5792788"/>
          <p14:tracePt t="92772" x="3467100" y="5792788"/>
          <p14:tracePt t="92790" x="3636963" y="5792788"/>
          <p14:tracePt t="92808" x="3776663" y="5768975"/>
          <p14:tracePt t="92826" x="3854450" y="5745163"/>
          <p14:tracePt t="92827" x="3854450" y="5738813"/>
          <p14:tracePt t="92838" x="3876675" y="5730875"/>
          <p14:tracePt t="92857" x="3876675" y="5722938"/>
          <p14:tracePt t="92918" x="3868738" y="5722938"/>
          <p14:tracePt t="92919" x="3860800" y="5722938"/>
          <p14:tracePt t="92923" x="3846513" y="5722938"/>
          <p14:tracePt t="92930" x="3814763" y="5722938"/>
          <p14:tracePt t="92942" x="3730625" y="5730875"/>
          <p14:tracePt t="92942" x="3722688" y="5730875"/>
          <p14:tracePt t="92960" x="3521075" y="5730875"/>
          <p14:tracePt t="92972" x="3375025" y="5738813"/>
          <p14:tracePt t="92990" x="3167063" y="5738813"/>
          <p14:tracePt t="93008" x="2981325" y="5738813"/>
          <p14:tracePt t="93027" x="2725738" y="5738813"/>
          <p14:tracePt t="93027" x="2703513" y="5738813"/>
          <p14:tracePt t="93039" x="2479675" y="5738813"/>
          <p14:tracePt t="93057" x="2116138" y="5738813"/>
          <p14:tracePt t="93075" x="1800225" y="5761038"/>
          <p14:tracePt t="93093" x="1574800" y="5800725"/>
          <p14:tracePt t="93105" x="1506538" y="5815013"/>
          <p14:tracePt t="93106" x="1498600" y="5815013"/>
          <p14:tracePt t="93124" x="1412875" y="5822950"/>
          <p14:tracePt t="93142" x="1328738" y="5822950"/>
          <p14:tracePt t="93160" x="1243013" y="5822950"/>
          <p14:tracePt t="93172" x="1181100" y="5822950"/>
          <p14:tracePt t="93190" x="1112838" y="5822950"/>
          <p14:tracePt t="93209" x="1089025" y="5822950"/>
          <p14:tracePt t="93260" x="1096963" y="5822950"/>
          <p14:tracePt t="93263" x="1104900" y="5822950"/>
          <p14:tracePt t="93264" x="1112838" y="5822950"/>
          <p14:tracePt t="93275" x="1150938" y="5822950"/>
          <p14:tracePt t="93294" x="1250950" y="5822950"/>
          <p14:tracePt t="93294" x="1258888" y="5822950"/>
          <p14:tracePt t="93306" x="1343025" y="5815013"/>
          <p14:tracePt t="93324" x="1536700" y="5792788"/>
          <p14:tracePt t="93342" x="1722438" y="5768975"/>
          <p14:tracePt t="93360" x="1908175" y="5768975"/>
          <p14:tracePt t="93361" x="1922463" y="5768975"/>
          <p14:tracePt t="93372" x="2046288" y="5768975"/>
          <p14:tracePt t="93391" x="2301875" y="5800725"/>
          <p14:tracePt t="93391" x="2309813" y="5800725"/>
          <p14:tracePt t="93409" x="2571750" y="5800725"/>
          <p14:tracePt t="93427" x="2787650" y="5800725"/>
          <p14:tracePt t="93439" x="2881313" y="5776913"/>
          <p14:tracePt t="93457" x="2981325" y="5753100"/>
          <p14:tracePt t="93476" x="3003550" y="5745163"/>
          <p14:tracePt t="93494" x="2981325" y="5738813"/>
          <p14:tracePt t="93494" x="2973388" y="5738813"/>
          <p14:tracePt t="93506" x="2827338" y="5715000"/>
          <p14:tracePt t="93524" x="2432050" y="5668963"/>
          <p14:tracePt t="93542" x="2085975" y="5653088"/>
          <p14:tracePt t="93560" x="1946275" y="5691188"/>
          <p14:tracePt t="93573" x="1908175" y="5722938"/>
          <p14:tracePt t="93591" x="1892300" y="5753100"/>
          <p14:tracePt t="93609" x="1892300" y="5761038"/>
          <p14:tracePt t="93627" x="1900238" y="5768975"/>
          <p14:tracePt t="93640" x="1954213" y="5768975"/>
          <p14:tracePt t="93640" x="1962150" y="5768975"/>
          <p14:tracePt t="93658" x="2100263" y="5768975"/>
          <p14:tracePt t="93658" x="2108200" y="5768975"/>
          <p14:tracePt t="93676" x="2324100" y="5745163"/>
          <p14:tracePt t="93694" x="2601913" y="5738813"/>
          <p14:tracePt t="93712" x="2919413" y="5722938"/>
          <p14:tracePt t="93724" x="3143250" y="5722938"/>
          <p14:tracePt t="93742" x="3482975" y="5707063"/>
          <p14:tracePt t="93743" x="3498850" y="5707063"/>
          <p14:tracePt t="93761" x="3792538" y="5707063"/>
          <p14:tracePt t="93773" x="3946525" y="5707063"/>
          <p14:tracePt t="93791" x="4108450" y="5715000"/>
          <p14:tracePt t="93809" x="4170363" y="5722938"/>
          <p14:tracePt t="93828" x="4178300" y="5722938"/>
          <p14:tracePt t="94280" x="4178300" y="5730875"/>
          <p14:tracePt t="94289" x="4170363" y="5730875"/>
          <p14:tracePt t="94354" x="4162425" y="5730875"/>
          <p14:tracePt t="94383" x="4154488" y="5730875"/>
          <p14:tracePt t="94399" x="4146550" y="5730875"/>
          <p14:tracePt t="94406" x="4140200" y="5730875"/>
          <p14:tracePt t="94412" x="4132263" y="5730875"/>
          <p14:tracePt t="94418" x="4124325" y="5730875"/>
          <p14:tracePt t="94428" x="4108450" y="5730875"/>
          <p14:tracePt t="94440" x="4092575" y="5730875"/>
          <p14:tracePt t="94458" x="4086225" y="5730875"/>
          <p14:tracePt t="94491" x="4078288" y="5730875"/>
          <p14:tracePt t="94504" x="4070350" y="5730875"/>
          <p14:tracePt t="94510" x="4062413" y="5730875"/>
          <p14:tracePt t="94525" x="4046538" y="5730875"/>
          <p14:tracePt t="94543" x="4016375" y="5730875"/>
          <p14:tracePt t="94561" x="3984625" y="5738813"/>
          <p14:tracePt t="94574" x="3962400" y="5745163"/>
          <p14:tracePt t="94592" x="3938588" y="5761038"/>
          <p14:tracePt t="94610" x="3908425" y="5784850"/>
          <p14:tracePt t="94628" x="3860800" y="5792788"/>
          <p14:tracePt t="94640" x="3846513" y="5800725"/>
          <p14:tracePt t="94659" x="3822700" y="5807075"/>
          <p14:tracePt t="94795" x="3830638" y="5807075"/>
          <p14:tracePt t="94797" x="3838575" y="5807075"/>
          <p14:tracePt t="94801" x="3846513" y="5800725"/>
          <p14:tracePt t="94810" x="3860800" y="5792788"/>
          <p14:tracePt t="94828" x="3884613" y="5722938"/>
          <p14:tracePt t="94840" x="3884613" y="5676900"/>
          <p14:tracePt t="94859" x="3892550" y="5607050"/>
          <p14:tracePt t="94877" x="3900488" y="5553075"/>
          <p14:tracePt t="94895" x="3900488" y="5491163"/>
          <p14:tracePt t="94907" x="3884613" y="5437188"/>
          <p14:tracePt t="94925" x="3830638" y="5343525"/>
          <p14:tracePt t="94944" x="3792538" y="5297488"/>
          <p14:tracePt t="94962" x="3784600" y="5267325"/>
          <p14:tracePt t="94974" x="3776663" y="5251450"/>
          <p14:tracePt t="94992" x="3776663" y="5229225"/>
          <p14:tracePt t="95010" x="3768725" y="5205413"/>
          <p14:tracePt t="95029" x="3768725" y="5173663"/>
          <p14:tracePt t="95041" x="3768725" y="5159375"/>
          <p14:tracePt t="95059" x="3760788" y="5143500"/>
          <p14:tracePt t="95536" x="3768725" y="5143500"/>
          <p14:tracePt t="95543" x="3776663" y="5143500"/>
          <p14:tracePt t="95544" x="3776663" y="5151438"/>
          <p14:tracePt t="95550" x="3776663" y="5159375"/>
          <p14:tracePt t="95562" x="3792538" y="5189538"/>
          <p14:tracePt t="95575" x="3806825" y="5229225"/>
          <p14:tracePt t="95593" x="3822700" y="5297488"/>
          <p14:tracePt t="95611" x="3830638" y="5359400"/>
          <p14:tracePt t="95629" x="3830638" y="5413375"/>
          <p14:tracePt t="95641" x="3830638" y="5453063"/>
          <p14:tracePt t="95660" x="3830638" y="5529263"/>
          <p14:tracePt t="95660" x="3830638" y="5537200"/>
          <p14:tracePt t="95678" x="3830638" y="5622925"/>
          <p14:tracePt t="95696" x="3830638" y="5699125"/>
          <p14:tracePt t="95708" x="3830638" y="5745163"/>
          <p14:tracePt t="95726" x="3830638" y="5800725"/>
          <p14:tracePt t="95744" x="3830638" y="5854700"/>
          <p14:tracePt t="95763" x="3830638" y="5908675"/>
          <p14:tracePt t="95775" x="3830638" y="5946775"/>
          <p14:tracePt t="95793" x="3838575" y="5984875"/>
          <p14:tracePt t="95811" x="3838575" y="6008688"/>
          <p14:tracePt t="95829" x="3846513" y="6016625"/>
          <p14:tracePt t="96398" x="3838575" y="6016625"/>
          <p14:tracePt t="96402" x="3830638" y="6016625"/>
          <p14:tracePt t="96404" x="3822700" y="6008688"/>
          <p14:tracePt t="96412" x="3814763" y="6000750"/>
          <p14:tracePt t="96430" x="3792538" y="5992813"/>
          <p14:tracePt t="97031" x="3800475" y="5992813"/>
          <p14:tracePt t="97040" x="3806825" y="5992813"/>
          <p14:tracePt t="97156" x="3814763" y="5992813"/>
          <p14:tracePt t="97262" x="3822700" y="5992813"/>
          <p14:tracePt t="97605" x="3822700" y="5984875"/>
          <p14:tracePt t="97609" x="3822700" y="5976938"/>
          <p14:tracePt t="97611" x="3822700" y="5962650"/>
          <p14:tracePt t="97613" x="3830638" y="5946775"/>
          <p14:tracePt t="97631" x="3876675" y="5815013"/>
          <p14:tracePt t="97643" x="3914775" y="5807075"/>
          <p14:tracePt t="97662" x="3922713" y="5807075"/>
          <p14:tracePt t="99829" x="3922713" y="5800725"/>
          <p14:tracePt t="99833" x="3922713" y="5792788"/>
          <p14:tracePt t="99834" x="3922713" y="5784850"/>
          <p14:tracePt t="99846" x="3884613" y="5691188"/>
          <p14:tracePt t="99846" x="3876675" y="5684838"/>
          <p14:tracePt t="99864" x="3814763" y="5507038"/>
          <p14:tracePt t="99882" x="3800475" y="5421313"/>
          <p14:tracePt t="99894" x="3800475" y="5399088"/>
          <p14:tracePt t="99912" x="3806825" y="5375275"/>
          <p14:tracePt t="99931" x="3830638" y="5343525"/>
          <p14:tracePt t="99949" x="3860800" y="5313363"/>
          <p14:tracePt t="99961" x="3876675" y="5305425"/>
          <p14:tracePt t="99979" x="3876675" y="5297488"/>
          <p14:tracePt t="99997" x="3876675" y="5283200"/>
          <p14:tracePt t="100015" x="3838575" y="5267325"/>
          <p14:tracePt t="100079" x="3830638" y="5267325"/>
          <p14:tracePt t="100088" x="3830638" y="5275263"/>
          <p14:tracePt t="100092" x="3830638" y="5283200"/>
          <p14:tracePt t="100094" x="3830638" y="5289550"/>
          <p14:tracePt t="100113" x="3822700" y="5321300"/>
          <p14:tracePt t="100131" x="3822700" y="5329238"/>
          <p14:tracePt t="100149" x="3822700" y="5351463"/>
          <p14:tracePt t="100175" x="3822700" y="5359400"/>
          <p14:tracePt t="100184" x="3814763" y="5359400"/>
          <p14:tracePt t="100198" x="3800475" y="5367338"/>
          <p14:tracePt t="100216" x="3784600" y="5367338"/>
          <p14:tracePt t="100228" x="3776663" y="5375275"/>
          <p14:tracePt t="100261" x="3768725" y="5375275"/>
          <p14:tracePt t="100269" x="3760788" y="5375275"/>
          <p14:tracePt t="100282" x="3738563" y="5359400"/>
          <p14:tracePt t="100283" x="3730625" y="5359400"/>
          <p14:tracePt t="100295" x="3706813" y="5343525"/>
          <p14:tracePt t="100295" x="3698875" y="5337175"/>
          <p14:tracePt t="100313" x="3660775" y="5313363"/>
          <p14:tracePt t="100331" x="3614738" y="5275263"/>
          <p14:tracePt t="100349" x="3590925" y="5243513"/>
          <p14:tracePt t="100361" x="3575050" y="5235575"/>
          <p14:tracePt t="100380" x="3544888" y="5213350"/>
          <p14:tracePt t="100398" x="3514725" y="5197475"/>
          <p14:tracePt t="100416" x="3482975" y="5181600"/>
          <p14:tracePt t="100428" x="3467100" y="5167313"/>
          <p14:tracePt t="100446" x="3421063" y="5151438"/>
          <p14:tracePt t="100464" x="3405188" y="5143500"/>
          <p14:tracePt t="100605" x="3405188" y="5151438"/>
          <p14:tracePt t="100607" x="3405188" y="5159375"/>
          <p14:tracePt t="100610" x="3405188" y="5167313"/>
          <p14:tracePt t="100616" x="3405188" y="5181600"/>
          <p14:tracePt t="100628" x="3405188" y="5205413"/>
          <p14:tracePt t="100646" x="3405188" y="5229225"/>
          <p14:tracePt t="100665" x="3405188" y="5267325"/>
          <p14:tracePt t="100683" x="3405188" y="5329238"/>
          <p14:tracePt t="100702" x="3413125" y="5391150"/>
          <p14:tracePt t="100713" x="3421063" y="5437188"/>
          <p14:tracePt t="100731" x="3421063" y="5514975"/>
          <p14:tracePt t="100750" x="3398838" y="5607050"/>
          <p14:tracePt t="100762" x="3390900" y="5661025"/>
          <p14:tracePt t="100780" x="3382963" y="5715000"/>
          <p14:tracePt t="100798" x="3382963" y="5745163"/>
          <p14:tracePt t="100816" x="3382963" y="5784850"/>
          <p14:tracePt t="100829" x="3382963" y="5800725"/>
          <p14:tracePt t="100847" x="3375025" y="5830888"/>
          <p14:tracePt t="100865" x="3375025" y="5868988"/>
          <p14:tracePt t="100883" x="3375025" y="5908675"/>
          <p14:tracePt t="100895" x="3367088" y="5930900"/>
          <p14:tracePt t="100913" x="3359150" y="5946775"/>
          <p14:tracePt t="100932" x="3359150" y="5962650"/>
          <p14:tracePt t="100959" x="3359150" y="5970588"/>
          <p14:tracePt t="100969" x="3359150" y="5976938"/>
          <p14:tracePt t="100980" x="3359150" y="5992813"/>
          <p14:tracePt t="100998" x="3359150" y="6024563"/>
          <p14:tracePt t="101017" x="3367088" y="6054725"/>
          <p14:tracePt t="101029" x="3367088" y="6078538"/>
          <p14:tracePt t="101029" x="3367088" y="6086475"/>
          <p14:tracePt t="101047" x="3367088" y="6116638"/>
          <p14:tracePt t="101065" x="3367088" y="6146800"/>
          <p14:tracePt t="101083" x="3367088" y="6178550"/>
          <p14:tracePt t="101095" x="3359150" y="6186488"/>
          <p14:tracePt t="101114" x="3359150" y="6194425"/>
          <p14:tracePt t="101193" x="3359150" y="6200775"/>
          <p14:tracePt t="101199" x="3359150" y="6208713"/>
          <p14:tracePt t="101212" x="3359150" y="6216650"/>
          <p14:tracePt t="101229" x="3359150" y="6224588"/>
          <p14:tracePt t="101231" x="3367088" y="6224588"/>
          <p14:tracePt t="101330" x="3375025" y="6224588"/>
          <p14:tracePt t="101338" x="3382963" y="6224588"/>
          <p14:tracePt t="101348" x="3390900" y="6224588"/>
          <p14:tracePt t="101363" x="3398838" y="6224588"/>
          <p14:tracePt t="101370" x="3405188" y="6224588"/>
          <p14:tracePt t="101381" x="3413125" y="6224588"/>
          <p14:tracePt t="101399" x="3421063" y="6224588"/>
          <p14:tracePt t="101417" x="3436938" y="6216650"/>
          <p14:tracePt t="101429" x="3444875" y="6200775"/>
          <p14:tracePt t="101447" x="3459163" y="6186488"/>
          <p14:tracePt t="101465" x="3475038" y="6154738"/>
          <p14:tracePt t="101484" x="3482975" y="6132513"/>
          <p14:tracePt t="101496" x="3490913" y="6124575"/>
          <p14:tracePt t="103302" x="3482975" y="6124575"/>
          <p14:tracePt t="103305" x="3467100" y="6124575"/>
          <p14:tracePt t="103307" x="3459163" y="6124575"/>
          <p14:tracePt t="103316" x="3421063" y="6146800"/>
          <p14:tracePt t="103334" x="3390900" y="6162675"/>
          <p14:tracePt t="103413" x="3390900" y="6154738"/>
          <p14:tracePt t="103417" x="3390900" y="6146800"/>
          <p14:tracePt t="103419" x="3390900" y="6140450"/>
          <p14:tracePt t="103431" x="3390900" y="6086475"/>
          <p14:tracePt t="103449" x="3398838" y="6038850"/>
          <p14:tracePt t="103468" x="3405188" y="6030913"/>
          <p14:tracePt t="103589" x="3398838" y="6030913"/>
          <p14:tracePt t="103591" x="3398838" y="6038850"/>
          <p14:tracePt t="103595" x="3398838" y="6046788"/>
          <p14:tracePt t="103601" x="3390900" y="6046788"/>
          <p14:tracePt t="103619" x="3390900" y="6054725"/>
          <p14:tracePt t="103753" x="3390900" y="6046788"/>
          <p14:tracePt t="103754" x="3382963" y="6046788"/>
          <p14:tracePt t="103759" x="3375025" y="6038850"/>
          <p14:tracePt t="103765" x="3375025" y="6030913"/>
          <p14:tracePt t="103783" x="3367088" y="6030913"/>
          <p14:tracePt t="105200" x="3375025" y="6030913"/>
          <p14:tracePt t="105201" x="3382963" y="6030913"/>
          <p14:tracePt t="105203" x="3390900" y="6030913"/>
          <p14:tracePt t="105221" x="3629025" y="5815013"/>
          <p14:tracePt t="105233" x="3930650" y="5213350"/>
          <p14:tracePt t="105251" x="4270375" y="3536950"/>
          <p14:tracePt t="105269" x="4324350" y="1250950"/>
          <p14:tracePt t="105993" x="5738813" y="30163"/>
          <p14:tracePt t="105993" x="5753100" y="85725"/>
          <p14:tracePt t="105993" x="5768975" y="139700"/>
          <p14:tracePt t="105993" x="5768975" y="161925"/>
          <p14:tracePt t="105993" x="5938838" y="741363"/>
          <p14:tracePt t="105993" x="5954713" y="787400"/>
          <p14:tracePt t="105993" x="6154738" y="1374775"/>
          <p14:tracePt t="105993" x="6494463" y="2178050"/>
          <p14:tracePt t="105993" x="6850063" y="2887663"/>
          <p14:tracePt t="105993" x="7297738" y="3552825"/>
          <p14:tracePt t="105993" x="7669213" y="3976688"/>
          <p14:tracePt t="105993" x="7707313" y="4008438"/>
          <p14:tracePt t="105993" x="8194675" y="4486275"/>
          <p14:tracePt t="105993" x="8472488" y="4819650"/>
          <p14:tracePt t="105993" x="8518525" y="4949825"/>
          <p14:tracePt t="105993" x="8526463" y="4957763"/>
          <p14:tracePt t="105993" x="8526463" y="4949825"/>
          <p14:tracePt t="105993" x="8526463" y="4935538"/>
          <p14:tracePt t="105993" x="8526463" y="4919663"/>
          <p14:tracePt t="105993" x="8502650" y="4779963"/>
          <p14:tracePt t="105993" x="8494713" y="4749800"/>
          <p14:tracePt t="105993" x="8432800" y="4248150"/>
          <p14:tracePt t="105993" x="8432800" y="4186238"/>
          <p14:tracePt t="105993" x="8340725" y="3722688"/>
          <p14:tracePt t="105993" x="8310563" y="3606800"/>
          <p14:tracePt t="105993" x="8310563" y="3382963"/>
          <p14:tracePt t="105993" x="8348663" y="3073400"/>
          <p14:tracePt t="105993" x="8494713" y="2857500"/>
          <p14:tracePt t="105993" x="8658225" y="2695575"/>
          <p14:tracePt t="105993" x="8672513" y="2687638"/>
          <p14:tracePt t="105993" x="8943975" y="2471738"/>
          <p14:tracePt t="105993" x="8990013" y="2278063"/>
          <p14:tracePt t="105993" x="8990013" y="2262188"/>
          <p14:tracePt t="105993" x="8858250" y="2038350"/>
          <p14:tracePt t="105993" x="8742363" y="1860550"/>
          <p14:tracePt t="105993" x="8518525" y="1490663"/>
          <p14:tracePt t="105993" x="8494713" y="1466850"/>
          <p14:tracePt t="105993" x="8070850" y="703263"/>
          <p14:tracePt t="105993" x="8001000" y="563563"/>
          <p14:tracePt t="106277" x="5722938" y="85725"/>
          <p14:tracePt t="106278" x="5722938" y="100013"/>
          <p14:tracePt t="106283" x="5753100" y="231775"/>
          <p14:tracePt t="106295" x="5838825" y="541338"/>
          <p14:tracePt t="106313" x="5962650" y="996950"/>
          <p14:tracePt t="106313" x="5962650" y="1003300"/>
          <p14:tracePt t="106332" x="6086475" y="1420813"/>
          <p14:tracePt t="106349" x="6194425" y="1768475"/>
          <p14:tracePt t="106361" x="6256338" y="1970088"/>
          <p14:tracePt t="106380" x="6340475" y="2278063"/>
          <p14:tracePt t="106398" x="6418263" y="2587625"/>
          <p14:tracePt t="106398" x="6426200" y="2609850"/>
          <p14:tracePt t="106416" x="6494463" y="2895600"/>
          <p14:tracePt t="106428" x="6542088" y="3051175"/>
          <p14:tracePt t="106446" x="6618288" y="3235325"/>
          <p14:tracePt t="106465" x="6672263" y="3359150"/>
          <p14:tracePt t="106483" x="6726238" y="3452813"/>
          <p14:tracePt t="106483" x="6734175" y="3459163"/>
          <p14:tracePt t="106495" x="6772275" y="3529013"/>
          <p14:tracePt t="106513" x="6834188" y="3652838"/>
          <p14:tracePt t="106531" x="6881813" y="3760788"/>
          <p14:tracePt t="106550" x="6927850" y="3868738"/>
          <p14:tracePt t="106562" x="6958013" y="3938588"/>
          <p14:tracePt t="106580" x="7011988" y="4030663"/>
          <p14:tracePt t="106580" x="7011988" y="4038600"/>
          <p14:tracePt t="106598" x="7065963" y="4132263"/>
          <p14:tracePt t="106616" x="7105650" y="4208463"/>
          <p14:tracePt t="106628" x="7127875" y="4256088"/>
          <p14:tracePt t="106647" x="7135813" y="4310063"/>
          <p14:tracePt t="106665" x="7135813" y="4316413"/>
          <p14:tracePt t="106683" x="7119938" y="4332288"/>
          <p14:tracePt t="106695" x="7119938" y="4348163"/>
          <p14:tracePt t="106714" x="7119938" y="4378325"/>
          <p14:tracePt t="106732" x="7119938" y="4440238"/>
          <p14:tracePt t="106750" x="7119938" y="4510088"/>
          <p14:tracePt t="106762" x="7119938" y="4556125"/>
          <p14:tracePt t="106780" x="7127875" y="4610100"/>
          <p14:tracePt t="106798" x="7151688" y="4687888"/>
          <p14:tracePt t="106816" x="7189788" y="4772025"/>
          <p14:tracePt t="106829" x="7205663" y="4827588"/>
          <p14:tracePt t="106847" x="7229475" y="4881563"/>
          <p14:tracePt t="106865" x="7235825" y="4911725"/>
          <p14:tracePt t="107441" x="7229475" y="4911725"/>
          <p14:tracePt t="107443" x="7221538" y="4911725"/>
          <p14:tracePt t="107447" x="7189788" y="4911725"/>
          <p14:tracePt t="107448" x="7181850" y="4911725"/>
          <p14:tracePt t="107453" x="7135813" y="4895850"/>
          <p14:tracePt t="107466" x="6973888" y="4865688"/>
          <p14:tracePt t="107484" x="6664325" y="4841875"/>
          <p14:tracePt t="107484" x="6650038" y="4841875"/>
          <p14:tracePt t="107496" x="6480175" y="4911725"/>
          <p14:tracePt t="107514" x="6324600" y="5043488"/>
          <p14:tracePt t="107532" x="6286500" y="5135563"/>
          <p14:tracePt t="107551" x="6270625" y="5189538"/>
          <p14:tracePt t="107563" x="6262688" y="5229225"/>
          <p14:tracePt t="107581" x="6248400" y="5267325"/>
          <p14:tracePt t="107581" x="6240463" y="5275263"/>
          <p14:tracePt t="107599" x="6208713" y="5305425"/>
          <p14:tracePt t="107617" x="6146800" y="5337175"/>
          <p14:tracePt t="107629" x="6100763" y="5351463"/>
          <p14:tracePt t="107648" x="6024563" y="5367338"/>
          <p14:tracePt t="107666" x="5922963" y="5391150"/>
          <p14:tracePt t="107666" x="5915025" y="5391150"/>
          <p14:tracePt t="107684" x="5815013" y="5421313"/>
          <p14:tracePt t="107696" x="5745163" y="5445125"/>
          <p14:tracePt t="107714" x="5661025" y="5475288"/>
          <p14:tracePt t="107733" x="5599113" y="5507038"/>
          <p14:tracePt t="107751" x="5561013" y="5521325"/>
          <p14:tracePt t="107763" x="5553075" y="5529263"/>
          <p14:tracePt t="107781" x="5545138" y="5529263"/>
          <p14:tracePt t="107799" x="5529263" y="5529263"/>
          <p14:tracePt t="107817" x="5499100" y="5453063"/>
          <p14:tracePt t="107830" x="5491163" y="5437188"/>
          <p14:tracePt t="107848" x="5483225" y="5437188"/>
          <p14:tracePt t="108181" x="5483225" y="5429250"/>
          <p14:tracePt t="108184" x="5483225" y="5421313"/>
          <p14:tracePt t="108188" x="5483225" y="5413375"/>
          <p14:tracePt t="108200" x="5437188" y="5337175"/>
          <p14:tracePt t="108218" x="5375275" y="5221288"/>
          <p14:tracePt t="108218" x="5375275" y="5213350"/>
          <p14:tracePt t="108230" x="5367338" y="5205413"/>
          <p14:tracePt t="108248" x="5337175" y="5205413"/>
          <p14:tracePt t="108267" x="5243513" y="5267325"/>
          <p14:tracePt t="108285" x="5221288" y="5313363"/>
          <p14:tracePt t="108297" x="5251450" y="5343525"/>
          <p14:tracePt t="108315" x="5367338" y="5375275"/>
          <p14:tracePt t="108333" x="5445125" y="5391150"/>
          <p14:tracePt t="108351" x="5483225" y="5399088"/>
          <p14:tracePt t="108626" x="5491163" y="5399088"/>
          <p14:tracePt t="108629" x="5491163" y="5405438"/>
          <p14:tracePt t="108631" x="5499100" y="5405438"/>
          <p14:tracePt t="108636" x="5507038" y="5405438"/>
          <p14:tracePt t="108649" x="5521325" y="5421313"/>
          <p14:tracePt t="108667" x="5553075" y="5445125"/>
          <p14:tracePt t="108685" x="5583238" y="5475288"/>
          <p14:tracePt t="108697" x="5591175" y="5491163"/>
          <p14:tracePt t="108716" x="5599113" y="5499100"/>
          <p14:tracePt t="108734" x="5599113" y="5475288"/>
          <p14:tracePt t="108752" x="5622925" y="5475288"/>
          <p14:tracePt t="108764" x="5637213" y="5475288"/>
          <p14:tracePt t="108764" x="5645150" y="5475288"/>
          <p14:tracePt t="108782" x="5661025" y="5467350"/>
          <p14:tracePt t="108800" x="5684838" y="5437188"/>
          <p14:tracePt t="108819" x="5722938" y="5375275"/>
          <p14:tracePt t="108831" x="5761038" y="5329238"/>
          <p14:tracePt t="108849" x="5854700" y="5259388"/>
          <p14:tracePt t="108849" x="5861050" y="5259388"/>
          <p14:tracePt t="108867" x="6000750" y="5213350"/>
          <p14:tracePt t="108886" x="6170613" y="5135563"/>
          <p14:tracePt t="108897" x="6294438" y="5065713"/>
          <p14:tracePt t="108916" x="6432550" y="4965700"/>
          <p14:tracePt t="108934" x="6526213" y="4857750"/>
          <p14:tracePt t="108934" x="6534150" y="4857750"/>
          <p14:tracePt t="108952" x="6626225" y="4757738"/>
          <p14:tracePt t="108953" x="6634163" y="4757738"/>
          <p14:tracePt t="108965" x="6711950" y="4679950"/>
          <p14:tracePt t="108982" x="6858000" y="4525963"/>
          <p14:tracePt t="109001" x="6989763" y="4364038"/>
          <p14:tracePt t="109019" x="7089775" y="4256088"/>
          <p14:tracePt t="109031" x="7159625" y="4200525"/>
          <p14:tracePt t="109031" x="7167563" y="4194175"/>
          <p14:tracePt t="109049" x="7283450" y="4092575"/>
          <p14:tracePt t="109067" x="7351713" y="3976688"/>
          <p14:tracePt t="109085" x="7383463" y="3822700"/>
          <p14:tracePt t="109098" x="7383463" y="3714750"/>
          <p14:tracePt t="109116" x="7383463" y="3544888"/>
          <p14:tracePt t="109116" x="7383463" y="3529013"/>
          <p14:tracePt t="109134" x="7383463" y="3382963"/>
          <p14:tracePt t="109153" x="7391400" y="3267075"/>
          <p14:tracePt t="109164" x="7413625" y="3205163"/>
          <p14:tracePt t="109183" x="7453313" y="3105150"/>
          <p14:tracePt t="109183" x="7453313" y="3097213"/>
          <p14:tracePt t="109201" x="7467600" y="3027363"/>
          <p14:tracePt t="109219" x="7467600" y="2973388"/>
          <p14:tracePt t="109231" x="7459663" y="2943225"/>
          <p14:tracePt t="109249" x="7445375" y="2911475"/>
          <p14:tracePt t="109267" x="7437438" y="2895600"/>
          <p14:tracePt t="109286" x="7429500" y="2849563"/>
          <p14:tracePt t="109298" x="7421563" y="2811463"/>
          <p14:tracePt t="109316" x="7405688" y="2765425"/>
          <p14:tracePt t="109334" x="7391400" y="2711450"/>
          <p14:tracePt t="109352" x="7359650" y="2657475"/>
          <p14:tracePt t="109364" x="7329488" y="2625725"/>
          <p14:tracePt t="109383" x="7289800" y="2579688"/>
          <p14:tracePt t="109401" x="7243763" y="2533650"/>
          <p14:tracePt t="109413" x="7213600" y="2517775"/>
          <p14:tracePt t="109431" x="7151688" y="2479675"/>
          <p14:tracePt t="109449" x="7065963" y="2455863"/>
          <p14:tracePt t="109468" x="7027863" y="2447925"/>
          <p14:tracePt t="109480" x="6997700" y="2447925"/>
          <p14:tracePt t="109498" x="6958013" y="2463800"/>
          <p14:tracePt t="109516" x="6919913" y="2479675"/>
          <p14:tracePt t="109534" x="6881813" y="2493963"/>
          <p14:tracePt t="109547" x="6873875" y="2501900"/>
          <p14:tracePt t="109576" x="6873875" y="2509838"/>
          <p14:tracePt t="109583" x="6873875" y="2517775"/>
          <p14:tracePt t="109601" x="6896100" y="2571750"/>
          <p14:tracePt t="109613" x="6919913" y="2587625"/>
          <p14:tracePt t="109631" x="6973888" y="2617788"/>
          <p14:tracePt t="109650" x="7051675" y="2671763"/>
          <p14:tracePt t="109668" x="7119938" y="2711450"/>
          <p14:tracePt t="109680" x="7135813" y="2717800"/>
          <p14:tracePt t="109698" x="7143750" y="2717800"/>
          <p14:tracePt t="109738" x="7151688" y="2717800"/>
          <p14:tracePt t="109742" x="7151688" y="2711450"/>
          <p14:tracePt t="109747" x="7151688" y="2703513"/>
          <p14:tracePt t="109765" x="7151688" y="2671763"/>
          <p14:tracePt t="109783" x="7127875" y="2625725"/>
          <p14:tracePt t="109801" x="7065963" y="2571750"/>
          <p14:tracePt t="109814" x="7027863" y="2541588"/>
          <p14:tracePt t="109832" x="6997700" y="2509838"/>
          <p14:tracePt t="109850" x="6973888" y="2486025"/>
          <p14:tracePt t="109868" x="6965950" y="2479675"/>
          <p14:tracePt t="109887" x="6950075" y="2479675"/>
          <p14:tracePt t="109898" x="6927850" y="2486025"/>
          <p14:tracePt t="109917" x="6842125" y="2571750"/>
          <p14:tracePt t="109935" x="6788150" y="2695575"/>
          <p14:tracePt t="109947" x="6772275" y="2787650"/>
          <p14:tracePt t="109965" x="6772275" y="2919413"/>
          <p14:tracePt t="109983" x="6788150" y="3019425"/>
          <p14:tracePt t="110002" x="6827838" y="3089275"/>
          <p14:tracePt t="110014" x="6865938" y="3135313"/>
          <p14:tracePt t="110032" x="6911975" y="3181350"/>
          <p14:tracePt t="110032" x="6919913" y="3189288"/>
          <p14:tracePt t="110050" x="6950075" y="3213100"/>
          <p14:tracePt t="110068" x="6973888" y="3243263"/>
          <p14:tracePt t="110086" x="7011988" y="3289300"/>
          <p14:tracePt t="110099" x="7043738" y="3321050"/>
          <p14:tracePt t="110117" x="7097713" y="3375025"/>
          <p14:tracePt t="110117" x="7105650" y="3382963"/>
          <p14:tracePt t="110135" x="7159625" y="3429000"/>
          <p14:tracePt t="110154" x="7205663" y="3459163"/>
          <p14:tracePt t="110165" x="7235825" y="3475038"/>
          <p14:tracePt t="110184" x="7275513" y="3490913"/>
          <p14:tracePt t="110202" x="7329488" y="3506788"/>
          <p14:tracePt t="110220" x="7383463" y="3529013"/>
          <p14:tracePt t="110220" x="7391400" y="3529013"/>
          <p14:tracePt t="110232" x="7429500" y="3536950"/>
          <p14:tracePt t="110250" x="7467600" y="3536950"/>
          <p14:tracePt t="110268" x="7507288" y="3536950"/>
          <p14:tracePt t="110280" x="7529513" y="3521075"/>
          <p14:tracePt t="110299" x="7569200" y="3482975"/>
          <p14:tracePt t="110317" x="7607300" y="3429000"/>
          <p14:tracePt t="110335" x="7653338" y="3351213"/>
          <p14:tracePt t="110347" x="7677150" y="3297238"/>
          <p14:tracePt t="110366" x="7699375" y="3235325"/>
          <p14:tracePt t="110384" x="7715250" y="3181350"/>
          <p14:tracePt t="110384" x="7715250" y="3173413"/>
          <p14:tracePt t="110402" x="7707313" y="3113088"/>
          <p14:tracePt t="110414" x="7685088" y="3081338"/>
          <p14:tracePt t="110432" x="7669213" y="3043238"/>
          <p14:tracePt t="110450" x="7669213" y="3035300"/>
          <p14:tracePt t="110469" x="7669213" y="2997200"/>
          <p14:tracePt t="110481" x="7669213" y="2973388"/>
          <p14:tracePt t="110499" x="7653338" y="2935288"/>
          <p14:tracePt t="110517" x="7637463" y="2911475"/>
          <p14:tracePt t="110535" x="7637463" y="2887663"/>
          <p14:tracePt t="110548" x="7637463" y="2873375"/>
          <p14:tracePt t="110566" x="7629525" y="2841625"/>
          <p14:tracePt t="110584" x="7607300" y="2811463"/>
          <p14:tracePt t="110602" x="7575550" y="2779713"/>
          <p14:tracePt t="110614" x="7561263" y="2765425"/>
          <p14:tracePt t="110632" x="7515225" y="2733675"/>
          <p14:tracePt t="110651" x="7467600" y="2695575"/>
          <p14:tracePt t="110669" x="7391400" y="2649538"/>
          <p14:tracePt t="110681" x="7343775" y="2625725"/>
          <p14:tracePt t="110699" x="7313613" y="2617788"/>
          <p14:tracePt t="110717" x="7297738" y="2609850"/>
          <p14:tracePt t="110736" x="7267575" y="2601913"/>
          <p14:tracePt t="110748" x="7235825" y="2601913"/>
          <p14:tracePt t="110748" x="7235825" y="2595563"/>
          <p14:tracePt t="110766" x="7197725" y="2587625"/>
          <p14:tracePt t="110784" x="7151688" y="2571750"/>
          <p14:tracePt t="110802" x="7105650" y="2555875"/>
          <p14:tracePt t="110814" x="7089775" y="2547938"/>
          <p14:tracePt t="110833" x="7065963" y="2541588"/>
          <p14:tracePt t="110851" x="7019925" y="2541588"/>
          <p14:tracePt t="110869" x="6973888" y="2533650"/>
          <p14:tracePt t="110881" x="6943725" y="2533650"/>
          <p14:tracePt t="110899" x="6888163" y="2533650"/>
          <p14:tracePt t="110918" x="6842125" y="2555875"/>
          <p14:tracePt t="110936" x="6804025" y="2595563"/>
          <p14:tracePt t="110948" x="6780213" y="2617788"/>
          <p14:tracePt t="110966" x="6750050" y="2641600"/>
          <p14:tracePt t="110984" x="6718300" y="2679700"/>
          <p14:tracePt t="111003" x="6704013" y="2733675"/>
          <p14:tracePt t="111015" x="6696075" y="2795588"/>
          <p14:tracePt t="111033" x="6696075" y="2903538"/>
          <p14:tracePt t="111033" x="6696075" y="2911475"/>
          <p14:tracePt t="111051" x="6711950" y="2997200"/>
          <p14:tracePt t="111069" x="6718300" y="3043238"/>
          <p14:tracePt t="111081" x="6734175" y="3065463"/>
          <p14:tracePt t="111100" x="6757988" y="3105150"/>
          <p14:tracePt t="111118" x="6811963" y="3189288"/>
          <p14:tracePt t="111136" x="6881813" y="3282950"/>
          <p14:tracePt t="111149" x="6919913" y="3328988"/>
          <p14:tracePt t="111149" x="6919913" y="3336925"/>
          <p14:tracePt t="111167" x="6973888" y="3375025"/>
          <p14:tracePt t="111184" x="7051675" y="3429000"/>
          <p14:tracePt t="111203" x="7173913" y="3498850"/>
          <p14:tracePt t="111215" x="7259638" y="3536950"/>
          <p14:tracePt t="111215" x="7267575" y="3536950"/>
          <p14:tracePt t="111233" x="7391400" y="3560763"/>
          <p14:tracePt t="111251" x="7475538" y="3552825"/>
          <p14:tracePt t="111270" x="7529513" y="3498850"/>
          <p14:tracePt t="111282" x="7561263" y="3436938"/>
          <p14:tracePt t="111300" x="7591425" y="3336925"/>
          <p14:tracePt t="111300" x="7599363" y="3336925"/>
          <p14:tracePt t="111318" x="7607300" y="3235325"/>
          <p14:tracePt t="111336" x="7569200" y="3097213"/>
          <p14:tracePt t="111348" x="7483475" y="2997200"/>
          <p14:tracePt t="111367" x="7329488" y="2881313"/>
          <p14:tracePt t="111385" x="7243763" y="2849563"/>
          <p14:tracePt t="111403" x="7229475" y="2849563"/>
          <p14:tracePt t="111415" x="7189788" y="2865438"/>
          <p14:tracePt t="111434" x="7135813" y="2895600"/>
          <p14:tracePt t="111451" x="7105650" y="2927350"/>
          <p14:tracePt t="111470" x="7097713" y="3003550"/>
          <p14:tracePt t="111482" x="7097713" y="3105150"/>
          <p14:tracePt t="111500" x="7135813" y="3228975"/>
          <p14:tracePt t="111518" x="7189788" y="3297238"/>
          <p14:tracePt t="111536" x="7229475" y="3328988"/>
          <p14:tracePt t="111549" x="7243763" y="3336925"/>
          <p14:tracePt t="111567" x="7289800" y="3359150"/>
          <p14:tracePt t="111585" x="7329488" y="3359150"/>
          <p14:tracePt t="111603" x="7367588" y="3359150"/>
          <p14:tracePt t="111615" x="7391400" y="3343275"/>
          <p14:tracePt t="111634" x="7429500" y="3313113"/>
          <p14:tracePt t="111652" x="7445375" y="3275013"/>
          <p14:tracePt t="111670" x="7459663" y="3235325"/>
          <p14:tracePt t="111670" x="7459663" y="3228975"/>
          <p14:tracePt t="111682" x="7467600" y="3189288"/>
          <p14:tracePt t="111700" x="7483475" y="3105150"/>
          <p14:tracePt t="111718" x="7483475" y="2989263"/>
          <p14:tracePt t="111737" x="7483475" y="2881313"/>
          <p14:tracePt t="111749" x="7483475" y="2827338"/>
          <p14:tracePt t="111767" x="7459663" y="2779713"/>
          <p14:tracePt t="111785" x="7413625" y="2733675"/>
          <p14:tracePt t="111803" x="7367588" y="2703513"/>
          <p14:tracePt t="111815" x="7329488" y="2687638"/>
          <p14:tracePt t="111834" x="7297738" y="2671763"/>
          <p14:tracePt t="111852" x="7283450" y="2663825"/>
          <p14:tracePt t="111870" x="7275513" y="2663825"/>
          <p14:tracePt t="112030" x="7275513" y="2657475"/>
          <p14:tracePt t="112034" x="7267575" y="2657475"/>
          <p14:tracePt t="112041" x="7259638" y="2657475"/>
          <p14:tracePt t="112052" x="7243763" y="2641600"/>
          <p14:tracePt t="112070" x="7235825" y="2641600"/>
          <p14:tracePt t="112102" x="7229475" y="2641600"/>
          <p14:tracePt t="112106" x="7221538" y="2641600"/>
          <p14:tracePt t="112119" x="7213600" y="2633663"/>
          <p14:tracePt t="112137" x="7197725" y="2633663"/>
          <p14:tracePt t="112150" x="7189788" y="2633663"/>
          <p14:tracePt t="112167" x="7181850" y="2633663"/>
          <p14:tracePt t="112186" x="7173913" y="2633663"/>
          <p14:tracePt t="112204" x="7167563" y="2633663"/>
          <p14:tracePt t="112216" x="7159625" y="2633663"/>
          <p14:tracePt t="112234" x="7143750" y="2633663"/>
          <p14:tracePt t="112252" x="7119938" y="2633663"/>
          <p14:tracePt t="112271" x="7113588" y="2633663"/>
          <p14:tracePt t="112283" x="7105650" y="2633663"/>
          <p14:tracePt t="112301" x="7089775" y="2641600"/>
          <p14:tracePt t="112327" x="7081838" y="2641600"/>
          <p14:tracePt t="112348" x="7073900" y="2641600"/>
          <p14:tracePt t="112349" x="7073900" y="2649538"/>
          <p14:tracePt t="112367" x="7065963" y="2649538"/>
          <p14:tracePt t="112386" x="7058025" y="2649538"/>
          <p14:tracePt t="112404" x="7051675" y="2657475"/>
          <p14:tracePt t="112436" x="7043738" y="2657475"/>
          <p14:tracePt t="112451" x="7035800" y="2657475"/>
          <p14:tracePt t="112455" x="7035800" y="2663825"/>
          <p14:tracePt t="112471" x="7019925" y="2663825"/>
          <p14:tracePt t="112483" x="7004050" y="2679700"/>
          <p14:tracePt t="112483" x="6997700" y="2679700"/>
          <p14:tracePt t="112501" x="6965950" y="2711450"/>
          <p14:tracePt t="112519" x="6943725" y="2749550"/>
          <p14:tracePt t="112537" x="6919913" y="2787650"/>
          <p14:tracePt t="112549" x="6911975" y="2803525"/>
          <p14:tracePt t="112568" x="6896100" y="2841625"/>
          <p14:tracePt t="112568" x="6888163" y="2841625"/>
          <p14:tracePt t="112586" x="6873875" y="2881313"/>
          <p14:tracePt t="112604" x="6850063" y="2927350"/>
          <p14:tracePt t="112616" x="6842125" y="2957513"/>
          <p14:tracePt t="112634" x="6842125" y="2989263"/>
          <p14:tracePt t="112653" x="6842125" y="2997200"/>
          <p14:tracePt t="112681" x="6834188" y="2997200"/>
          <p14:tracePt t="112683" x="6834188" y="3003550"/>
          <p14:tracePt t="112702" x="6834188" y="3035300"/>
          <p14:tracePt t="112720" x="6834188" y="3057525"/>
          <p14:tracePt t="112738" x="6834188" y="3089275"/>
          <p14:tracePt t="112750" x="6834188" y="3105150"/>
          <p14:tracePt t="112768" x="6834188" y="3127375"/>
          <p14:tracePt t="112786" x="6834188" y="3143250"/>
          <p14:tracePt t="112804" x="6834188" y="3151188"/>
          <p14:tracePt t="112816" x="6834188" y="3159125"/>
          <p14:tracePt t="112835" x="6834188" y="3173413"/>
          <p14:tracePt t="112853" x="6834188" y="3189288"/>
          <p14:tracePt t="112871" x="6834188" y="3205163"/>
          <p14:tracePt t="112883" x="6834188" y="3213100"/>
          <p14:tracePt t="112902" x="6834188" y="3228975"/>
          <p14:tracePt t="112921" x="6842125" y="3243263"/>
          <p14:tracePt t="112938" x="6873875" y="3267075"/>
          <p14:tracePt t="112950" x="6904038" y="3289300"/>
          <p14:tracePt t="112968" x="6935788" y="3328988"/>
          <p14:tracePt t="112987" x="6950075" y="3390900"/>
          <p14:tracePt t="112987" x="6950075" y="3398838"/>
          <p14:tracePt t="113005" x="6965950" y="3444875"/>
          <p14:tracePt t="113017" x="6965950" y="3467100"/>
          <p14:tracePt t="113035" x="6965950" y="3475038"/>
          <p14:tracePt t="113053" x="6973888" y="3475038"/>
          <p14:tracePt t="113071" x="6989763" y="3459163"/>
          <p14:tracePt t="113083" x="7004050" y="3429000"/>
          <p14:tracePt t="113102" x="7011988" y="3367088"/>
          <p14:tracePt t="113120" x="7011988" y="3313113"/>
          <p14:tracePt t="113138" x="7011988" y="3267075"/>
          <p14:tracePt t="113151" x="7043738" y="3228975"/>
          <p14:tracePt t="113168" x="7081838" y="3159125"/>
          <p14:tracePt t="113187" x="7127875" y="3081338"/>
          <p14:tracePt t="113187" x="7127875" y="3073400"/>
          <p14:tracePt t="113205" x="7143750" y="3011488"/>
          <p14:tracePt t="113205" x="7143750" y="3003550"/>
          <p14:tracePt t="113217" x="7159625" y="2973388"/>
          <p14:tracePt t="113235" x="7167563" y="2949575"/>
          <p14:tracePt t="113253" x="7173913" y="2949575"/>
          <p14:tracePt t="113272" x="7189788" y="2935288"/>
          <p14:tracePt t="113284" x="7197725" y="2919413"/>
          <p14:tracePt t="113302" x="7221538" y="2895600"/>
          <p14:tracePt t="113320" x="7243763" y="2873375"/>
          <p14:tracePt t="113338" x="7275513" y="2865438"/>
          <p14:tracePt t="113350" x="7297738" y="2849563"/>
          <p14:tracePt t="113369" x="7351713" y="2827338"/>
          <p14:tracePt t="113387" x="7399338" y="2795588"/>
          <p14:tracePt t="113405" x="7445375" y="2765425"/>
          <p14:tracePt t="113417" x="7467600" y="2749550"/>
          <p14:tracePt t="113435" x="7491413" y="2733675"/>
          <p14:tracePt t="113453" x="7515225" y="2717800"/>
          <p14:tracePt t="113472" x="7521575" y="2717800"/>
          <p14:tracePt t="113484" x="7529513" y="2711450"/>
          <p14:tracePt t="113502" x="7537450" y="2711450"/>
          <p14:tracePt t="113520" x="7561263" y="2703513"/>
          <p14:tracePt t="113539" x="7575550" y="2695575"/>
          <p14:tracePt t="113551" x="7583488" y="2679700"/>
          <p14:tracePt t="113569" x="7607300" y="2671763"/>
          <p14:tracePt t="113587" x="7615238" y="2663825"/>
          <p14:tracePt t="113634" x="7607300" y="2663825"/>
          <p14:tracePt t="113637" x="7599363" y="2663825"/>
          <p14:tracePt t="113642" x="7591425" y="2671763"/>
          <p14:tracePt t="113654" x="7553325" y="2687638"/>
          <p14:tracePt t="113672" x="7521575" y="2711450"/>
          <p14:tracePt t="113684" x="7491413" y="2725738"/>
          <p14:tracePt t="113702" x="7459663" y="2749550"/>
          <p14:tracePt t="113720" x="7421563" y="2787650"/>
          <p14:tracePt t="113739" x="7359650" y="2827338"/>
          <p14:tracePt t="113751" x="7329488" y="2857500"/>
          <p14:tracePt t="113751" x="7321550" y="2857500"/>
          <p14:tracePt t="113769" x="7283450" y="2903538"/>
          <p14:tracePt t="113787" x="7243763" y="2943225"/>
          <p14:tracePt t="113805" x="7221538" y="2981325"/>
          <p14:tracePt t="113817" x="7205663" y="3003550"/>
          <p14:tracePt t="113836" x="7167563" y="3051175"/>
          <p14:tracePt t="113854" x="7135813" y="3089275"/>
          <p14:tracePt t="113873" x="7089775" y="3135313"/>
          <p14:tracePt t="113884" x="7073900" y="3159125"/>
          <p14:tracePt t="113903" x="7027863" y="3197225"/>
          <p14:tracePt t="113903" x="7027863" y="3205163"/>
          <p14:tracePt t="113921" x="7004050" y="3235325"/>
          <p14:tracePt t="113939" x="6981825" y="3267075"/>
          <p14:tracePt t="113951" x="6973888" y="3275013"/>
          <p14:tracePt t="114057" x="6981825" y="3275013"/>
          <p14:tracePt t="114059" x="6989763" y="3275013"/>
          <p14:tracePt t="114061" x="6997700" y="3267075"/>
          <p14:tracePt t="114072" x="7035800" y="3235325"/>
          <p14:tracePt t="114084" x="7073900" y="3197225"/>
          <p14:tracePt t="114103" x="7135813" y="3127375"/>
          <p14:tracePt t="114121" x="7197725" y="3057525"/>
          <p14:tracePt t="114139" x="7251700" y="3003550"/>
          <p14:tracePt t="114151" x="7283450" y="2965450"/>
          <p14:tracePt t="114169" x="7313613" y="2927350"/>
          <p14:tracePt t="114188" x="7343775" y="2887663"/>
          <p14:tracePt t="114206" x="7375525" y="2857500"/>
          <p14:tracePt t="114218" x="7391400" y="2841625"/>
          <p14:tracePt t="114236" x="7413625" y="2819400"/>
          <p14:tracePt t="114254" x="7429500" y="2795588"/>
          <p14:tracePt t="114273" x="7445375" y="2779713"/>
          <p14:tracePt t="114285" x="7459663" y="2765425"/>
          <p14:tracePt t="114303" x="7475538" y="2741613"/>
          <p14:tracePt t="114303" x="7483475" y="2741613"/>
          <p14:tracePt t="114321" x="7507288" y="2717800"/>
          <p14:tracePt t="114339" x="7529513" y="2687638"/>
          <p14:tracePt t="114351" x="7537450" y="2679700"/>
          <p14:tracePt t="114370" x="7537450" y="2663825"/>
          <p14:tracePt t="114419" x="7529513" y="2663825"/>
          <p14:tracePt t="114421" x="7521575" y="2663825"/>
          <p14:tracePt t="114424" x="7521575" y="2671763"/>
          <p14:tracePt t="114436" x="7507288" y="2679700"/>
          <p14:tracePt t="114455" x="7475538" y="2687638"/>
          <p14:tracePt t="114473" x="7437438" y="2711450"/>
          <p14:tracePt t="114485" x="7413625" y="2733675"/>
          <p14:tracePt t="114485" x="7405688" y="2741613"/>
          <p14:tracePt t="114503" x="7359650" y="2787650"/>
          <p14:tracePt t="114521" x="7297738" y="2849563"/>
          <p14:tracePt t="114540" x="7259638" y="2903538"/>
          <p14:tracePt t="114552" x="7229475" y="2935288"/>
          <p14:tracePt t="114570" x="7197725" y="2973388"/>
          <p14:tracePt t="114588" x="7173913" y="3003550"/>
          <p14:tracePt t="114607" x="7151688" y="3027363"/>
          <p14:tracePt t="114618" x="7135813" y="3043238"/>
          <p14:tracePt t="114637" x="7113588" y="3073400"/>
          <p14:tracePt t="114655" x="7073900" y="3113088"/>
          <p14:tracePt t="114655" x="7073900" y="3119438"/>
          <p14:tracePt t="114673" x="7035800" y="3159125"/>
          <p14:tracePt t="114685" x="7004050" y="3189288"/>
          <p14:tracePt t="114703" x="6973888" y="3243263"/>
          <p14:tracePt t="114722" x="6943725" y="3289300"/>
          <p14:tracePt t="114740" x="6919913" y="3336925"/>
          <p14:tracePt t="114752" x="6911975" y="3359150"/>
          <p14:tracePt t="114752" x="6911975" y="3367088"/>
          <p14:tracePt t="114770" x="6896100" y="3390900"/>
          <p14:tracePt t="114788" x="6888163" y="3390900"/>
          <p14:tracePt t="114847" x="6896100" y="3390900"/>
          <p14:tracePt t="114848" x="6896100" y="3375025"/>
          <p14:tracePt t="114850" x="6904038" y="3375025"/>
          <p14:tracePt t="114855" x="6927850" y="3343275"/>
          <p14:tracePt t="114874" x="6997700" y="3243263"/>
          <p14:tracePt t="114885" x="7035800" y="3197225"/>
          <p14:tracePt t="114904" x="7089775" y="3127375"/>
          <p14:tracePt t="114922" x="7127875" y="3089275"/>
          <p14:tracePt t="114940" x="7167563" y="3051175"/>
          <p14:tracePt t="114952" x="7189788" y="3027363"/>
          <p14:tracePt t="114971" x="7229475" y="2989263"/>
          <p14:tracePt t="114988" x="7275513" y="2935288"/>
          <p14:tracePt t="115007" x="7305675" y="2887663"/>
          <p14:tracePt t="115019" x="7329488" y="2865438"/>
          <p14:tracePt t="115037" x="7351713" y="2841625"/>
          <p14:tracePt t="115055" x="7383463" y="2803525"/>
          <p14:tracePt t="115073" x="7421563" y="2765425"/>
          <p14:tracePt t="115085" x="7453313" y="2733675"/>
          <p14:tracePt t="115104" x="7483475" y="2695575"/>
          <p14:tracePt t="115122" x="7499350" y="2679700"/>
          <p14:tracePt t="115140" x="7507288" y="2671763"/>
          <p14:tracePt t="115241" x="7499350" y="2671763"/>
          <p14:tracePt t="115243" x="7491413" y="2679700"/>
          <p14:tracePt t="115245" x="7483475" y="2687638"/>
          <p14:tracePt t="115255" x="7437438" y="2733675"/>
          <p14:tracePt t="115274" x="7359650" y="2811463"/>
          <p14:tracePt t="115286" x="7313613" y="2857500"/>
          <p14:tracePt t="115304" x="7275513" y="2895600"/>
          <p14:tracePt t="115322" x="7229475" y="2927350"/>
          <p14:tracePt t="115341" x="7197725" y="2957513"/>
          <p14:tracePt t="115352" x="7167563" y="2989263"/>
          <p14:tracePt t="115371" x="7135813" y="3019425"/>
          <p14:tracePt t="115389" x="7113588" y="3051175"/>
          <p14:tracePt t="115389" x="7113588" y="3057525"/>
          <p14:tracePt t="115407" x="7089775" y="3089275"/>
          <p14:tracePt t="115419" x="7073900" y="3113088"/>
          <p14:tracePt t="115437" x="7051675" y="3143250"/>
          <p14:tracePt t="115456" x="7027863" y="3167063"/>
          <p14:tracePt t="115474" x="7011988" y="3189288"/>
          <p14:tracePt t="115486" x="7004050" y="3197225"/>
          <p14:tracePt t="115504" x="6997700" y="3213100"/>
          <p14:tracePt t="115576" x="7004050" y="3205163"/>
          <p14:tracePt t="115577" x="7011988" y="3205163"/>
          <p14:tracePt t="115583" x="7019925" y="3197225"/>
          <p14:tracePt t="115589" x="7035800" y="3181350"/>
          <p14:tracePt t="115607" x="7089775" y="3119438"/>
          <p14:tracePt t="115619" x="7135813" y="3073400"/>
          <p14:tracePt t="115638" x="7205663" y="2989263"/>
          <p14:tracePt t="115656" x="7275513" y="2919413"/>
          <p14:tracePt t="115656" x="7283450" y="2919413"/>
          <p14:tracePt t="115674" x="7329488" y="2857500"/>
          <p14:tracePt t="115686" x="7367588" y="2827338"/>
          <p14:tracePt t="115704" x="7429500" y="2771775"/>
          <p14:tracePt t="115723" x="7491413" y="2711450"/>
          <p14:tracePt t="115741" x="7545388" y="2657475"/>
          <p14:tracePt t="115741" x="7553325" y="2657475"/>
          <p14:tracePt t="115753" x="7583488" y="2633663"/>
          <p14:tracePt t="115771" x="7615238" y="2601913"/>
          <p14:tracePt t="115789" x="7629525" y="2595563"/>
          <p14:tracePt t="115832" x="7623175" y="2595563"/>
          <p14:tracePt t="115836" x="7615238" y="2595563"/>
          <p14:tracePt t="115840" x="7607300" y="2595563"/>
          <p14:tracePt t="115856" x="7553325" y="2625725"/>
          <p14:tracePt t="115874" x="7475538" y="2687638"/>
          <p14:tracePt t="115887" x="7421563" y="2733675"/>
          <p14:tracePt t="115905" x="7329488" y="2827338"/>
          <p14:tracePt t="115929" x="7205663" y="2965450"/>
          <p14:tracePt t="115941" x="7151688" y="3011488"/>
          <p14:tracePt t="115941" x="7151688" y="3019425"/>
          <p14:tracePt t="115953" x="7105650" y="3073400"/>
          <p14:tracePt t="115971" x="7043738" y="3127375"/>
          <p14:tracePt t="115989" x="6997700" y="3167063"/>
          <p14:tracePt t="116008" x="6981825" y="3189288"/>
          <p14:tracePt t="116020" x="6973888" y="3197225"/>
          <p14:tracePt t="116038" x="6965950" y="3205163"/>
          <p14:tracePt t="116073" x="6973888" y="3205163"/>
          <p14:tracePt t="116076" x="6973888" y="3197225"/>
          <p14:tracePt t="116086" x="7019925" y="3151188"/>
          <p14:tracePt t="116105" x="7089775" y="3065463"/>
          <p14:tracePt t="116123" x="7173913" y="2957513"/>
          <p14:tracePt t="116123" x="7181850" y="2957513"/>
          <p14:tracePt t="116141" x="7243763" y="2873375"/>
          <p14:tracePt t="116153" x="7283450" y="2827338"/>
          <p14:tracePt t="116172" x="7305675" y="2787650"/>
          <p14:tracePt t="116190" x="7305675" y="2771775"/>
          <p14:tracePt t="116208" x="7275513" y="2771775"/>
          <p14:tracePt t="116220" x="7221538" y="2779713"/>
          <p14:tracePt t="116238" x="7105650" y="2841625"/>
          <p14:tracePt t="116256" x="6958013" y="2957513"/>
          <p14:tracePt t="116275" x="6881813" y="3073400"/>
          <p14:tracePt t="116287" x="6858000" y="3119438"/>
          <p14:tracePt t="116305" x="6834188" y="3167063"/>
          <p14:tracePt t="116323" x="6834188" y="3181350"/>
          <p14:tracePt t="116371" x="6842125" y="3173413"/>
          <p14:tracePt t="116373" x="6842125" y="3167063"/>
          <p14:tracePt t="116378" x="6865938" y="3151188"/>
          <p14:tracePt t="116390" x="6935788" y="3089275"/>
          <p14:tracePt t="116390" x="6943725" y="3081338"/>
          <p14:tracePt t="116408" x="7051675" y="2981325"/>
          <p14:tracePt t="116420" x="7119938" y="2911475"/>
          <p14:tracePt t="116438" x="7243763" y="2795588"/>
          <p14:tracePt t="116457" x="7321550" y="2741613"/>
          <p14:tracePt t="116475" x="7359650" y="2703513"/>
          <p14:tracePt t="116475" x="7367588" y="2703513"/>
          <p14:tracePt t="116487" x="7383463" y="2687638"/>
          <p14:tracePt t="116505" x="7391400" y="2687638"/>
          <p14:tracePt t="116534" x="7383463" y="2687638"/>
          <p14:tracePt t="116542" x="7343775" y="2711450"/>
          <p14:tracePt t="116554" x="7267575" y="2771775"/>
          <p14:tracePt t="116572" x="7113588" y="2903538"/>
          <p14:tracePt t="116572" x="7113588" y="2919413"/>
          <p14:tracePt t="116590" x="6997700" y="3027363"/>
          <p14:tracePt t="116608" x="6958013" y="3073400"/>
          <p14:tracePt t="116620" x="6943725" y="3097213"/>
          <p14:tracePt t="116639" x="6927850" y="3119438"/>
          <p14:tracePt t="116669" x="6927850" y="3113088"/>
          <p14:tracePt t="116675" x="6973888" y="3081338"/>
          <p14:tracePt t="116687" x="7073900" y="2989263"/>
          <p14:tracePt t="116705" x="7197725" y="2865438"/>
          <p14:tracePt t="116724" x="7313613" y="2749550"/>
          <p14:tracePt t="116742" x="7391400" y="2663825"/>
          <p14:tracePt t="116742" x="7399338" y="2663825"/>
          <p14:tracePt t="116754" x="7437438" y="2633663"/>
          <p14:tracePt t="116772" x="7467600" y="2617788"/>
          <p14:tracePt t="116790" x="7475538" y="2617788"/>
          <p14:tracePt t="116809" x="7413625" y="2671763"/>
          <p14:tracePt t="116820" x="7289800" y="2757488"/>
          <p14:tracePt t="116839" x="7113588" y="2881313"/>
          <p14:tracePt t="116839" x="7113588" y="2887663"/>
          <p14:tracePt t="116857" x="7019925" y="2973388"/>
          <p14:tracePt t="116875" x="6989763" y="3027363"/>
          <p14:tracePt t="116887" x="6981825" y="3043238"/>
          <p14:tracePt t="116929" x="6989763" y="3043238"/>
          <p14:tracePt t="116930" x="6997700" y="3043238"/>
          <p14:tracePt t="116942" x="7081838" y="2965450"/>
          <p14:tracePt t="116942" x="7089775" y="2957513"/>
          <p14:tracePt t="116954" x="7181850" y="2873375"/>
          <p14:tracePt t="116973" x="7297738" y="2765425"/>
          <p14:tracePt t="116990" x="7391400" y="2679700"/>
          <p14:tracePt t="117009" x="7445375" y="2633663"/>
          <p14:tracePt t="117021" x="7459663" y="2625725"/>
          <p14:tracePt t="117041" x="7453313" y="2625725"/>
          <p14:tracePt t="117057" x="7329488" y="2725738"/>
          <p14:tracePt t="117076" x="7119938" y="2887663"/>
          <p14:tracePt t="117087" x="7027863" y="2989263"/>
          <p14:tracePt t="117106" x="6973888" y="3073400"/>
          <p14:tracePt t="117124" x="6965950" y="3089275"/>
          <p14:tracePt t="117145" x="6973888" y="3089275"/>
          <p14:tracePt t="117154" x="7043738" y="3019425"/>
          <p14:tracePt t="117172" x="7189788" y="2865438"/>
          <p14:tracePt t="117191" x="7297738" y="2757488"/>
          <p14:tracePt t="117209" x="7399338" y="2663825"/>
          <p14:tracePt t="117209" x="7405688" y="2663825"/>
          <p14:tracePt t="117221" x="7453313" y="2641600"/>
          <p14:tracePt t="117239" x="7475538" y="2625725"/>
          <p14:tracePt t="117299" x="7467600" y="2625725"/>
          <p14:tracePt t="117373" x="7467600" y="2617788"/>
          <p14:tracePt t="117376" x="7467600" y="2609850"/>
          <p14:tracePt t="117379" x="7467600" y="2601913"/>
          <p14:tracePt t="117379" x="7475538" y="2601913"/>
          <p14:tracePt t="117391" x="7483475" y="2579688"/>
          <p14:tracePt t="117409" x="7491413" y="2563813"/>
          <p14:tracePt t="117421" x="7499350" y="2563813"/>
          <p14:tracePt t="117563" x="7491413" y="2563813"/>
          <p14:tracePt t="117566" x="7483475" y="2563813"/>
          <p14:tracePt t="117570" x="7475538" y="2563813"/>
          <p14:tracePt t="117573" x="7467600" y="2571750"/>
          <p14:tracePt t="117591" x="7453313" y="2579688"/>
          <p14:tracePt t="117664" x="7445375" y="2579688"/>
          <p14:tracePt t="117667" x="7437438" y="2579688"/>
          <p14:tracePt t="117671" x="7437438" y="2587625"/>
          <p14:tracePt t="117676" x="7429500" y="2587625"/>
          <p14:tracePt t="117688" x="7399338" y="2609850"/>
          <p14:tracePt t="117706" x="7329488" y="2711450"/>
          <p14:tracePt t="117724" x="7205663" y="2895600"/>
          <p14:tracePt t="117743" x="7065963" y="3127375"/>
          <p14:tracePt t="117743" x="7065963" y="3135313"/>
          <p14:tracePt t="117755" x="7004050" y="3259138"/>
          <p14:tracePt t="117755" x="6997700" y="3259138"/>
          <p14:tracePt t="117773" x="6943725" y="3367088"/>
          <p14:tracePt t="117791" x="6935788" y="3382963"/>
          <p14:tracePt t="117812" x="6935788" y="3390900"/>
          <p14:tracePt t="117822" x="6943725" y="3390900"/>
          <p14:tracePt t="117840" x="6973888" y="3390900"/>
          <p14:tracePt t="117858" x="6989763" y="3375025"/>
          <p14:tracePt t="117876" x="6997700" y="3367088"/>
          <p14:tracePt t="117888" x="6997700" y="3359150"/>
          <p14:tracePt t="117907" x="7004050" y="3359150"/>
          <p14:tracePt t="117931" x="7004050" y="3351213"/>
          <p14:tracePt t="118175" x="7004050" y="3343275"/>
          <p14:tracePt t="118177" x="7011988" y="3343275"/>
          <p14:tracePt t="118179" x="7011988" y="3336925"/>
          <p14:tracePt t="118192" x="7035800" y="3313113"/>
          <p14:tracePt t="118204" x="7043738" y="3297238"/>
          <p14:tracePt t="118222" x="7058025" y="3282950"/>
          <p14:tracePt t="118240" x="7073900" y="3259138"/>
          <p14:tracePt t="118258" x="7089775" y="3243263"/>
          <p14:tracePt t="118699" x="7097713" y="3243263"/>
          <p14:tracePt t="118717" x="7097713" y="3235325"/>
          <p14:tracePt t="118719" x="7105650" y="3235325"/>
          <p14:tracePt t="119128" x="7097713" y="3235325"/>
          <p14:tracePt t="119130" x="7089775" y="3235325"/>
          <p14:tracePt t="119132" x="7073900" y="3243263"/>
          <p14:tracePt t="119138" x="7035800" y="3267075"/>
          <p14:tracePt t="119156" x="6858000" y="3359150"/>
          <p14:tracePt t="119175" x="6618288" y="3498850"/>
          <p14:tracePt t="119193" x="6270625" y="3698875"/>
          <p14:tracePt t="119193" x="6224588" y="3730625"/>
          <p14:tracePt t="119205" x="6016625" y="3876675"/>
          <p14:tracePt t="119205" x="5992813" y="3884613"/>
          <p14:tracePt t="119223" x="5661025" y="4086225"/>
          <p14:tracePt t="119241" x="5351463" y="4232275"/>
          <p14:tracePt t="119259" x="4973638" y="4410075"/>
          <p14:tracePt t="119272" x="4718050" y="4548188"/>
          <p14:tracePt t="119290" x="4302125" y="4803775"/>
          <p14:tracePt t="119290" x="4256088" y="4833938"/>
          <p14:tracePt t="119308" x="3930650" y="5105400"/>
          <p14:tracePt t="119327" x="3690938" y="5391150"/>
          <p14:tracePt t="119338" x="3590925" y="5521325"/>
          <p14:tracePt t="119357" x="3490913" y="5645150"/>
          <p14:tracePt t="119375" x="3405188" y="5738813"/>
          <p14:tracePt t="119375" x="3405188" y="5745163"/>
          <p14:tracePt t="119393" x="3328988" y="5846763"/>
          <p14:tracePt t="119393" x="3321050" y="5846763"/>
          <p14:tracePt t="119405" x="3275013" y="5908675"/>
          <p14:tracePt t="119423" x="3197225" y="5992813"/>
          <p14:tracePt t="119441" x="3143250" y="6054725"/>
          <p14:tracePt t="119460" x="3089275" y="6092825"/>
          <p14:tracePt t="119460" x="3081338" y="6092825"/>
          <p14:tracePt t="119472" x="3065463" y="6100763"/>
          <p14:tracePt t="119472" x="3065463" y="6108700"/>
          <p14:tracePt t="119490" x="3057525" y="6108700"/>
          <p14:tracePt t="119508" x="3035300" y="6116638"/>
          <p14:tracePt t="119526" x="2949575" y="6116638"/>
          <p14:tracePt t="119538" x="2881313" y="6116638"/>
          <p14:tracePt t="119557" x="2757488" y="6116638"/>
          <p14:tracePt t="119557" x="2749550" y="6124575"/>
          <p14:tracePt t="119575" x="2657475" y="6140450"/>
          <p14:tracePt t="119593" x="2563813" y="6146800"/>
          <p14:tracePt t="119605" x="2509838" y="6154738"/>
          <p14:tracePt t="119623" x="2439988" y="6154738"/>
          <p14:tracePt t="119642" x="2371725" y="6154738"/>
          <p14:tracePt t="119660" x="2316163" y="6154738"/>
          <p14:tracePt t="119660" x="2309813" y="6154738"/>
          <p14:tracePt t="119672" x="2255838" y="6154738"/>
          <p14:tracePt t="119690" x="2162175" y="6116638"/>
          <p14:tracePt t="119708" x="2054225" y="6038850"/>
          <p14:tracePt t="119727" x="2000250" y="5976938"/>
          <p14:tracePt t="119739" x="1970088" y="5946775"/>
          <p14:tracePt t="119739" x="1970088" y="5938838"/>
          <p14:tracePt t="119757" x="1946275" y="5908675"/>
          <p14:tracePt t="119775" x="1946275" y="5884863"/>
          <p14:tracePt t="119793" x="1938338" y="5846763"/>
          <p14:tracePt t="119805" x="1938338" y="5822950"/>
          <p14:tracePt t="119824" x="1930400" y="5738813"/>
          <p14:tracePt t="119842" x="1922463" y="5645150"/>
          <p14:tracePt t="119842" x="1922463" y="5637213"/>
          <p14:tracePt t="119860" x="1922463" y="5545138"/>
          <p14:tracePt t="119873" x="1922463" y="5499100"/>
          <p14:tracePt t="119890" x="1930400" y="5429250"/>
          <p14:tracePt t="119909" x="1930400" y="5375275"/>
          <p14:tracePt t="119927" x="1938338" y="5343525"/>
          <p14:tracePt t="119927" x="1938338" y="5337175"/>
          <p14:tracePt t="119939" x="1938338" y="5329238"/>
          <p14:tracePt t="119939" x="1938338" y="5321300"/>
          <p14:tracePt t="119957" x="1938338" y="5313363"/>
          <p14:tracePt t="120027" x="1938338" y="5321300"/>
          <p14:tracePt t="120028" x="1930400" y="5329238"/>
          <p14:tracePt t="120030" x="1930400" y="5337175"/>
          <p14:tracePt t="120042" x="1884363" y="5467350"/>
          <p14:tracePt t="120060" x="1868488" y="5768975"/>
          <p14:tracePt t="120072" x="1868488" y="6038850"/>
          <p14:tracePt t="120091" x="1854200" y="6418263"/>
          <p14:tracePt t="120109" x="1792288" y="6704013"/>
          <p14:tracePt t="120109" x="1792288" y="6718300"/>
          <p14:tracePt t="120127" x="1768475" y="6811963"/>
          <p14:tracePt t="120139" x="1752600" y="6834188"/>
          <p14:tracePt t="120157" x="1752600" y="6842125"/>
          <p14:tracePt t="120210" x="1760538" y="6842125"/>
          <p14:tracePt t="120217" x="1760538" y="6834188"/>
          <p14:tracePt t="120220" x="1768475" y="6834188"/>
          <p14:tracePt t="120224" x="1768475" y="6827838"/>
          <p14:tracePt t="120242" x="1776413" y="6811963"/>
          <p14:tracePt t="120261" x="1792288" y="6796088"/>
          <p14:tracePt t="120272" x="1806575" y="6757988"/>
          <p14:tracePt t="120291" x="1846263" y="6672263"/>
          <p14:tracePt t="120291" x="1854200" y="6672263"/>
          <p14:tracePt t="120309" x="1930400" y="6526213"/>
          <p14:tracePt t="120327" x="2046288" y="6310313"/>
          <p14:tracePt t="120340" x="2154238" y="6086475"/>
          <p14:tracePt t="120340" x="2162175" y="6078538"/>
          <p14:tracePt t="120358" x="2401888" y="5491163"/>
          <p14:tracePt t="120376" x="2795588" y="4456113"/>
          <p14:tracePt t="120376" x="2833688" y="4348163"/>
          <p14:tracePt t="120394" x="3181350" y="3119438"/>
          <p14:tracePt t="120394" x="3205163" y="2981325"/>
          <p14:tracePt t="120406" x="3375025" y="2193925"/>
          <p14:tracePt t="120424" x="3506788" y="1081088"/>
          <p14:tracePt t="120443" x="3560763" y="46038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B0447E-1BBD-B7BE-0429-0EE750AB8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4250216" cy="474179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Basic circuit with start push button and one auxiliary contact</a:t>
            </a:r>
            <a:endParaRPr lang="cs-CZ" sz="2000" dirty="0">
              <a:latin typeface="+mn-lt"/>
            </a:endParaRPr>
          </a:p>
          <a:p>
            <a:pPr lvl="1"/>
            <a:r>
              <a:rPr lang="en-US" dirty="0"/>
              <a:t>Button will close circuit with coil SP1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With voltage on coil, contact 1SP1 will close and turn on light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button is no longer held, coil will turn off and contact will open</a:t>
            </a:r>
          </a:p>
          <a:p>
            <a:pPr lvl="1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ADABC-EA9F-8D38-5330-5BFEF244E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contact logic realization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D7E335-0BD6-2AEF-C469-8E480BC7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197" y="2392393"/>
            <a:ext cx="2802219" cy="24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23"/>
    </mc:Choice>
    <mc:Fallback xmlns="">
      <p:transition spd="slow" advTm="64923"/>
    </mc:Fallback>
  </mc:AlternateContent>
  <p:extLst>
    <p:ext uri="{3A86A75C-4F4B-4683-9AE1-C65F6400EC91}">
      <p14:laserTraceLst xmlns:p14="http://schemas.microsoft.com/office/powerpoint/2010/main">
        <p14:tracePtLst>
          <p14:tracePt t="636" x="5467350" y="2711450"/>
          <p14:tracePt t="640" x="5467350" y="2717800"/>
          <p14:tracePt t="643" x="5467350" y="2725738"/>
          <p14:tracePt t="648" x="5467350" y="2741613"/>
          <p14:tracePt t="667" x="5467350" y="2757488"/>
          <p14:tracePt t="679" x="5467350" y="2771775"/>
          <p14:tracePt t="697" x="5467350" y="2795588"/>
          <p14:tracePt t="697" x="5467350" y="2803525"/>
          <p14:tracePt t="715" x="5491163" y="2833688"/>
          <p14:tracePt t="733" x="5537200" y="2881313"/>
          <p14:tracePt t="746" x="5568950" y="2903538"/>
          <p14:tracePt t="764" x="5599113" y="2919413"/>
          <p14:tracePt t="784" x="5622925" y="2935288"/>
          <p14:tracePt t="800" x="5661025" y="2949575"/>
          <p14:tracePt t="812" x="5707063" y="2973388"/>
          <p14:tracePt t="830" x="5784850" y="3003550"/>
          <p14:tracePt t="849" x="5822950" y="3011488"/>
          <p14:tracePt t="867" x="5830888" y="3011488"/>
          <p14:tracePt t="879" x="5846763" y="2989263"/>
          <p14:tracePt t="879" x="5846763" y="2981325"/>
          <p14:tracePt t="897" x="5884863" y="2895600"/>
          <p14:tracePt t="1405" x="5892800" y="2895600"/>
          <p14:tracePt t="1409" x="5900738" y="2895600"/>
          <p14:tracePt t="1412" x="5908675" y="2895600"/>
          <p14:tracePt t="1414" x="5922963" y="2887663"/>
          <p14:tracePt t="1431" x="6086475" y="2873375"/>
          <p14:tracePt t="1449" x="6356350" y="2827338"/>
          <p14:tracePt t="1461" x="6572250" y="2803525"/>
          <p14:tracePt t="1480" x="6943725" y="2795588"/>
          <p14:tracePt t="1498" x="7097713" y="2811463"/>
          <p14:tracePt t="1516" x="7113588" y="2795588"/>
          <p14:tracePt t="1528" x="7135813" y="2717800"/>
          <p14:tracePt t="1547" x="7151688" y="2609850"/>
          <p14:tracePt t="1565" x="7251700" y="2533650"/>
          <p14:tracePt t="1583" x="7637463" y="2439988"/>
          <p14:tracePt t="1595" x="8062913" y="2479675"/>
          <p14:tracePt t="1595" x="8086725" y="2479675"/>
          <p14:tracePt t="1613" x="8278813" y="2517775"/>
          <p14:tracePt t="1631" x="8270875" y="2517775"/>
          <p14:tracePt t="2101" x="8270875" y="2509838"/>
          <p14:tracePt t="2105" x="8270875" y="2501900"/>
          <p14:tracePt t="2107" x="8270875" y="2493963"/>
          <p14:tracePt t="2117" x="8270875" y="2479675"/>
          <p14:tracePt t="2135" x="8256588" y="2439988"/>
          <p14:tracePt t="2147" x="8248650" y="2417763"/>
          <p14:tracePt t="2147" x="8248650" y="2409825"/>
          <p14:tracePt t="2165" x="8240713" y="2393950"/>
          <p14:tracePt t="2183" x="8248650" y="2386013"/>
          <p14:tracePt t="2202" x="8248650" y="2378075"/>
          <p14:tracePt t="2214" x="8248650" y="2371725"/>
          <p14:tracePt t="2232" x="8248650" y="2363788"/>
          <p14:tracePt t="2317" x="8248650" y="2355850"/>
          <p14:tracePt t="2331" x="8240713" y="2347913"/>
          <p14:tracePt t="2339" x="8232775" y="2347913"/>
          <p14:tracePt t="2341" x="8232775" y="2339975"/>
          <p14:tracePt t="2347" x="8224838" y="2332038"/>
          <p14:tracePt t="2365" x="8186738" y="2286000"/>
          <p14:tracePt t="2384" x="8154988" y="2224088"/>
          <p14:tracePt t="2396" x="8140700" y="2185988"/>
          <p14:tracePt t="2414" x="8108950" y="2092325"/>
          <p14:tracePt t="2432" x="8101013" y="2062163"/>
          <p14:tracePt t="2450" x="8116888" y="2054225"/>
          <p14:tracePt t="2462" x="8124825" y="2054225"/>
          <p14:tracePt t="3162" x="8124825" y="2046288"/>
          <p14:tracePt t="3168" x="8124825" y="2038350"/>
          <p14:tracePt t="3172" x="8124825" y="2030413"/>
          <p14:tracePt t="3184" x="8116888" y="2024063"/>
          <p14:tracePt t="3202" x="8116888" y="2016125"/>
          <p14:tracePt t="3215" x="8101013" y="2016125"/>
          <p14:tracePt t="3233" x="8093075" y="2000250"/>
          <p14:tracePt t="3251" x="8086725" y="2000250"/>
          <p14:tracePt t="3263" x="8086725" y="1992313"/>
          <p14:tracePt t="3281" x="8078788" y="1992313"/>
          <p14:tracePt t="3300" x="8070850" y="1984375"/>
          <p14:tracePt t="3318" x="8039100" y="1962150"/>
          <p14:tracePt t="3318" x="8031163" y="1962150"/>
          <p14:tracePt t="3330" x="8001000" y="1938338"/>
          <p14:tracePt t="3348" x="7947025" y="1908175"/>
          <p14:tracePt t="3366" x="7908925" y="1892300"/>
          <p14:tracePt t="3443" x="7900988" y="1892300"/>
          <p14:tracePt t="3469" x="7893050" y="1892300"/>
          <p14:tracePt t="3477" x="7885113" y="1892300"/>
          <p14:tracePt t="3480" x="7877175" y="1892300"/>
          <p14:tracePt t="3485" x="7869238" y="1892300"/>
          <p14:tracePt t="3500" x="7847013" y="1892300"/>
          <p14:tracePt t="3518" x="7815263" y="1892300"/>
          <p14:tracePt t="3530" x="7800975" y="1892300"/>
          <p14:tracePt t="3549" x="7777163" y="1900238"/>
          <p14:tracePt t="3567" x="7731125" y="1908175"/>
          <p14:tracePt t="3585" x="7669213" y="1908175"/>
          <p14:tracePt t="3585" x="7661275" y="1908175"/>
          <p14:tracePt t="3597" x="7607300" y="1908175"/>
          <p14:tracePt t="3597" x="7599363" y="1908175"/>
          <p14:tracePt t="3615" x="7553325" y="1908175"/>
          <p14:tracePt t="6282" x="7545388" y="1908175"/>
          <p14:tracePt t="6286" x="7537450" y="1908175"/>
          <p14:tracePt t="6288" x="7529513" y="1908175"/>
          <p14:tracePt t="6303" x="7445375" y="1908175"/>
          <p14:tracePt t="6321" x="7337425" y="1938338"/>
          <p14:tracePt t="6333" x="7313613" y="1946275"/>
          <p14:tracePt t="6352" x="7305675" y="1946275"/>
          <p14:tracePt t="6369" x="7283450" y="1962150"/>
          <p14:tracePt t="6388" x="7229475" y="1962150"/>
          <p14:tracePt t="6400" x="7197725" y="1954213"/>
          <p14:tracePt t="6418" x="7135813" y="1946275"/>
          <p14:tracePt t="6418" x="7127875" y="1946275"/>
          <p14:tracePt t="6436" x="7073900" y="1938338"/>
          <p14:tracePt t="6454" x="7043738" y="1938338"/>
          <p14:tracePt t="6466" x="7035800" y="1938338"/>
          <p14:tracePt t="6485" x="7011988" y="1914525"/>
          <p14:tracePt t="6503" x="7027863" y="1914525"/>
          <p14:tracePt t="6521" x="7275513" y="1962150"/>
          <p14:tracePt t="6533" x="7645400" y="2016125"/>
          <p14:tracePt t="6551" x="7691438" y="2030413"/>
          <p14:tracePt t="6570" x="7699375" y="2030413"/>
          <p14:tracePt t="6671" x="7707313" y="2030413"/>
          <p14:tracePt t="6742" x="7699375" y="2030413"/>
          <p14:tracePt t="6801" x="7707313" y="2030413"/>
          <p14:tracePt t="6812" x="7715250" y="2030413"/>
          <p14:tracePt t="6884" x="7707313" y="2030413"/>
          <p14:tracePt t="6888" x="7699375" y="2030413"/>
          <p14:tracePt t="6891" x="7691438" y="2030413"/>
          <p14:tracePt t="6904" x="7685088" y="2030413"/>
          <p14:tracePt t="6922" x="7653338" y="2024063"/>
          <p14:tracePt t="6960" x="7645400" y="2024063"/>
          <p14:tracePt t="6966" x="7637463" y="2024063"/>
          <p14:tracePt t="6970" x="7629525" y="2016125"/>
          <p14:tracePt t="6988" x="7591425" y="2000250"/>
          <p14:tracePt t="7001" x="7553325" y="1992313"/>
          <p14:tracePt t="7019" x="7491413" y="1984375"/>
          <p14:tracePt t="7037" x="7429500" y="1984375"/>
          <p14:tracePt t="7055" x="7391400" y="1992313"/>
          <p14:tracePt t="7067" x="7359650" y="1992313"/>
          <p14:tracePt t="7085" x="7305675" y="1992313"/>
          <p14:tracePt t="7104" x="7221538" y="1992313"/>
          <p14:tracePt t="7122" x="7159625" y="1976438"/>
          <p14:tracePt t="7134" x="7151688" y="1970088"/>
          <p14:tracePt t="7152" x="7143750" y="1970088"/>
          <p14:tracePt t="7152" x="7135813" y="1970088"/>
          <p14:tracePt t="7170" x="7119938" y="1970088"/>
          <p14:tracePt t="7188" x="7097713" y="1970088"/>
          <p14:tracePt t="7201" x="7081838" y="1962150"/>
          <p14:tracePt t="7219" x="7051675" y="1962150"/>
          <p14:tracePt t="7237" x="7043738" y="1962150"/>
          <p14:tracePt t="7315" x="7035800" y="1962150"/>
          <p14:tracePt t="7324" x="7027863" y="1962150"/>
          <p14:tracePt t="7329" x="7019925" y="1962150"/>
          <p14:tracePt t="7335" x="7011988" y="1962150"/>
          <p14:tracePt t="7352" x="6973888" y="1962150"/>
          <p14:tracePt t="7370" x="6911975" y="1962150"/>
          <p14:tracePt t="7389" x="6804025" y="1914525"/>
          <p14:tracePt t="7401" x="6734175" y="1860550"/>
          <p14:tracePt t="7419" x="6718300" y="1838325"/>
          <p14:tracePt t="7793" x="6711950" y="1838325"/>
          <p14:tracePt t="7797" x="6704013" y="1838325"/>
          <p14:tracePt t="7798" x="6704013" y="1846263"/>
          <p14:tracePt t="7802" x="6696075" y="1846263"/>
          <p14:tracePt t="7819" x="6664325" y="1884363"/>
          <p14:tracePt t="7838" x="6650038" y="1922463"/>
          <p14:tracePt t="7856" x="6610350" y="2008188"/>
          <p14:tracePt t="7868" x="6572250" y="2085975"/>
          <p14:tracePt t="7868" x="6572250" y="2092325"/>
          <p14:tracePt t="7886" x="6510338" y="2232025"/>
          <p14:tracePt t="7886" x="6502400" y="2239963"/>
          <p14:tracePt t="7904" x="6464300" y="2371725"/>
          <p14:tracePt t="7923" x="6448425" y="2486025"/>
          <p14:tracePt t="7935" x="6432550" y="2547938"/>
          <p14:tracePt t="7953" x="6418263" y="2657475"/>
          <p14:tracePt t="7953" x="6418263" y="2663825"/>
          <p14:tracePt t="7971" x="6402388" y="2771775"/>
          <p14:tracePt t="7989" x="6394450" y="2865438"/>
          <p14:tracePt t="8002" x="6394450" y="2919413"/>
          <p14:tracePt t="8020" x="6394450" y="2957513"/>
          <p14:tracePt t="8038" x="6394450" y="2981325"/>
          <p14:tracePt t="8059" x="6394450" y="2989263"/>
          <p14:tracePt t="8195" x="6394450" y="2981325"/>
          <p14:tracePt t="8196" x="6394450" y="2973388"/>
          <p14:tracePt t="8202" x="6394450" y="2943225"/>
          <p14:tracePt t="8202" x="6402388" y="2935288"/>
          <p14:tracePt t="8208" x="6410325" y="2903538"/>
          <p14:tracePt t="8220" x="6432550" y="2849563"/>
          <p14:tracePt t="8238" x="6440488" y="2849563"/>
          <p14:tracePt t="8608" x="6440488" y="2841625"/>
          <p14:tracePt t="8745" x="6440488" y="2849563"/>
          <p14:tracePt t="8748" x="6440488" y="2857500"/>
          <p14:tracePt t="8750" x="6440488" y="2865438"/>
          <p14:tracePt t="8754" x="6432550" y="2873375"/>
          <p14:tracePt t="8772" x="6432550" y="2943225"/>
          <p14:tracePt t="8790" x="6432550" y="3003550"/>
          <p14:tracePt t="8802" x="6432550" y="3043238"/>
          <p14:tracePt t="8820" x="6448425" y="3089275"/>
          <p14:tracePt t="8839" x="6480175" y="3127375"/>
          <p14:tracePt t="8857" x="6542088" y="3143250"/>
          <p14:tracePt t="8869" x="6572250" y="3151188"/>
          <p14:tracePt t="8869" x="6580188" y="3151188"/>
          <p14:tracePt t="8887" x="6626225" y="3151188"/>
          <p14:tracePt t="8905" x="6664325" y="3151188"/>
          <p14:tracePt t="8924" x="6711950" y="3143250"/>
          <p14:tracePt t="8936" x="6750050" y="3143250"/>
          <p14:tracePt t="8954" x="6811963" y="3135313"/>
          <p14:tracePt t="8972" x="6873875" y="3127375"/>
          <p14:tracePt t="8990" x="6919913" y="3119438"/>
          <p14:tracePt t="9003" x="6927850" y="3113088"/>
          <p14:tracePt t="9021" x="6935788" y="3113088"/>
          <p14:tracePt t="9039" x="6943725" y="3113088"/>
          <p14:tracePt t="9057" x="6973888" y="3113088"/>
          <p14:tracePt t="9069" x="6997700" y="3113088"/>
          <p14:tracePt t="9088" x="7027863" y="3113088"/>
          <p14:tracePt t="9106" x="7051675" y="3113088"/>
          <p14:tracePt t="9124" x="7058025" y="3105150"/>
          <p14:tracePt t="9222" x="7065963" y="3105150"/>
          <p14:tracePt t="9229" x="7073900" y="3105150"/>
          <p14:tracePt t="9231" x="7081838" y="3105150"/>
          <p14:tracePt t="9239" x="7089775" y="3105150"/>
          <p14:tracePt t="9240" x="7097713" y="3105150"/>
          <p14:tracePt t="9257" x="7135813" y="3113088"/>
          <p14:tracePt t="9269" x="7151688" y="3113088"/>
          <p14:tracePt t="9288" x="7159625" y="3113088"/>
          <p14:tracePt t="9306" x="7173913" y="3113088"/>
          <p14:tracePt t="9324" x="7189788" y="3113088"/>
          <p14:tracePt t="9336" x="7205663" y="3113088"/>
          <p14:tracePt t="9354" x="7221538" y="3081338"/>
          <p14:tracePt t="9372" x="7267575" y="3057525"/>
          <p14:tracePt t="9391" x="7321550" y="3065463"/>
          <p14:tracePt t="9403" x="7343775" y="3073400"/>
          <p14:tracePt t="9403" x="7351713" y="3073400"/>
          <p14:tracePt t="9421" x="7351713" y="3081338"/>
          <p14:tracePt t="9458" x="7359650" y="3081338"/>
          <p14:tracePt t="9986" x="7359650" y="3089275"/>
          <p14:tracePt t="9990" x="7359650" y="3097213"/>
          <p14:tracePt t="9991" x="7367588" y="3097213"/>
          <p14:tracePt t="10003" x="7375525" y="3151188"/>
          <p14:tracePt t="10022" x="7399338" y="3213100"/>
          <p14:tracePt t="10040" x="7399338" y="3235325"/>
          <p14:tracePt t="10052" x="7399338" y="3251200"/>
          <p14:tracePt t="10070" x="7399338" y="3267075"/>
          <p14:tracePt t="10113" x="7399338" y="3275013"/>
          <p14:tracePt t="10145" x="7399338" y="3282950"/>
          <p14:tracePt t="10617" x="7391400" y="3282950"/>
          <p14:tracePt t="10622" x="7383463" y="3282950"/>
          <p14:tracePt t="10627" x="7375525" y="3282950"/>
          <p14:tracePt t="10640" x="7351713" y="3282950"/>
          <p14:tracePt t="10659" x="7329488" y="3282950"/>
          <p14:tracePt t="10671" x="7321550" y="3282950"/>
          <p14:tracePt t="10689" x="7289800" y="3282950"/>
          <p14:tracePt t="10707" x="7259638" y="3282950"/>
          <p14:tracePt t="10719" x="7229475" y="3282950"/>
          <p14:tracePt t="10738" x="7189788" y="3282950"/>
          <p14:tracePt t="10756" x="7151688" y="3267075"/>
          <p14:tracePt t="10774" x="7127875" y="3267075"/>
          <p14:tracePt t="10786" x="7119938" y="3267075"/>
          <p14:tracePt t="10804" x="7105650" y="3267075"/>
          <p14:tracePt t="10823" x="7081838" y="3259138"/>
          <p14:tracePt t="10840" x="7051675" y="3251200"/>
          <p14:tracePt t="10853" x="7035800" y="3251200"/>
          <p14:tracePt t="10871" x="7004050" y="3235325"/>
          <p14:tracePt t="10889" x="6965950" y="3235325"/>
          <p14:tracePt t="10907" x="6935788" y="3228975"/>
          <p14:tracePt t="10919" x="6896100" y="3221038"/>
          <p14:tracePt t="10938" x="6819900" y="3205163"/>
          <p14:tracePt t="10956" x="6765925" y="3197225"/>
          <p14:tracePt t="10956" x="6757988" y="3197225"/>
          <p14:tracePt t="10974" x="6718300" y="3189288"/>
          <p14:tracePt t="10986" x="6704013" y="3189288"/>
          <p14:tracePt t="11004" x="6680200" y="3189288"/>
          <p14:tracePt t="11023" x="6650038" y="3189288"/>
          <p14:tracePt t="11041" x="6610350" y="3213100"/>
          <p14:tracePt t="11053" x="6588125" y="3228975"/>
          <p14:tracePt t="11071" x="6556375" y="3267075"/>
          <p14:tracePt t="11089" x="6534150" y="3305175"/>
          <p14:tracePt t="11108" x="6518275" y="3367088"/>
          <p14:tracePt t="11120" x="6502400" y="3413125"/>
          <p14:tracePt t="11138" x="6480175" y="3467100"/>
          <p14:tracePt t="11156" x="6464300" y="3490913"/>
          <p14:tracePt t="11175" x="6456363" y="3498850"/>
          <p14:tracePt t="11186" x="6456363" y="3506788"/>
          <p14:tracePt t="11205" x="6448425" y="3506788"/>
          <p14:tracePt t="11223" x="6440488" y="3514725"/>
          <p14:tracePt t="11241" x="6432550" y="3514725"/>
          <p14:tracePt t="11253" x="6426200" y="3514725"/>
          <p14:tracePt t="11271" x="6402388" y="3514725"/>
          <p14:tracePt t="11290" x="6348413" y="3498850"/>
          <p14:tracePt t="11308" x="6278563" y="3459163"/>
          <p14:tracePt t="11320" x="6248400" y="3444875"/>
          <p14:tracePt t="11320" x="6248400" y="3436938"/>
          <p14:tracePt t="11338" x="6208713" y="3421063"/>
          <p14:tracePt t="11356" x="6178550" y="3398838"/>
          <p14:tracePt t="11374" x="6140450" y="3367088"/>
          <p14:tracePt t="11387" x="6108700" y="3336925"/>
          <p14:tracePt t="11405" x="6062663" y="3289300"/>
          <p14:tracePt t="11405" x="6054725" y="3289300"/>
          <p14:tracePt t="11423" x="6024563" y="3235325"/>
          <p14:tracePt t="11441" x="5992813" y="3181350"/>
          <p14:tracePt t="11453" x="5976938" y="3135313"/>
          <p14:tracePt t="11472" x="5962650" y="3057525"/>
          <p14:tracePt t="11490" x="5938838" y="2981325"/>
          <p14:tracePt t="11490" x="5938838" y="2973388"/>
          <p14:tracePt t="11508" x="5922963" y="2919413"/>
          <p14:tracePt t="11520" x="5908675" y="2887663"/>
          <p14:tracePt t="11538" x="5900738" y="2865438"/>
          <p14:tracePt t="11557" x="5884863" y="2849563"/>
          <p14:tracePt t="11575" x="5876925" y="2841625"/>
          <p14:tracePt t="11649" x="5868988" y="2841625"/>
          <p14:tracePt t="11651" x="5868988" y="2849563"/>
          <p14:tracePt t="11654" x="5868988" y="2857500"/>
          <p14:tracePt t="11660" x="5868988" y="2873375"/>
          <p14:tracePt t="11672" x="5868988" y="2911475"/>
          <p14:tracePt t="11690" x="5868988" y="2981325"/>
          <p14:tracePt t="11690" x="5876925" y="2989263"/>
          <p14:tracePt t="11708" x="5892800" y="3043238"/>
          <p14:tracePt t="11720" x="5900738" y="3073400"/>
          <p14:tracePt t="11738" x="5908675" y="3135313"/>
          <p14:tracePt t="11757" x="5908675" y="3221038"/>
          <p14:tracePt t="11775" x="5908675" y="3289300"/>
          <p14:tracePt t="11787" x="5915025" y="3321050"/>
          <p14:tracePt t="11805" x="5922963" y="3343275"/>
          <p14:tracePt t="11823" x="5922963" y="3359150"/>
          <p14:tracePt t="11875" x="5922963" y="3367088"/>
          <p14:tracePt t="11890" x="5922963" y="3375025"/>
          <p14:tracePt t="11897" x="5922963" y="3382963"/>
          <p14:tracePt t="11902" x="5930900" y="3382963"/>
          <p14:tracePt t="11909" x="5938838" y="3390900"/>
          <p14:tracePt t="11921" x="5954713" y="3398838"/>
          <p14:tracePt t="11939" x="5992813" y="3405188"/>
          <p14:tracePt t="11957" x="6070600" y="3398838"/>
          <p14:tracePt t="11957" x="6078538" y="3398838"/>
          <p14:tracePt t="11975" x="6162675" y="3375025"/>
          <p14:tracePt t="11987" x="6216650" y="3359150"/>
          <p14:tracePt t="12005" x="6332538" y="3359150"/>
          <p14:tracePt t="12024" x="6472238" y="3359150"/>
          <p14:tracePt t="12042" x="6634163" y="3375025"/>
          <p14:tracePt t="12054" x="6757988" y="3382963"/>
          <p14:tracePt t="12055" x="6765925" y="3382963"/>
          <p14:tracePt t="12072" x="6973888" y="3375025"/>
          <p14:tracePt t="12090" x="7143750" y="3359150"/>
          <p14:tracePt t="12109" x="7267575" y="3336925"/>
          <p14:tracePt t="12121" x="7351713" y="3336925"/>
          <p14:tracePt t="12139" x="7521575" y="3359150"/>
          <p14:tracePt t="12139" x="7529513" y="3359150"/>
          <p14:tracePt t="12157" x="7731125" y="3413125"/>
          <p14:tracePt t="12175" x="7915275" y="3436938"/>
          <p14:tracePt t="12187" x="8016875" y="3444875"/>
          <p14:tracePt t="12206" x="8147050" y="3452813"/>
          <p14:tracePt t="12224" x="8232775" y="3452813"/>
          <p14:tracePt t="12242" x="8262938" y="3452813"/>
          <p14:tracePt t="12287" x="8256588" y="3452813"/>
          <p14:tracePt t="12289" x="8248650" y="3452813"/>
          <p14:tracePt t="12292" x="8240713" y="3459163"/>
          <p14:tracePt t="12309" x="8194675" y="3482975"/>
          <p14:tracePt t="12321" x="8147050" y="3498850"/>
          <p14:tracePt t="12321" x="8140700" y="3498850"/>
          <p14:tracePt t="12339" x="8047038" y="3544888"/>
          <p14:tracePt t="12357" x="7947025" y="3582988"/>
          <p14:tracePt t="12376" x="7839075" y="3606800"/>
          <p14:tracePt t="12388" x="7745413" y="3614738"/>
          <p14:tracePt t="12406" x="7607300" y="3636963"/>
          <p14:tracePt t="12406" x="7599363" y="3636963"/>
          <p14:tracePt t="12424" x="7429500" y="3652838"/>
          <p14:tracePt t="12442" x="7205663" y="3668713"/>
          <p14:tracePt t="12455" x="7035800" y="3660775"/>
          <p14:tracePt t="12473" x="6742113" y="3598863"/>
          <p14:tracePt t="12491" x="6432550" y="3498850"/>
          <p14:tracePt t="12491" x="6418263" y="3490913"/>
          <p14:tracePt t="12509" x="6170613" y="3405188"/>
          <p14:tracePt t="12521" x="6054725" y="3375025"/>
          <p14:tracePt t="12539" x="5954713" y="3375025"/>
          <p14:tracePt t="12558" x="5884863" y="3375025"/>
          <p14:tracePt t="12576" x="5830888" y="3375025"/>
          <p14:tracePt t="12588" x="5822950" y="3375025"/>
          <p14:tracePt t="12612" x="5815013" y="3375025"/>
          <p14:tracePt t="12633" x="5822950" y="3375025"/>
          <p14:tracePt t="12642" x="5861050" y="3375025"/>
          <p14:tracePt t="12655" x="5938838" y="3398838"/>
          <p14:tracePt t="12673" x="6124575" y="3452813"/>
          <p14:tracePt t="12691" x="6340475" y="3498850"/>
          <p14:tracePt t="12709" x="6518275" y="3514725"/>
          <p14:tracePt t="12721" x="6642100" y="3521075"/>
          <p14:tracePt t="12740" x="6858000" y="3498850"/>
          <p14:tracePt t="12758" x="7027863" y="3467100"/>
          <p14:tracePt t="12776" x="7105650" y="3452813"/>
          <p14:tracePt t="12788" x="7119938" y="3452813"/>
          <p14:tracePt t="12807" x="7127875" y="3452813"/>
          <p14:tracePt t="12862" x="7119938" y="3452813"/>
          <p14:tracePt t="12867" x="7113588" y="3452813"/>
          <p14:tracePt t="12871" x="7113588" y="3459163"/>
          <p14:tracePt t="12875" x="7105650" y="3459163"/>
          <p14:tracePt t="12891" x="7089775" y="3459163"/>
          <p14:tracePt t="12909" x="7089775" y="3467100"/>
          <p14:tracePt t="13073" x="7081838" y="3467100"/>
          <p14:tracePt t="13078" x="7073900" y="3467100"/>
          <p14:tracePt t="13082" x="7065963" y="3475038"/>
          <p14:tracePt t="13091" x="7035800" y="3475038"/>
          <p14:tracePt t="13110" x="6927850" y="3475038"/>
          <p14:tracePt t="13122" x="6850063" y="3475038"/>
          <p14:tracePt t="13140" x="6765925" y="3475038"/>
          <p14:tracePt t="13140" x="6765925" y="3482975"/>
          <p14:tracePt t="13158" x="6734175" y="3490913"/>
          <p14:tracePt t="13176" x="6711950" y="3498850"/>
          <p14:tracePt t="13189" x="6696075" y="3506788"/>
          <p14:tracePt t="13207" x="6664325" y="3521075"/>
          <p14:tracePt t="13208" x="6657975" y="3521075"/>
          <p14:tracePt t="13225" x="6626225" y="3529013"/>
          <p14:tracePt t="13243" x="6596063" y="3536950"/>
          <p14:tracePt t="13255" x="6572250" y="3544888"/>
          <p14:tracePt t="13273" x="6548438" y="3552825"/>
          <p14:tracePt t="13292" x="6534150" y="3560763"/>
          <p14:tracePt t="13310" x="6510338" y="3568700"/>
          <p14:tracePt t="13310" x="6502400" y="3568700"/>
          <p14:tracePt t="13322" x="6494463" y="3568700"/>
          <p14:tracePt t="13340" x="6472238" y="3575050"/>
          <p14:tracePt t="13358" x="6448425" y="3582988"/>
          <p14:tracePt t="13377" x="6432550" y="3590925"/>
          <p14:tracePt t="13389" x="6410325" y="3590925"/>
          <p14:tracePt t="13407" x="6386513" y="3590925"/>
          <p14:tracePt t="13425" x="6378575" y="3590925"/>
          <p14:tracePt t="13443" x="6348413" y="3582988"/>
          <p14:tracePt t="13455" x="6324600" y="3560763"/>
          <p14:tracePt t="13474" x="6294438" y="3529013"/>
          <p14:tracePt t="13492" x="6262688" y="3490913"/>
          <p14:tracePt t="13492" x="6262688" y="3482975"/>
          <p14:tracePt t="13510" x="6240463" y="3459163"/>
          <p14:tracePt t="13523" x="6240463" y="3444875"/>
          <p14:tracePt t="13523" x="6232525" y="3444875"/>
          <p14:tracePt t="13551" x="6224588" y="3444875"/>
          <p14:tracePt t="13559" x="6224588" y="3436938"/>
          <p14:tracePt t="13577" x="6224588" y="3421063"/>
          <p14:tracePt t="13589" x="6224588" y="3413125"/>
          <p14:tracePt t="13607" x="6224588" y="3405188"/>
          <p14:tracePt t="13893" x="6216650" y="3405188"/>
          <p14:tracePt t="13900" x="6208713" y="3405188"/>
          <p14:tracePt t="13904" x="6200775" y="3413125"/>
          <p14:tracePt t="13910" x="6194425" y="3421063"/>
          <p14:tracePt t="13923" x="6186488" y="3436938"/>
          <p14:tracePt t="13941" x="6170613" y="3475038"/>
          <p14:tracePt t="13959" x="6162675" y="3514725"/>
          <p14:tracePt t="13959" x="6162675" y="3521075"/>
          <p14:tracePt t="13977" x="6154738" y="3552825"/>
          <p14:tracePt t="13990" x="6154738" y="3560763"/>
          <p14:tracePt t="14050" x="6162675" y="3552825"/>
          <p14:tracePt t="14052" x="6170613" y="3552825"/>
          <p14:tracePt t="14056" x="6178550" y="3544888"/>
          <p14:tracePt t="14062" x="6194425" y="3536950"/>
          <p14:tracePt t="14074" x="6224588" y="3529013"/>
          <p14:tracePt t="14092" x="6262688" y="3514725"/>
          <p14:tracePt t="14111" x="6302375" y="3498850"/>
          <p14:tracePt t="14111" x="6310313" y="3498850"/>
          <p14:tracePt t="14123" x="6332538" y="3482975"/>
          <p14:tracePt t="14141" x="6372225" y="3452813"/>
          <p14:tracePt t="14159" x="6402388" y="3429000"/>
          <p14:tracePt t="14177" x="6432550" y="3413125"/>
          <p14:tracePt t="14189" x="6456363" y="3398838"/>
          <p14:tracePt t="14208" x="6480175" y="3382963"/>
          <p14:tracePt t="14226" x="6494463" y="3382963"/>
          <p14:tracePt t="14280" x="6494463" y="3375025"/>
          <p14:tracePt t="14286" x="6502400" y="3375025"/>
          <p14:tracePt t="14293" x="6510338" y="3375025"/>
          <p14:tracePt t="14293" x="6510338" y="3367088"/>
          <p14:tracePt t="14295" x="6518275" y="3367088"/>
          <p14:tracePt t="14311" x="6526213" y="3359150"/>
          <p14:tracePt t="14331" x="6526213" y="3351213"/>
          <p14:tracePt t="14341" x="6534150" y="3351213"/>
          <p14:tracePt t="14359" x="6542088" y="3343275"/>
          <p14:tracePt t="14378" x="6548438" y="3328988"/>
          <p14:tracePt t="14390" x="6556375" y="3313113"/>
          <p14:tracePt t="14408" x="6572250" y="3275013"/>
          <p14:tracePt t="14426" x="6572250" y="3243263"/>
          <p14:tracePt t="14444" x="6572250" y="3228975"/>
          <p14:tracePt t="14456" x="6572250" y="3213100"/>
          <p14:tracePt t="14475" x="6572250" y="3173413"/>
          <p14:tracePt t="14493" x="6572250" y="3143250"/>
          <p14:tracePt t="14493" x="6572250" y="3135313"/>
          <p14:tracePt t="14511" x="6564313" y="3097213"/>
          <p14:tracePt t="14523" x="6564313" y="3073400"/>
          <p14:tracePt t="14541" x="6556375" y="3035300"/>
          <p14:tracePt t="14560" x="6556375" y="2997200"/>
          <p14:tracePt t="14578" x="6542088" y="2973388"/>
          <p14:tracePt t="14590" x="6542088" y="2965450"/>
          <p14:tracePt t="14731" x="6534150" y="2965450"/>
          <p14:tracePt t="14738" x="6534150" y="2973388"/>
          <p14:tracePt t="14740" x="6534150" y="2981325"/>
          <p14:tracePt t="14742" x="6526213" y="2981325"/>
          <p14:tracePt t="14760" x="6510338" y="2997200"/>
          <p14:tracePt t="14778" x="6502400" y="3011488"/>
          <p14:tracePt t="15004" x="6494463" y="3011488"/>
          <p14:tracePt t="15013" x="6486525" y="3011488"/>
          <p14:tracePt t="15016" x="6480175" y="3011488"/>
          <p14:tracePt t="15027" x="6472238" y="2997200"/>
          <p14:tracePt t="15045" x="6448425" y="2989263"/>
          <p14:tracePt t="15057" x="6432550" y="2989263"/>
          <p14:tracePt t="15075" x="6410325" y="2989263"/>
          <p14:tracePt t="15093" x="6386513" y="2989263"/>
          <p14:tracePt t="15112" x="6378575" y="2989263"/>
          <p14:tracePt t="15128" x="6372225" y="2989263"/>
          <p14:tracePt t="15146" x="6372225" y="2997200"/>
          <p14:tracePt t="15181" x="6364288" y="2997200"/>
          <p14:tracePt t="15198" x="6364288" y="3003550"/>
          <p14:tracePt t="15199" x="6356350" y="3003550"/>
          <p14:tracePt t="15209" x="6356350" y="3011488"/>
          <p14:tracePt t="15227" x="6348413" y="3019425"/>
          <p14:tracePt t="15245" x="6340475" y="3043238"/>
          <p14:tracePt t="15257" x="6332538" y="3057525"/>
          <p14:tracePt t="15275" x="6324600" y="3089275"/>
          <p14:tracePt t="15294" x="6316663" y="3105150"/>
          <p14:tracePt t="15312" x="6316663" y="3113088"/>
          <p14:tracePt t="15324" x="6316663" y="3119438"/>
          <p14:tracePt t="15417" x="6310313" y="3119438"/>
          <p14:tracePt t="15418" x="6310313" y="3127375"/>
          <p14:tracePt t="15422" x="6310313" y="3135313"/>
          <p14:tracePt t="15431" x="6310313" y="3143250"/>
          <p14:tracePt t="15448" x="6310313" y="3151188"/>
          <p14:tracePt t="15457" x="6302375" y="3151188"/>
          <p14:tracePt t="15476" x="6302375" y="3173413"/>
          <p14:tracePt t="15494" x="6302375" y="3205163"/>
          <p14:tracePt t="15512" x="6302375" y="3267075"/>
          <p14:tracePt t="15524" x="6310313" y="3313113"/>
          <p14:tracePt t="15542" x="6340475" y="3382963"/>
          <p14:tracePt t="15561" x="6372225" y="3467100"/>
          <p14:tracePt t="15579" x="6410325" y="3544888"/>
          <p14:tracePt t="15591" x="6440488" y="3598863"/>
          <p14:tracePt t="15592" x="6448425" y="3598863"/>
          <p14:tracePt t="15609" x="6494463" y="3676650"/>
          <p14:tracePt t="15627" x="6534150" y="3706813"/>
          <p14:tracePt t="15645" x="6548438" y="3706813"/>
          <p14:tracePt t="15727" x="6556375" y="3706813"/>
          <p14:tracePt t="15808" x="6556375" y="3698875"/>
          <p14:tracePt t="15810" x="6564313" y="3698875"/>
          <p14:tracePt t="15815" x="6564313" y="3690938"/>
          <p14:tracePt t="15827" x="6572250" y="3668713"/>
          <p14:tracePt t="15846" x="6572250" y="3652838"/>
          <p14:tracePt t="15858" x="6572250" y="3644900"/>
          <p14:tracePt t="15889" x="6572250" y="3636963"/>
          <p14:tracePt t="15894" x="6572250" y="3629025"/>
          <p14:tracePt t="15912" x="6580188" y="3598863"/>
          <p14:tracePt t="15925" x="6580188" y="3582988"/>
          <p14:tracePt t="15943" x="6580188" y="3544888"/>
          <p14:tracePt t="15943" x="6580188" y="3536950"/>
          <p14:tracePt t="15961" x="6580188" y="3514725"/>
          <p14:tracePt t="15979" x="6580188" y="3498850"/>
          <p14:tracePt t="15991" x="6580188" y="3490913"/>
          <p14:tracePt t="16056" x="6572250" y="3490913"/>
          <p14:tracePt t="16064" x="6564313" y="3490913"/>
          <p14:tracePt t="16072" x="6556375" y="3490913"/>
          <p14:tracePt t="16081" x="6548438" y="3490913"/>
          <p14:tracePt t="16303" x="6542088" y="3490913"/>
          <p14:tracePt t="16308" x="6534150" y="3490913"/>
          <p14:tracePt t="16310" x="6526213" y="3490913"/>
          <p14:tracePt t="16314" x="6518275" y="3490913"/>
          <p14:tracePt t="16325" x="6494463" y="3490913"/>
          <p14:tracePt t="16343" x="6432550" y="3482975"/>
          <p14:tracePt t="16362" x="6348413" y="3444875"/>
          <p14:tracePt t="16380" x="6232525" y="3367088"/>
          <p14:tracePt t="16392" x="6140450" y="3297238"/>
          <p14:tracePt t="16393" x="6140450" y="3289300"/>
          <p14:tracePt t="16410" x="6030913" y="3197225"/>
          <p14:tracePt t="16410" x="6030913" y="3181350"/>
          <p14:tracePt t="16428" x="5954713" y="3097213"/>
          <p14:tracePt t="16446" x="5908675" y="3019425"/>
          <p14:tracePt t="16458" x="5884863" y="2981325"/>
          <p14:tracePt t="16477" x="5868988" y="2943225"/>
          <p14:tracePt t="16495" x="5854700" y="2927350"/>
          <p14:tracePt t="16513" x="5854700" y="2919413"/>
          <p14:tracePt t="16525" x="5846763" y="2919413"/>
          <p14:tracePt t="16551" x="5846763" y="2927350"/>
          <p14:tracePt t="16562" x="5854700" y="2981325"/>
          <p14:tracePt t="16580" x="5900738" y="3105150"/>
          <p14:tracePt t="16580" x="5900738" y="3113088"/>
          <p14:tracePt t="16592" x="5930900" y="3181350"/>
          <p14:tracePt t="16592" x="5930900" y="3189288"/>
          <p14:tracePt t="16610" x="5976938" y="3305175"/>
          <p14:tracePt t="16628" x="6070600" y="3398838"/>
          <p14:tracePt t="16647" x="6178550" y="3475038"/>
          <p14:tracePt t="16659" x="6248400" y="3498850"/>
          <p14:tracePt t="16659" x="6256338" y="3498850"/>
          <p14:tracePt t="16677" x="6364288" y="3514725"/>
          <p14:tracePt t="16695" x="6464300" y="3498850"/>
          <p14:tracePt t="16713" x="6542088" y="3467100"/>
          <p14:tracePt t="16725" x="6610350" y="3444875"/>
          <p14:tracePt t="16744" x="6696075" y="3444875"/>
          <p14:tracePt t="16762" x="6796088" y="3444875"/>
          <p14:tracePt t="16780" x="6881813" y="3459163"/>
          <p14:tracePt t="16792" x="6927850" y="3459163"/>
          <p14:tracePt t="16810" x="6981825" y="3467100"/>
          <p14:tracePt t="16829" x="7011988" y="3467100"/>
          <p14:tracePt t="16847" x="7043738" y="3467100"/>
          <p14:tracePt t="16859" x="7065963" y="3467100"/>
          <p14:tracePt t="16877" x="7097713" y="3467100"/>
          <p14:tracePt t="16895" x="7113588" y="3467100"/>
          <p14:tracePt t="16914" x="7127875" y="3467100"/>
          <p14:tracePt t="16926" x="7135813" y="3467100"/>
          <p14:tracePt t="16944" x="7167563" y="3459163"/>
          <p14:tracePt t="16962" x="7213600" y="3459163"/>
          <p14:tracePt t="16980" x="7259638" y="3459163"/>
          <p14:tracePt t="16992" x="7289800" y="3459163"/>
          <p14:tracePt t="17011" x="7305675" y="3459163"/>
          <p14:tracePt t="17029" x="7321550" y="3459163"/>
          <p14:tracePt t="17047" x="7351713" y="3452813"/>
          <p14:tracePt t="17059" x="7399338" y="3452813"/>
          <p14:tracePt t="17077" x="7499350" y="3452813"/>
          <p14:tracePt t="17096" x="7583488" y="3444875"/>
          <p14:tracePt t="17096" x="7591425" y="3444875"/>
          <p14:tracePt t="17114" x="7653338" y="3413125"/>
          <p14:tracePt t="17126" x="7677150" y="3390900"/>
          <p14:tracePt t="17126" x="7677150" y="3382963"/>
          <p14:tracePt t="17144" x="7699375" y="3367088"/>
          <p14:tracePt t="17162" x="7707313" y="3359150"/>
          <p14:tracePt t="17220" x="7699375" y="3359150"/>
          <p14:tracePt t="17221" x="7699375" y="3351213"/>
          <p14:tracePt t="17225" x="7691438" y="3351213"/>
          <p14:tracePt t="17229" x="7685088" y="3351213"/>
          <p14:tracePt t="17247" x="7645400" y="3336925"/>
          <p14:tracePt t="17259" x="7637463" y="3328988"/>
          <p14:tracePt t="17277" x="7629525" y="3321050"/>
          <p14:tracePt t="17296" x="7623175" y="3321050"/>
          <p14:tracePt t="17314" x="7623175" y="3313113"/>
          <p14:tracePt t="17326" x="7623175" y="3305175"/>
          <p14:tracePt t="17351" x="7623175" y="3297238"/>
          <p14:tracePt t="17836" x="7623175" y="3289300"/>
          <p14:tracePt t="17841" x="7623175" y="3282950"/>
          <p14:tracePt t="17844" x="7615238" y="3275013"/>
          <p14:tracePt t="17848" x="7607300" y="3267075"/>
          <p14:tracePt t="17860" x="7561263" y="3243263"/>
          <p14:tracePt t="17878" x="7475538" y="3228975"/>
          <p14:tracePt t="17896" x="7437438" y="3243263"/>
          <p14:tracePt t="17915" x="7421563" y="3297238"/>
          <p14:tracePt t="17927" x="7399338" y="3359150"/>
          <p14:tracePt t="17945" x="7359650" y="3467100"/>
          <p14:tracePt t="17945" x="7359650" y="3475038"/>
          <p14:tracePt t="17963" x="7337425" y="3568700"/>
          <p14:tracePt t="17981" x="7329488" y="3636963"/>
          <p14:tracePt t="17993" x="7337425" y="3676650"/>
          <p14:tracePt t="18012" x="7367588" y="3730625"/>
          <p14:tracePt t="18030" x="7405688" y="3744913"/>
          <p14:tracePt t="18030" x="7413625" y="3752850"/>
          <p14:tracePt t="18048" x="7445375" y="3768725"/>
          <p14:tracePt t="18060" x="7475538" y="3776663"/>
          <p14:tracePt t="18078" x="7515225" y="3776663"/>
          <p14:tracePt t="18096" x="7553325" y="3776663"/>
          <p14:tracePt t="18115" x="7599363" y="3768725"/>
          <p14:tracePt t="18127" x="7629525" y="3744913"/>
          <p14:tracePt t="18145" x="7677150" y="3706813"/>
          <p14:tracePt t="18163" x="7715250" y="3668713"/>
          <p14:tracePt t="18181" x="7739063" y="3652838"/>
          <p14:tracePt t="18194" x="7753350" y="3652838"/>
          <p14:tracePt t="18212" x="7777163" y="3636963"/>
          <p14:tracePt t="18230" x="7800975" y="3629025"/>
          <p14:tracePt t="18248" x="7815263" y="3606800"/>
          <p14:tracePt t="18260" x="7831138" y="3582988"/>
          <p14:tracePt t="18279" x="7847013" y="3544888"/>
          <p14:tracePt t="18297" x="7869238" y="3490913"/>
          <p14:tracePt t="18315" x="7877175" y="3444875"/>
          <p14:tracePt t="18327" x="7885113" y="3398838"/>
          <p14:tracePt t="18345" x="7885113" y="3343275"/>
          <p14:tracePt t="18363" x="7877175" y="3305175"/>
          <p14:tracePt t="18429" x="7877175" y="3297238"/>
          <p14:tracePt t="18438" x="7869238" y="3297238"/>
          <p14:tracePt t="18440" x="7869238" y="3289300"/>
          <p14:tracePt t="18448" x="7861300" y="3289300"/>
          <p14:tracePt t="18461" x="7854950" y="3275013"/>
          <p14:tracePt t="18481" x="7847013" y="3275013"/>
          <p14:tracePt t="18497" x="7847013" y="3267075"/>
          <p14:tracePt t="18558" x="7847013" y="3259138"/>
          <p14:tracePt t="18568" x="7839075" y="3259138"/>
          <p14:tracePt t="18574" x="7839075" y="3251200"/>
          <p14:tracePt t="18582" x="7839075" y="3243263"/>
          <p14:tracePt t="18594" x="7831138" y="3243263"/>
          <p14:tracePt t="18612" x="7823200" y="3228975"/>
          <p14:tracePt t="18630" x="7815263" y="3221038"/>
          <p14:tracePt t="18643" x="7815263" y="3213100"/>
          <p14:tracePt t="18661" x="7815263" y="3205163"/>
          <p14:tracePt t="18688" x="7807325" y="3205163"/>
          <p14:tracePt t="18758" x="7807325" y="3197225"/>
          <p14:tracePt t="18766" x="7800975" y="3197225"/>
          <p14:tracePt t="18773" x="7793038" y="3197225"/>
          <p14:tracePt t="18776" x="7793038" y="3189288"/>
          <p14:tracePt t="18794" x="7793038" y="3181350"/>
          <p14:tracePt t="18812" x="7785100" y="3181350"/>
          <p14:tracePt t="18831" x="7785100" y="3173413"/>
          <p14:tracePt t="18890" x="7785100" y="3167063"/>
          <p14:tracePt t="18892" x="7777163" y="3167063"/>
          <p14:tracePt t="18900" x="7777163" y="3159125"/>
          <p14:tracePt t="18908" x="7777163" y="3151188"/>
          <p14:tracePt t="18911" x="7769225" y="3151188"/>
          <p14:tracePt t="18928" x="7761288" y="3135313"/>
          <p14:tracePt t="18946" x="7753350" y="3119438"/>
          <p14:tracePt t="18946" x="7745413" y="3119438"/>
          <p14:tracePt t="18964" x="7715250" y="3097213"/>
          <p14:tracePt t="18982" x="7677150" y="3081338"/>
          <p14:tracePt t="18994" x="7669213" y="3081338"/>
          <p14:tracePt t="19013" x="7661275" y="3081338"/>
          <p14:tracePt t="19031" x="7653338" y="3073400"/>
          <p14:tracePt t="19049" x="7623175" y="3073400"/>
          <p14:tracePt t="19061" x="7599363" y="3073400"/>
          <p14:tracePt t="19080" x="7569200" y="3073400"/>
          <p14:tracePt t="19098" x="7553325" y="3081338"/>
          <p14:tracePt t="19116" x="7529513" y="3097213"/>
          <p14:tracePt t="19128" x="7521575" y="3097213"/>
          <p14:tracePt t="19146" x="7499350" y="3105150"/>
          <p14:tracePt t="19169" x="7499350" y="3113088"/>
          <p14:tracePt t="19232" x="7491413" y="3113088"/>
          <p14:tracePt t="19243" x="7483475" y="3113088"/>
          <p14:tracePt t="19246" x="7483475" y="3105150"/>
          <p14:tracePt t="19252" x="7475538" y="3097213"/>
          <p14:tracePt t="19261" x="7459663" y="3073400"/>
          <p14:tracePt t="19280" x="7429500" y="3035300"/>
          <p14:tracePt t="19298" x="7399338" y="3003550"/>
          <p14:tracePt t="19316" x="7375525" y="2981325"/>
          <p14:tracePt t="19328" x="7367588" y="2973388"/>
          <p14:tracePt t="19346" x="7351713" y="2949575"/>
          <p14:tracePt t="19365" x="7337425" y="2943225"/>
          <p14:tracePt t="19383" x="7329488" y="2935288"/>
          <p14:tracePt t="19395" x="7329488" y="2919413"/>
          <p14:tracePt t="19413" x="7313613" y="2903538"/>
          <p14:tracePt t="19431" x="7305675" y="2849563"/>
          <p14:tracePt t="19449" x="7297738" y="2741613"/>
          <p14:tracePt t="19462" x="7297738" y="2687638"/>
          <p14:tracePt t="19480" x="7289800" y="2617788"/>
          <p14:tracePt t="19498" x="7289800" y="2609850"/>
          <p14:tracePt t="19555" x="7297738" y="2609850"/>
          <p14:tracePt t="19558" x="7305675" y="2609850"/>
          <p14:tracePt t="19560" x="7305675" y="2617788"/>
          <p14:tracePt t="19565" x="7321550" y="2633663"/>
          <p14:tracePt t="19565" x="7329488" y="2633663"/>
          <p14:tracePt t="19577" x="7367588" y="2663825"/>
          <p14:tracePt t="19595" x="7429500" y="2711450"/>
          <p14:tracePt t="19613" x="7459663" y="2733675"/>
          <p14:tracePt t="19631" x="7491413" y="2757488"/>
          <p14:tracePt t="19643" x="7515225" y="2765425"/>
          <p14:tracePt t="19662" x="7561263" y="2795588"/>
          <p14:tracePt t="19680" x="7591425" y="2819400"/>
          <p14:tracePt t="19699" x="7599363" y="2819400"/>
          <p14:tracePt t="19710" x="7599363" y="2827338"/>
          <p14:tracePt t="19866" x="7599363" y="2833688"/>
          <p14:tracePt t="19872" x="7599363" y="2841625"/>
          <p14:tracePt t="19877" x="7599363" y="2849563"/>
          <p14:tracePt t="19880" x="7599363" y="2857500"/>
          <p14:tracePt t="19898" x="7623175" y="2887663"/>
          <p14:tracePt t="19910" x="7645400" y="2911475"/>
          <p14:tracePt t="19929" x="7691438" y="2943225"/>
          <p14:tracePt t="19947" x="7723188" y="2965450"/>
          <p14:tracePt t="19965" x="7745413" y="2973388"/>
          <p14:tracePt t="19977" x="7753350" y="2989263"/>
          <p14:tracePt t="19995" x="7777163" y="3019425"/>
          <p14:tracePt t="20014" x="7793038" y="3057525"/>
          <p14:tracePt t="20032" x="7815263" y="3105150"/>
          <p14:tracePt t="20033" x="7815263" y="3113088"/>
          <p14:tracePt t="20044" x="7831138" y="3143250"/>
          <p14:tracePt t="20062" x="7847013" y="3181350"/>
          <p14:tracePt t="20080" x="7847013" y="3205163"/>
          <p14:tracePt t="20295" x="7847013" y="3197225"/>
          <p14:tracePt t="20299" x="7847013" y="3189288"/>
          <p14:tracePt t="20303" x="7847013" y="3181350"/>
          <p14:tracePt t="20311" x="7847013" y="3167063"/>
          <p14:tracePt t="20329" x="7847013" y="3159125"/>
          <p14:tracePt t="20347" x="7847013" y="3151188"/>
          <p14:tracePt t="20366" x="7847013" y="3143250"/>
          <p14:tracePt t="20792" x="7847013" y="3135313"/>
          <p14:tracePt t="20806" x="7847013" y="3127375"/>
          <p14:tracePt t="20813" x="7847013" y="3119438"/>
          <p14:tracePt t="20820" x="7847013" y="3113088"/>
          <p14:tracePt t="20824" x="7847013" y="3105150"/>
          <p14:tracePt t="20838" x="7847013" y="3097213"/>
          <p14:tracePt t="20845" x="7854950" y="3097213"/>
          <p14:tracePt t="20863" x="7854950" y="3089275"/>
          <p14:tracePt t="20881" x="7854950" y="3081338"/>
          <p14:tracePt t="21375" x="7847013" y="3081338"/>
          <p14:tracePt t="21407" x="7839075" y="3081338"/>
          <p14:tracePt t="21433" x="7831138" y="3081338"/>
          <p14:tracePt t="21496" x="7831138" y="3089275"/>
          <p14:tracePt t="21505" x="7823200" y="3089275"/>
          <p14:tracePt t="21506" x="7823200" y="3097213"/>
          <p14:tracePt t="21512" x="7823200" y="3105150"/>
          <p14:tracePt t="21530" x="7807325" y="3127375"/>
          <p14:tracePt t="21549" x="7793038" y="3151188"/>
          <p14:tracePt t="21567" x="7769225" y="3173413"/>
          <p14:tracePt t="21579" x="7753350" y="3189288"/>
          <p14:tracePt t="21597" x="7745413" y="3205163"/>
          <p14:tracePt t="21615" x="7723188" y="3213100"/>
          <p14:tracePt t="21633" x="7699375" y="3221038"/>
          <p14:tracePt t="21646" x="7677150" y="3221038"/>
          <p14:tracePt t="21664" x="7599363" y="3243263"/>
          <p14:tracePt t="21682" x="7475538" y="3275013"/>
          <p14:tracePt t="21700" x="7337425" y="3297238"/>
          <p14:tracePt t="21712" x="7267575" y="3305175"/>
          <p14:tracePt t="21731" x="7181850" y="3305175"/>
          <p14:tracePt t="21749" x="7105650" y="3305175"/>
          <p14:tracePt t="21767" x="7058025" y="3305175"/>
          <p14:tracePt t="21785" x="7004050" y="3313113"/>
          <p14:tracePt t="21797" x="6943725" y="3321050"/>
          <p14:tracePt t="21815" x="6834188" y="3343275"/>
          <p14:tracePt t="21834" x="6726238" y="3367088"/>
          <p14:tracePt t="21846" x="6657975" y="3390900"/>
          <p14:tracePt t="21864" x="6572250" y="3421063"/>
          <p14:tracePt t="21864" x="6564313" y="3429000"/>
          <p14:tracePt t="21882" x="6486525" y="3467100"/>
          <p14:tracePt t="21900" x="6426200" y="3529013"/>
          <p14:tracePt t="21913" x="6386513" y="3560763"/>
          <p14:tracePt t="21931" x="6340475" y="3629025"/>
          <p14:tracePt t="21949" x="6294438" y="3714750"/>
          <p14:tracePt t="21949" x="6286500" y="3714750"/>
          <p14:tracePt t="21967" x="6240463" y="3814763"/>
          <p14:tracePt t="21979" x="6208713" y="3876675"/>
          <p14:tracePt t="21997" x="6178550" y="3954463"/>
          <p14:tracePt t="22016" x="6154738" y="4024313"/>
          <p14:tracePt t="22017" x="6154738" y="4030663"/>
          <p14:tracePt t="22017" x="6154738" y="4038600"/>
          <p14:tracePt t="22034" x="6124575" y="4092575"/>
          <p14:tracePt t="22034" x="6124575" y="4100513"/>
          <p14:tracePt t="22046" x="6108700" y="4154488"/>
          <p14:tracePt t="22047" x="6100763" y="4162425"/>
          <p14:tracePt t="22064" x="6086475" y="4248150"/>
          <p14:tracePt t="22082" x="6086475" y="4332288"/>
          <p14:tracePt t="22101" x="6086475" y="4378325"/>
          <p14:tracePt t="22113" x="6086475" y="4394200"/>
          <p14:tracePt t="22131" x="6086475" y="4410075"/>
          <p14:tracePt t="22131" x="6086475" y="4418013"/>
          <p14:tracePt t="22149" x="6086475" y="4432300"/>
          <p14:tracePt t="22167" x="6086475" y="4464050"/>
          <p14:tracePt t="22179" x="6086475" y="4471988"/>
          <p14:tracePt t="22198" x="6086475" y="4494213"/>
          <p14:tracePt t="22216" x="6086475" y="4502150"/>
          <p14:tracePt t="22293" x="6086475" y="4510088"/>
          <p14:tracePt t="22301" x="6086475" y="4518025"/>
          <p14:tracePt t="22305" x="6078538" y="4518025"/>
          <p14:tracePt t="22308" x="6078538" y="4525963"/>
          <p14:tracePt t="22326" x="6078538" y="4533900"/>
          <p14:tracePt t="22350" x="6078538" y="4541838"/>
          <p14:tracePt t="22358" x="6086475" y="4541838"/>
          <p14:tracePt t="22369" x="6092825" y="4548188"/>
          <p14:tracePt t="22380" x="6100763" y="4548188"/>
          <p14:tracePt t="22398" x="6154738" y="4564063"/>
          <p14:tracePt t="22416" x="6200775" y="4572000"/>
          <p14:tracePt t="22416" x="6208713" y="4572000"/>
          <p14:tracePt t="22434" x="6256338" y="4595813"/>
          <p14:tracePt t="22446" x="6278563" y="4595813"/>
          <p14:tracePt t="22465" x="6316663" y="4602163"/>
          <p14:tracePt t="22483" x="6356350" y="4602163"/>
          <p14:tracePt t="22501" x="6378575" y="4602163"/>
          <p14:tracePt t="22513" x="6402388" y="4602163"/>
          <p14:tracePt t="22531" x="6432550" y="4602163"/>
          <p14:tracePt t="22550" x="6480175" y="4602163"/>
          <p14:tracePt t="22568" x="6518275" y="4602163"/>
          <p14:tracePt t="22580" x="6556375" y="4587875"/>
          <p14:tracePt t="22598" x="6602413" y="4556125"/>
          <p14:tracePt t="22616" x="6642100" y="4518025"/>
          <p14:tracePt t="22634" x="6680200" y="4471988"/>
          <p14:tracePt t="22646" x="6718300" y="4448175"/>
          <p14:tracePt t="22665" x="6765925" y="4402138"/>
          <p14:tracePt t="22683" x="6804025" y="4356100"/>
          <p14:tracePt t="22701" x="6842125" y="4310063"/>
          <p14:tracePt t="22713" x="6858000" y="4286250"/>
          <p14:tracePt t="22732" x="6873875" y="4262438"/>
          <p14:tracePt t="22750" x="6881813" y="4262438"/>
          <p14:tracePt t="22784" x="6881813" y="4256088"/>
          <p14:tracePt t="22829" x="6873875" y="4256088"/>
          <p14:tracePt t="22830" x="6873875" y="4248150"/>
          <p14:tracePt t="22835" x="6865938" y="4248150"/>
          <p14:tracePt t="22847" x="6858000" y="4232275"/>
          <p14:tracePt t="22865" x="6834188" y="4224338"/>
          <p14:tracePt t="22883" x="6827838" y="4216400"/>
          <p14:tracePt t="22905" x="6819900" y="4216400"/>
          <p14:tracePt t="22921" x="6811963" y="4216400"/>
          <p14:tracePt t="22932" x="6804025" y="4216400"/>
          <p14:tracePt t="22950" x="6780213" y="4216400"/>
          <p14:tracePt t="22968" x="6750050" y="4216400"/>
          <p14:tracePt t="22980" x="6726238" y="4216400"/>
          <p14:tracePt t="22998" x="6696075" y="4216400"/>
          <p14:tracePt t="23017" x="6680200" y="4216400"/>
          <p14:tracePt t="23035" x="6650038" y="4208463"/>
          <p14:tracePt t="23047" x="6618288" y="4200525"/>
          <p14:tracePt t="23065" x="6564313" y="4186238"/>
          <p14:tracePt t="23083" x="6510338" y="4170363"/>
          <p14:tracePt t="23102" x="6472238" y="4162425"/>
          <p14:tracePt t="23114" x="6448425" y="4154488"/>
          <p14:tracePt t="23132" x="6402388" y="4154488"/>
          <p14:tracePt t="23132" x="6394450" y="4154488"/>
          <p14:tracePt t="23150" x="6364288" y="4154488"/>
          <p14:tracePt t="23168" x="6332538" y="4154488"/>
          <p14:tracePt t="23180" x="6316663" y="4162425"/>
          <p14:tracePt t="23199" x="6278563" y="4170363"/>
          <p14:tracePt t="23217" x="6248400" y="4186238"/>
          <p14:tracePt t="23235" x="6224588" y="4216400"/>
          <p14:tracePt t="23247" x="6200775" y="4248150"/>
          <p14:tracePt t="23265" x="6194425" y="4310063"/>
          <p14:tracePt t="23284" x="6186488" y="4364038"/>
          <p14:tracePt t="23302" x="6186488" y="4402138"/>
          <p14:tracePt t="23302" x="6186488" y="4410075"/>
          <p14:tracePt t="23314" x="6186488" y="4425950"/>
          <p14:tracePt t="23332" x="6186488" y="4464050"/>
          <p14:tracePt t="23350" x="6194425" y="4502150"/>
          <p14:tracePt t="23369" x="6208713" y="4525963"/>
          <p14:tracePt t="23381" x="6224588" y="4541838"/>
          <p14:tracePt t="23399" x="6240463" y="4556125"/>
          <p14:tracePt t="23417" x="6248400" y="4556125"/>
          <p14:tracePt t="23435" x="6262688" y="4564063"/>
          <p14:tracePt t="23448" x="6270625" y="4564063"/>
          <p14:tracePt t="23466" x="6278563" y="4564063"/>
          <p14:tracePt t="23484" x="6278563" y="4572000"/>
          <p14:tracePt t="23502" x="6294438" y="4579938"/>
          <p14:tracePt t="23514" x="6310313" y="4587875"/>
          <p14:tracePt t="23533" x="6324600" y="4595813"/>
          <p14:tracePt t="23551" x="6332538" y="4595813"/>
          <p14:tracePt t="23569" x="6340475" y="4595813"/>
          <p14:tracePt t="23581" x="6348413" y="4595813"/>
          <p14:tracePt t="23602" x="6356350" y="4595813"/>
          <p14:tracePt t="23617" x="6356350" y="4587875"/>
          <p14:tracePt t="23635" x="6364288" y="4579938"/>
          <p14:tracePt t="23648" x="6372225" y="4579938"/>
          <p14:tracePt t="23810" x="6378575" y="4579938"/>
          <p14:tracePt t="24037" x="6386513" y="4579938"/>
          <p14:tracePt t="24045" x="6394450" y="4572000"/>
          <p14:tracePt t="24047" x="6402388" y="4572000"/>
          <p14:tracePt t="24051" x="6402388" y="4564063"/>
          <p14:tracePt t="24066" x="6418263" y="4548188"/>
          <p14:tracePt t="24084" x="6432550" y="4518025"/>
          <p14:tracePt t="24103" x="6440488" y="4510088"/>
          <p14:tracePt t="25318" x="6432550" y="4518025"/>
          <p14:tracePt t="25320" x="6432550" y="4525963"/>
          <p14:tracePt t="25322" x="6426200" y="4525963"/>
          <p14:tracePt t="25334" x="6426200" y="4533900"/>
          <p14:tracePt t="25352" x="6418263" y="4533900"/>
          <p14:tracePt t="25442" x="6418263" y="4525963"/>
          <p14:tracePt t="25444" x="6418263" y="4518025"/>
          <p14:tracePt t="25449" x="6432550" y="4502150"/>
          <p14:tracePt t="25456" x="6440488" y="4479925"/>
          <p14:tracePt t="25468" x="6448425" y="4456113"/>
          <p14:tracePt t="25486" x="6456363" y="4432300"/>
          <p14:tracePt t="25504" x="6472238" y="4394200"/>
          <p14:tracePt t="25516" x="6472238" y="4378325"/>
          <p14:tracePt t="25535" x="6486525" y="4348163"/>
          <p14:tracePt t="25553" x="6494463" y="4316413"/>
          <p14:tracePt t="25571" x="6510338" y="4302125"/>
          <p14:tracePt t="25583" x="6518275" y="4294188"/>
          <p14:tracePt t="25692" x="6510338" y="4294188"/>
          <p14:tracePt t="25696" x="6502400" y="4294188"/>
          <p14:tracePt t="25698" x="6502400" y="4302125"/>
          <p14:tracePt t="25704" x="6480175" y="4310063"/>
          <p14:tracePt t="25716" x="6448425" y="4316413"/>
          <p14:tracePt t="25735" x="6386513" y="4340225"/>
          <p14:tracePt t="25753" x="6332538" y="4356100"/>
          <p14:tracePt t="25771" x="6316663" y="4364038"/>
          <p14:tracePt t="25783" x="6302375" y="4364038"/>
          <p14:tracePt t="25801" x="6294438" y="4364038"/>
          <p14:tracePt t="25846" x="6294438" y="4356100"/>
          <p14:tracePt t="25849" x="6294438" y="4348163"/>
          <p14:tracePt t="25851" x="6302375" y="4340225"/>
          <p14:tracePt t="25868" x="6340475" y="4270375"/>
          <p14:tracePt t="25886" x="6402388" y="4200525"/>
          <p14:tracePt t="25904" x="6502400" y="4116388"/>
          <p14:tracePt t="25917" x="6572250" y="4054475"/>
          <p14:tracePt t="25935" x="6688138" y="3946525"/>
          <p14:tracePt t="25935" x="6696075" y="3946525"/>
          <p14:tracePt t="25953" x="6850063" y="3860800"/>
          <p14:tracePt t="25971" x="7065963" y="3784600"/>
          <p14:tracePt t="25983" x="7229475" y="3706813"/>
          <p14:tracePt t="26002" x="7467600" y="3544888"/>
          <p14:tracePt t="26020" x="7739063" y="3336925"/>
          <p14:tracePt t="26038" x="7908925" y="3151188"/>
          <p14:tracePt t="26038" x="7915275" y="3135313"/>
          <p14:tracePt t="26050" x="7970838" y="3043238"/>
          <p14:tracePt t="26068" x="8008938" y="2927350"/>
          <p14:tracePt t="26086" x="8016875" y="2873375"/>
          <p14:tracePt t="26105" x="8031163" y="2849563"/>
          <p14:tracePt t="26117" x="8031163" y="2841625"/>
          <p14:tracePt t="26145" x="8024813" y="2841625"/>
          <p14:tracePt t="26153" x="8008938" y="2841625"/>
          <p14:tracePt t="26171" x="7893050" y="2919413"/>
          <p14:tracePt t="26183" x="7785100" y="3011488"/>
          <p14:tracePt t="26202" x="7599363" y="3205163"/>
          <p14:tracePt t="26220" x="7405688" y="3421063"/>
          <p14:tracePt t="26238" x="7235825" y="3629025"/>
          <p14:tracePt t="26250" x="7119938" y="3730625"/>
          <p14:tracePt t="26268" x="6965950" y="3838575"/>
          <p14:tracePt t="26287" x="6873875" y="3914775"/>
          <p14:tracePt t="26305" x="6796088" y="3984625"/>
          <p14:tracePt t="26305" x="6788150" y="3992563"/>
          <p14:tracePt t="26317" x="6757988" y="4030663"/>
          <p14:tracePt t="26335" x="6711950" y="4092575"/>
          <p14:tracePt t="26353" x="6680200" y="4140200"/>
          <p14:tracePt t="26372" x="6650038" y="4162425"/>
          <p14:tracePt t="26384" x="6626225" y="4186238"/>
          <p14:tracePt t="26402" x="6602413" y="4216400"/>
          <p14:tracePt t="26402" x="6596063" y="4224338"/>
          <p14:tracePt t="26420" x="6588125" y="4248150"/>
          <p14:tracePt t="26439" x="6588125" y="4256088"/>
          <p14:tracePt t="26476" x="6596063" y="4256088"/>
          <p14:tracePt t="26482" x="6602413" y="4256088"/>
          <p14:tracePt t="26487" x="6610350" y="4256088"/>
          <p14:tracePt t="26505" x="6618288" y="4248150"/>
          <p14:tracePt t="26517" x="6626225" y="4248150"/>
          <p14:tracePt t="26535" x="6657975" y="4256088"/>
          <p14:tracePt t="26554" x="6704013" y="4256088"/>
          <p14:tracePt t="26572" x="6742113" y="4256088"/>
          <p14:tracePt t="26584" x="6757988" y="4232275"/>
          <p14:tracePt t="26602" x="6772275" y="4208463"/>
          <p14:tracePt t="26620" x="6780213" y="4178300"/>
          <p14:tracePt t="26639" x="6780213" y="4146550"/>
          <p14:tracePt t="26651" x="6757988" y="4132263"/>
          <p14:tracePt t="26669" x="6696075" y="4108450"/>
          <p14:tracePt t="26687" x="6664325" y="4100513"/>
          <p14:tracePt t="26705" x="6626225" y="4100513"/>
          <p14:tracePt t="26717" x="6596063" y="4100513"/>
          <p14:tracePt t="26736" x="6564313" y="4100513"/>
          <p14:tracePt t="26754" x="6526213" y="4100513"/>
          <p14:tracePt t="26772" x="6456363" y="4078288"/>
          <p14:tracePt t="26784" x="6410325" y="4062413"/>
          <p14:tracePt t="26802" x="6364288" y="4046538"/>
          <p14:tracePt t="26821" x="6332538" y="4046538"/>
          <p14:tracePt t="26839" x="6302375" y="4046538"/>
          <p14:tracePt t="26851" x="6278563" y="4046538"/>
          <p14:tracePt t="26851" x="6270625" y="4046538"/>
          <p14:tracePt t="26869" x="6224588" y="4046538"/>
          <p14:tracePt t="26887" x="6170613" y="4046538"/>
          <p14:tracePt t="26905" x="6124575" y="4054475"/>
          <p14:tracePt t="26918" x="6108700" y="4062413"/>
          <p14:tracePt t="26936" x="6086475" y="4070350"/>
          <p14:tracePt t="26954" x="6062663" y="4086225"/>
          <p14:tracePt t="26972" x="6046788" y="4116388"/>
          <p14:tracePt t="26984" x="6030913" y="4154488"/>
          <p14:tracePt t="27003" x="6030913" y="4216400"/>
          <p14:tracePt t="27021" x="6030913" y="4262438"/>
          <p14:tracePt t="27039" x="6046788" y="4302125"/>
          <p14:tracePt t="27051" x="6054725" y="4324350"/>
          <p14:tracePt t="27069" x="6086475" y="4364038"/>
          <p14:tracePt t="27087" x="6124575" y="4394200"/>
          <p14:tracePt t="27106" x="6178550" y="4425950"/>
          <p14:tracePt t="27118" x="6208713" y="4440238"/>
          <p14:tracePt t="27136" x="6256338" y="4471988"/>
          <p14:tracePt t="27154" x="6294438" y="4486275"/>
          <p14:tracePt t="27173" x="6324600" y="4494213"/>
          <p14:tracePt t="27185" x="6356350" y="4494213"/>
          <p14:tracePt t="27203" x="6386513" y="4502150"/>
          <p14:tracePt t="27203" x="6394450" y="4502150"/>
          <p14:tracePt t="27221" x="6432550" y="4502150"/>
          <p14:tracePt t="27239" x="6480175" y="4502150"/>
          <p14:tracePt t="27251" x="6502400" y="4502150"/>
          <p14:tracePt t="27270" x="6548438" y="4502150"/>
          <p14:tracePt t="27288" x="6580188" y="4502150"/>
          <p14:tracePt t="27300" x="6602413" y="4502150"/>
          <p14:tracePt t="27318" x="6626225" y="4502150"/>
          <p14:tracePt t="27336" x="6650038" y="4502150"/>
          <p14:tracePt t="27354" x="6672263" y="4494213"/>
          <p14:tracePt t="27367" x="6688138" y="4494213"/>
          <p14:tracePt t="27385" x="6711950" y="4494213"/>
          <p14:tracePt t="27403" x="6726238" y="4494213"/>
          <p14:tracePt t="27421" x="6742113" y="4494213"/>
          <p14:tracePt t="27433" x="6757988" y="4494213"/>
          <p14:tracePt t="27451" x="6772275" y="4494213"/>
          <p14:tracePt t="27470" x="6788150" y="4494213"/>
          <p14:tracePt t="27488" x="6804025" y="4486275"/>
          <p14:tracePt t="27500" x="6811963" y="4479925"/>
          <p14:tracePt t="27518" x="6819900" y="4464050"/>
          <p14:tracePt t="27536" x="6834188" y="4448175"/>
          <p14:tracePt t="27555" x="6842125" y="4425950"/>
          <p14:tracePt t="27573" x="6858000" y="4402138"/>
          <p14:tracePt t="27585" x="6865938" y="4394200"/>
          <p14:tracePt t="27603" x="6881813" y="4371975"/>
          <p14:tracePt t="27621" x="6888163" y="4348163"/>
          <p14:tracePt t="27639" x="6896100" y="4324350"/>
          <p14:tracePt t="27652" x="6896100" y="4310063"/>
          <p14:tracePt t="27670" x="6896100" y="4278313"/>
          <p14:tracePt t="27688" x="6896100" y="4248150"/>
          <p14:tracePt t="27706" x="6888163" y="4208463"/>
          <p14:tracePt t="27718" x="6881813" y="4178300"/>
          <p14:tracePt t="27738" x="6858000" y="4140200"/>
          <p14:tracePt t="27755" x="6842125" y="4108450"/>
          <p14:tracePt t="27755" x="6834188" y="4108450"/>
          <p14:tracePt t="27773" x="6819900" y="4086225"/>
          <p14:tracePt t="27787" x="6811963" y="4078288"/>
          <p14:tracePt t="27803" x="6796088" y="4062413"/>
          <p14:tracePt t="27822" x="6765925" y="4046538"/>
          <p14:tracePt t="27834" x="6742113" y="4038600"/>
          <p14:tracePt t="27852" x="6696075" y="4024313"/>
          <p14:tracePt t="27870" x="6664325" y="4024313"/>
          <p14:tracePt t="27888" x="6650038" y="4024313"/>
          <p14:tracePt t="27900" x="6626225" y="4024313"/>
          <p14:tracePt t="27919" x="6564313" y="4024313"/>
          <p14:tracePt t="27937" x="6502400" y="4016375"/>
          <p14:tracePt t="27937" x="6494463" y="4016375"/>
          <p14:tracePt t="27955" x="6440488" y="4016375"/>
          <p14:tracePt t="27967" x="6418263" y="4016375"/>
          <p14:tracePt t="27986" x="6378575" y="4008438"/>
          <p14:tracePt t="28004" x="6340475" y="4000500"/>
          <p14:tracePt t="28022" x="6302375" y="4000500"/>
          <p14:tracePt t="28022" x="6294438" y="4000500"/>
          <p14:tracePt t="28034" x="6270625" y="4000500"/>
          <p14:tracePt t="28052" x="6216650" y="4000500"/>
          <p14:tracePt t="28070" x="6154738" y="4016375"/>
          <p14:tracePt t="28089" x="6108700" y="4038600"/>
          <p14:tracePt t="28101" x="6078538" y="4046538"/>
          <p14:tracePt t="28119" x="6038850" y="4062413"/>
          <p14:tracePt t="28137" x="6008688" y="4078288"/>
          <p14:tracePt t="28155" x="5984875" y="4092575"/>
          <p14:tracePt t="28167" x="5970588" y="4100513"/>
          <p14:tracePt t="28186" x="5962650" y="4116388"/>
          <p14:tracePt t="28204" x="5954713" y="4132263"/>
          <p14:tracePt t="28222" x="5946775" y="4154488"/>
          <p14:tracePt t="28234" x="5946775" y="4170363"/>
          <p14:tracePt t="28252" x="5946775" y="4194175"/>
          <p14:tracePt t="28271" x="5946775" y="4216400"/>
          <p14:tracePt t="28289" x="5976938" y="4248150"/>
          <p14:tracePt t="28301" x="6000750" y="4262438"/>
          <p14:tracePt t="28301" x="6008688" y="4270375"/>
          <p14:tracePt t="28319" x="6046788" y="4302125"/>
          <p14:tracePt t="28320" x="6054725" y="4302125"/>
          <p14:tracePt t="28337" x="6100763" y="4324350"/>
          <p14:tracePt t="28355" x="6140450" y="4332288"/>
          <p14:tracePt t="28368" x="6170613" y="4348163"/>
          <p14:tracePt t="28386" x="6224588" y="4356100"/>
          <p14:tracePt t="28404" x="6278563" y="4364038"/>
          <p14:tracePt t="28422" x="6348413" y="4378325"/>
          <p14:tracePt t="28434" x="6394450" y="4394200"/>
          <p14:tracePt t="28452" x="6464300" y="4410075"/>
          <p14:tracePt t="28471" x="6518275" y="4425950"/>
          <p14:tracePt t="28489" x="6548438" y="4440238"/>
          <p14:tracePt t="28501" x="6572250" y="4448175"/>
          <p14:tracePt t="28520" x="6610350" y="4448175"/>
          <p14:tracePt t="28537" x="6634163" y="4456113"/>
          <p14:tracePt t="28556" x="6664325" y="4456113"/>
          <p14:tracePt t="28568" x="6680200" y="4456113"/>
          <p14:tracePt t="28568" x="6688138" y="4456113"/>
          <p14:tracePt t="28586" x="6711950" y="4456113"/>
          <p14:tracePt t="28604" x="6734175" y="4448175"/>
          <p14:tracePt t="28622" x="6750050" y="4432300"/>
          <p14:tracePt t="28635" x="6765925" y="4418013"/>
          <p14:tracePt t="28653" x="6765925" y="4386263"/>
          <p14:tracePt t="28671" x="6772275" y="4356100"/>
          <p14:tracePt t="28689" x="6772275" y="4340225"/>
          <p14:tracePt t="28701" x="6772275" y="4332288"/>
          <p14:tracePt t="28720" x="6780213" y="4324350"/>
          <p14:tracePt t="28738" x="6780213" y="4310063"/>
          <p14:tracePt t="28756" x="6780213" y="4294188"/>
          <p14:tracePt t="28756" x="6780213" y="4286250"/>
          <p14:tracePt t="28768" x="6780213" y="4270375"/>
          <p14:tracePt t="28787" x="6772275" y="4256088"/>
          <p14:tracePt t="28804" x="6765925" y="4232275"/>
          <p14:tracePt t="28823" x="6734175" y="4200525"/>
          <p14:tracePt t="28835" x="6696075" y="4178300"/>
          <p14:tracePt t="28853" x="6634163" y="4146550"/>
          <p14:tracePt t="28871" x="6564313" y="4116388"/>
          <p14:tracePt t="28889" x="6494463" y="4092575"/>
          <p14:tracePt t="28901" x="6448425" y="4086225"/>
          <p14:tracePt t="28920" x="6410325" y="4078288"/>
          <p14:tracePt t="28938" x="6372225" y="4078288"/>
          <p14:tracePt t="28956" x="6316663" y="4078288"/>
          <p14:tracePt t="28968" x="6278563" y="4078288"/>
          <p14:tracePt t="28986" x="6224588" y="4078288"/>
          <p14:tracePt t="29005" x="6178550" y="4078288"/>
          <p14:tracePt t="29023" x="6132513" y="4078288"/>
          <p14:tracePt t="29035" x="6116638" y="4086225"/>
          <p14:tracePt t="29053" x="6078538" y="4108450"/>
          <p14:tracePt t="29071" x="6030913" y="4132263"/>
          <p14:tracePt t="29090" x="6000750" y="4154488"/>
          <p14:tracePt t="29102" x="5992813" y="4170363"/>
          <p14:tracePt t="29120" x="5976938" y="4194175"/>
          <p14:tracePt t="29138" x="5970588" y="4224338"/>
          <p14:tracePt t="29156" x="5970588" y="4262438"/>
          <p14:tracePt t="29168" x="5976938" y="4302125"/>
          <p14:tracePt t="29186" x="6016625" y="4364038"/>
          <p14:tracePt t="29205" x="6062663" y="4410075"/>
          <p14:tracePt t="29223" x="6100763" y="4432300"/>
          <p14:tracePt t="29224" x="6108700" y="4432300"/>
          <p14:tracePt t="29235" x="6132513" y="4440238"/>
          <p14:tracePt t="29253" x="6200775" y="4456113"/>
          <p14:tracePt t="29272" x="6294438" y="4486275"/>
          <p14:tracePt t="29290" x="6394450" y="4502150"/>
          <p14:tracePt t="29302" x="6456363" y="4510088"/>
          <p14:tracePt t="29320" x="6518275" y="4510088"/>
          <p14:tracePt t="29338" x="6564313" y="4510088"/>
          <p14:tracePt t="29356" x="6596063" y="4510088"/>
          <p14:tracePt t="29369" x="6610350" y="4510088"/>
          <p14:tracePt t="29387" x="6626225" y="4510088"/>
          <p14:tracePt t="29405" x="6634163" y="4510088"/>
          <p14:tracePt t="29423" x="6650038" y="4510088"/>
          <p14:tracePt t="29442" x="6657975" y="4510088"/>
          <p14:tracePt t="29657" x="6650038" y="4510088"/>
          <p14:tracePt t="29659" x="6642100" y="4510088"/>
          <p14:tracePt t="29661" x="6642100" y="4502150"/>
          <p14:tracePt t="29672" x="6602413" y="4502150"/>
          <p14:tracePt t="29672" x="6602413" y="4494213"/>
          <p14:tracePt t="29690" x="6556375" y="4494213"/>
          <p14:tracePt t="29702" x="6548438" y="4486275"/>
          <p14:tracePt t="29721" x="6548438" y="4464050"/>
          <p14:tracePt t="29739" x="6564313" y="4418013"/>
          <p14:tracePt t="29757" x="6572250" y="4418013"/>
          <p14:tracePt t="30237" x="6572250" y="4425950"/>
          <p14:tracePt t="30240" x="6572250" y="4432300"/>
          <p14:tracePt t="30243" x="6572250" y="4440238"/>
          <p14:tracePt t="30254" x="6572250" y="4456113"/>
          <p14:tracePt t="30382" x="6572250" y="4464050"/>
          <p14:tracePt t="30388" x="6564313" y="4471988"/>
          <p14:tracePt t="30392" x="6556375" y="4479925"/>
          <p14:tracePt t="30395" x="6548438" y="4486275"/>
          <p14:tracePt t="30406" x="6542088" y="4494213"/>
          <p14:tracePt t="30477" x="6534150" y="4494213"/>
          <p14:tracePt t="30484" x="6526213" y="4494213"/>
          <p14:tracePt t="30486" x="6518275" y="4494213"/>
          <p14:tracePt t="30492" x="6510338" y="4494213"/>
          <p14:tracePt t="30503" x="6502400" y="4494213"/>
          <p14:tracePt t="30521" x="6494463" y="4494213"/>
          <p14:tracePt t="30539" x="6486525" y="4494213"/>
          <p14:tracePt t="30558" x="6480175" y="4502150"/>
          <p14:tracePt t="30577" x="6472238" y="4502150"/>
          <p14:tracePt t="30588" x="6464300" y="4502150"/>
          <p14:tracePt t="30606" x="6448425" y="4502150"/>
          <p14:tracePt t="30624" x="6432550" y="4510088"/>
          <p14:tracePt t="30637" x="6426200" y="4510088"/>
          <p14:tracePt t="30655" x="6418263" y="4510088"/>
          <p14:tracePt t="30789" x="6410325" y="4510088"/>
          <p14:tracePt t="30795" x="6402388" y="4510088"/>
          <p14:tracePt t="30799" x="6394450" y="4502150"/>
          <p14:tracePt t="30807" x="6378575" y="4494213"/>
          <p14:tracePt t="30825" x="6324600" y="4479925"/>
          <p14:tracePt t="30837" x="6316663" y="4479925"/>
          <p14:tracePt t="30860" x="6310313" y="4479925"/>
          <p14:tracePt t="30873" x="6310313" y="4494213"/>
          <p14:tracePt t="30891" x="6316663" y="4525963"/>
          <p14:tracePt t="30903" x="6348413" y="4541838"/>
          <p14:tracePt t="30922" x="6394450" y="4556125"/>
          <p14:tracePt t="30940" x="6464300" y="4556125"/>
          <p14:tracePt t="30958" x="6542088" y="4556125"/>
          <p14:tracePt t="30970" x="6618288" y="4548188"/>
          <p14:tracePt t="30989" x="6718300" y="4548188"/>
          <p14:tracePt t="31007" x="6842125" y="4548188"/>
          <p14:tracePt t="31025" x="6981825" y="4556125"/>
          <p14:tracePt t="31025" x="6989763" y="4556125"/>
          <p14:tracePt t="31037" x="7089775" y="4587875"/>
          <p14:tracePt t="31037" x="7097713" y="4587875"/>
          <p14:tracePt t="31055" x="7259638" y="4618038"/>
          <p14:tracePt t="31073" x="7405688" y="4641850"/>
          <p14:tracePt t="31091" x="7529513" y="4649788"/>
          <p14:tracePt t="31104" x="7591425" y="4649788"/>
          <p14:tracePt t="31122" x="7645400" y="4633913"/>
          <p14:tracePt t="31140" x="7677150" y="4610100"/>
          <p14:tracePt t="31158" x="7699375" y="4602163"/>
          <p14:tracePt t="31170" x="7707313" y="4595813"/>
          <p14:tracePt t="31189" x="7731125" y="4587875"/>
          <p14:tracePt t="31207" x="7753350" y="4579938"/>
          <p14:tracePt t="31225" x="7769225" y="4572000"/>
          <p14:tracePt t="31225" x="7777163" y="4572000"/>
          <p14:tracePt t="31237" x="7785100" y="4564063"/>
          <p14:tracePt t="31255" x="7793038" y="4556125"/>
          <p14:tracePt t="31349" x="7793038" y="4564063"/>
          <p14:tracePt t="31352" x="7793038" y="4572000"/>
          <p14:tracePt t="31354" x="7793038" y="4579938"/>
          <p14:tracePt t="31358" x="7793038" y="4602163"/>
          <p14:tracePt t="31371" x="7800975" y="4657725"/>
          <p14:tracePt t="31389" x="7815263" y="4718050"/>
          <p14:tracePt t="31407" x="7831138" y="4779963"/>
          <p14:tracePt t="31425" x="7847013" y="4811713"/>
          <p14:tracePt t="31437" x="7847013" y="4819650"/>
          <p14:tracePt t="31558" x="7854950" y="4819650"/>
          <p14:tracePt t="31568" x="7854950" y="4811713"/>
          <p14:tracePt t="31569" x="7861300" y="4811713"/>
          <p14:tracePt t="31571" x="7861300" y="4803775"/>
          <p14:tracePt t="31571" x="7861300" y="4795838"/>
          <p14:tracePt t="31589" x="7885113" y="4718050"/>
          <p14:tracePt t="31607" x="7915275" y="4633913"/>
          <p14:tracePt t="31626" x="7931150" y="4556125"/>
          <p14:tracePt t="31638" x="7947025" y="4510088"/>
          <p14:tracePt t="31656" x="7954963" y="4464050"/>
          <p14:tracePt t="31674" x="7977188" y="4448175"/>
          <p14:tracePt t="31693" x="7985125" y="4432300"/>
          <p14:tracePt t="31704" x="7993063" y="4425950"/>
          <p14:tracePt t="31743" x="7993063" y="4418013"/>
          <p14:tracePt t="31758" x="7993063" y="4410075"/>
          <p14:tracePt t="31760" x="7993063" y="4402138"/>
          <p14:tracePt t="31771" x="7985125" y="4386263"/>
          <p14:tracePt t="31789" x="7954963" y="4340225"/>
          <p14:tracePt t="31807" x="7915275" y="4286250"/>
          <p14:tracePt t="31826" x="7869238" y="4224338"/>
          <p14:tracePt t="31838" x="7839075" y="4186238"/>
          <p14:tracePt t="31856" x="7793038" y="4140200"/>
          <p14:tracePt t="31856" x="7785100" y="4132263"/>
          <p14:tracePt t="31874" x="7745413" y="4100513"/>
          <p14:tracePt t="31893" x="7715250" y="4086225"/>
          <p14:tracePt t="31904" x="7691438" y="4078288"/>
          <p14:tracePt t="31923" x="7645400" y="4070350"/>
          <p14:tracePt t="31923" x="7637463" y="4070350"/>
          <p14:tracePt t="31941" x="7575550" y="4086225"/>
          <p14:tracePt t="31959" x="7521575" y="4132263"/>
          <p14:tracePt t="31971" x="7507288" y="4186238"/>
          <p14:tracePt t="31989" x="7491413" y="4286250"/>
          <p14:tracePt t="32008" x="7491413" y="4356100"/>
          <p14:tracePt t="32026" x="7507288" y="4418013"/>
          <p14:tracePt t="32038" x="7537450" y="4464050"/>
          <p14:tracePt t="32056" x="7575550" y="4525963"/>
          <p14:tracePt t="32074" x="7607300" y="4579938"/>
          <p14:tracePt t="32093" x="7637463" y="4602163"/>
          <p14:tracePt t="32105" x="7645400" y="4610100"/>
          <p14:tracePt t="32123" x="7653338" y="4618038"/>
          <p14:tracePt t="32123" x="7661275" y="4618038"/>
          <p14:tracePt t="32141" x="7661275" y="4625975"/>
          <p14:tracePt t="32159" x="7685088" y="4633913"/>
          <p14:tracePt t="32171" x="7699375" y="4641850"/>
          <p14:tracePt t="32190" x="7723188" y="4657725"/>
          <p14:tracePt t="32208" x="7739063" y="4657725"/>
          <p14:tracePt t="32431" x="7745413" y="4657725"/>
          <p14:tracePt t="32436" x="7753350" y="4657725"/>
          <p14:tracePt t="32444" x="7761288" y="4657725"/>
          <p14:tracePt t="32449" x="7769225" y="4657725"/>
          <p14:tracePt t="32457" x="7785100" y="4657725"/>
          <p14:tracePt t="32475" x="7823200" y="4649788"/>
          <p14:tracePt t="32475" x="7831138" y="4649788"/>
          <p14:tracePt t="32493" x="7831138" y="4657725"/>
          <p14:tracePt t="33017" x="7839075" y="4657725"/>
          <p14:tracePt t="33094" x="7831138" y="4657725"/>
          <p14:tracePt t="33095" x="7823200" y="4657725"/>
          <p14:tracePt t="33100" x="7793038" y="4664075"/>
          <p14:tracePt t="33106" x="7745413" y="4664075"/>
          <p14:tracePt t="33124" x="7575550" y="4664075"/>
          <p14:tracePt t="33124" x="7569200" y="4664075"/>
          <p14:tracePt t="33142" x="7399338" y="4602163"/>
          <p14:tracePt t="33160" x="7243763" y="4548188"/>
          <p14:tracePt t="33173" x="7135813" y="4510088"/>
          <p14:tracePt t="33191" x="6997700" y="4479925"/>
          <p14:tracePt t="33209" x="6873875" y="4448175"/>
          <p14:tracePt t="33227" x="6757988" y="4371975"/>
          <p14:tracePt t="33239" x="6672263" y="4262438"/>
          <p14:tracePt t="33257" x="6518275" y="4030663"/>
          <p14:tracePt t="33276" x="6386513" y="3822700"/>
          <p14:tracePt t="33294" x="6278563" y="3614738"/>
          <p14:tracePt t="33294" x="6278563" y="3606800"/>
          <p14:tracePt t="33306" x="6232525" y="3482975"/>
          <p14:tracePt t="33306" x="6232525" y="3467100"/>
          <p14:tracePt t="33324" x="6170613" y="3275013"/>
          <p14:tracePt t="33342" x="6116638" y="3173413"/>
          <p14:tracePt t="33361" x="6086475" y="3135313"/>
          <p14:tracePt t="33393" x="6078538" y="3143250"/>
          <p14:tracePt t="33394" x="6070600" y="3143250"/>
          <p14:tracePt t="33409" x="6038850" y="3275013"/>
          <p14:tracePt t="33427" x="5984875" y="3452813"/>
          <p14:tracePt t="33439" x="5938838" y="3582988"/>
          <p14:tracePt t="33458" x="5908675" y="3784600"/>
          <p14:tracePt t="33476" x="5922963" y="4000500"/>
          <p14:tracePt t="33476" x="5930900" y="4008438"/>
          <p14:tracePt t="33494" x="6038850" y="4200525"/>
          <p14:tracePt t="33506" x="6116638" y="4278313"/>
          <p14:tracePt t="33524" x="6256338" y="4394200"/>
          <p14:tracePt t="33543" x="6480175" y="4510088"/>
          <p14:tracePt t="33561" x="6742113" y="4602163"/>
          <p14:tracePt t="33561" x="6757988" y="4610100"/>
          <p14:tracePt t="33573" x="6927850" y="4649788"/>
          <p14:tracePt t="33573" x="6943725" y="4657725"/>
          <p14:tracePt t="33591" x="7213600" y="4695825"/>
          <p14:tracePt t="33609" x="7507288" y="4703763"/>
          <p14:tracePt t="33627" x="7800975" y="4664075"/>
          <p14:tracePt t="33640" x="7977188" y="4641850"/>
          <p14:tracePt t="33658" x="8186738" y="4633913"/>
          <p14:tracePt t="33676" x="8302625" y="4633913"/>
          <p14:tracePt t="33694" x="8332788" y="4633913"/>
          <p14:tracePt t="34206" x="8324850" y="4633913"/>
          <p14:tracePt t="34209" x="8316913" y="4633913"/>
          <p14:tracePt t="34212" x="8310563" y="4633913"/>
          <p14:tracePt t="34228" x="8162925" y="4641850"/>
          <p14:tracePt t="34240" x="7962900" y="4664075"/>
          <p14:tracePt t="34258" x="7699375" y="4741863"/>
          <p14:tracePt t="34277" x="7591425" y="4795838"/>
          <p14:tracePt t="34295" x="7529513" y="4819650"/>
          <p14:tracePt t="34295" x="7521575" y="4819650"/>
          <p14:tracePt t="34307" x="7467600" y="4819650"/>
          <p14:tracePt t="34307" x="7459663" y="4827588"/>
          <p14:tracePt t="34325" x="7343775" y="4827588"/>
          <p14:tracePt t="34343" x="7437438" y="4903788"/>
          <p14:tracePt t="34362" x="7931150" y="5065713"/>
          <p14:tracePt t="34374" x="7923213" y="5065713"/>
          <p14:tracePt t="34392" x="7893050" y="5065713"/>
          <p14:tracePt t="34705" x="7885113" y="5065713"/>
          <p14:tracePt t="34720" x="7885113" y="5057775"/>
          <p14:tracePt t="34732" x="7877175" y="5057775"/>
          <p14:tracePt t="34751" x="7869238" y="5051425"/>
          <p14:tracePt t="34754" x="7877175" y="5057775"/>
          <p14:tracePt t="34769" x="7877175" y="5051425"/>
          <p14:tracePt t="34774" x="7869238" y="5043488"/>
          <p14:tracePt t="34792" x="7854950" y="4997450"/>
          <p14:tracePt t="34811" x="7831138" y="5011738"/>
          <p14:tracePt t="34829" x="7807325" y="4997450"/>
          <p14:tracePt t="34841" x="7800975" y="4981575"/>
          <p14:tracePt t="34996" x="7800975" y="4973638"/>
          <p14:tracePt t="34999" x="7800975" y="4965700"/>
          <p14:tracePt t="35007" x="7807325" y="4957763"/>
          <p14:tracePt t="35011" x="7815263" y="4949825"/>
          <p14:tracePt t="35029" x="7939088" y="4841875"/>
          <p14:tracePt t="35029" x="7947025" y="4833938"/>
          <p14:tracePt t="35041" x="8054975" y="4718050"/>
          <p14:tracePt t="35059" x="8132763" y="4618038"/>
          <p14:tracePt t="35077" x="8132763" y="4610100"/>
          <p14:tracePt t="35912" x="8124825" y="4610100"/>
          <p14:tracePt t="35913" x="8116888" y="4610100"/>
          <p14:tracePt t="35915" x="8108950" y="4618038"/>
          <p14:tracePt t="35915" x="8108950" y="4625975"/>
          <p14:tracePt t="35927" x="8001000" y="4695825"/>
          <p14:tracePt t="35927" x="7985125" y="4703763"/>
          <p14:tracePt t="35945" x="7739063" y="4841875"/>
          <p14:tracePt t="35957" x="7575550" y="4927600"/>
          <p14:tracePt t="35975" x="7413625" y="5011738"/>
          <p14:tracePt t="35993" x="7313613" y="5051425"/>
          <p14:tracePt t="36012" x="7351713" y="5043488"/>
          <p14:tracePt t="36012" x="7351713" y="5035550"/>
          <p14:tracePt t="36024" x="7359650" y="5003800"/>
          <p14:tracePt t="36042" x="7259638" y="4989513"/>
          <p14:tracePt t="36060" x="7065963" y="5089525"/>
          <p14:tracePt t="36078" x="7105650" y="5229225"/>
          <p14:tracePt t="36091" x="7173913" y="5243513"/>
          <p14:tracePt t="36109" x="7213600" y="5251450"/>
          <p14:tracePt t="36421" x="7205663" y="5251450"/>
          <p14:tracePt t="36511" x="7197725" y="5251450"/>
          <p14:tracePt t="36514" x="7189788" y="5251450"/>
          <p14:tracePt t="36516" x="7181850" y="5251450"/>
          <p14:tracePt t="36527" x="7135813" y="5221288"/>
          <p14:tracePt t="36546" x="7019925" y="5189538"/>
          <p14:tracePt t="36558" x="6950075" y="5159375"/>
          <p14:tracePt t="36576" x="6881813" y="5119688"/>
          <p14:tracePt t="36594" x="6881813" y="5113338"/>
          <p14:tracePt t="36617" x="6873875" y="5113338"/>
          <p14:tracePt t="36624" x="6873875" y="5105400"/>
          <p14:tracePt t="36643" x="6858000" y="5089525"/>
          <p14:tracePt t="36643" x="6850063" y="5089525"/>
          <p14:tracePt t="36661" x="6827838" y="5057775"/>
          <p14:tracePt t="36661" x="6827838" y="5051425"/>
          <p14:tracePt t="36679" x="6780213" y="4981575"/>
          <p14:tracePt t="36691" x="6742113" y="4927600"/>
          <p14:tracePt t="36709" x="6664325" y="4787900"/>
          <p14:tracePt t="36728" x="6596063" y="4618038"/>
          <p14:tracePt t="36746" x="6542088" y="4440238"/>
          <p14:tracePt t="36746" x="6534150" y="4440238"/>
          <p14:tracePt t="36758" x="6510338" y="4356100"/>
          <p14:tracePt t="36759" x="6510338" y="4348163"/>
          <p14:tracePt t="36776" x="6456363" y="4224338"/>
          <p14:tracePt t="36794" x="6372225" y="4092575"/>
          <p14:tracePt t="36813" x="6248400" y="3946525"/>
          <p14:tracePt t="36825" x="6194425" y="3876675"/>
          <p14:tracePt t="36843" x="6108700" y="3752850"/>
          <p14:tracePt t="36843" x="6108700" y="3744913"/>
          <p14:tracePt t="36861" x="6046788" y="3582988"/>
          <p14:tracePt t="36879" x="5954713" y="3398838"/>
          <p14:tracePt t="36891" x="5884863" y="3289300"/>
          <p14:tracePt t="36910" x="5768975" y="3113088"/>
          <p14:tracePt t="36928" x="5676900" y="2943225"/>
          <p14:tracePt t="36928" x="5676900" y="2935288"/>
          <p14:tracePt t="36946" x="5614988" y="2803525"/>
          <p14:tracePt t="36958" x="5591175" y="2725738"/>
          <p14:tracePt t="36976" x="5561013" y="2641600"/>
          <p14:tracePt t="36994" x="5537200" y="2587625"/>
          <p14:tracePt t="37013" x="5529263" y="2563813"/>
          <p14:tracePt t="37081" x="5537200" y="2563813"/>
          <p14:tracePt t="37083" x="5537200" y="2571750"/>
          <p14:tracePt t="37085" x="5545138" y="2571750"/>
          <p14:tracePt t="37092" x="5553075" y="2587625"/>
          <p14:tracePt t="37110" x="5575300" y="2609850"/>
          <p14:tracePt t="37128" x="5583238" y="2625725"/>
          <p14:tracePt t="37146" x="5583238" y="2649538"/>
          <p14:tracePt t="37158" x="5583238" y="2687638"/>
          <p14:tracePt t="37176" x="5583238" y="2765425"/>
          <p14:tracePt t="37195" x="5591175" y="2865438"/>
          <p14:tracePt t="37213" x="5599113" y="2973388"/>
          <p14:tracePt t="37213" x="5599113" y="2981325"/>
          <p14:tracePt t="37225" x="5607050" y="3027363"/>
          <p14:tracePt t="37243" x="5622925" y="3097213"/>
          <p14:tracePt t="37261" x="5645150" y="3167063"/>
          <p14:tracePt t="37280" x="5676900" y="3205163"/>
          <p14:tracePt t="37292" x="5699125" y="3213100"/>
          <p14:tracePt t="37310" x="5722938" y="3221038"/>
          <p14:tracePt t="37328" x="5738813" y="3221038"/>
          <p14:tracePt t="37346" x="5784850" y="3221038"/>
          <p14:tracePt t="37359" x="5830888" y="3213100"/>
          <p14:tracePt t="37377" x="5884863" y="3189288"/>
          <p14:tracePt t="37395" x="5930900" y="3173413"/>
          <p14:tracePt t="37413" x="5976938" y="3151188"/>
          <p14:tracePt t="37425" x="5992813" y="3143250"/>
          <p14:tracePt t="37443" x="6024563" y="3127375"/>
          <p14:tracePt t="37462" x="6046788" y="3119438"/>
          <p14:tracePt t="37480" x="6078538" y="3113088"/>
          <p14:tracePt t="37492" x="6092825" y="3113088"/>
          <p14:tracePt t="37510" x="6116638" y="3113088"/>
          <p14:tracePt t="37528" x="6132513" y="3119438"/>
          <p14:tracePt t="37547" x="6146800" y="3135313"/>
          <p14:tracePt t="37559" x="6154738" y="3143250"/>
          <p14:tracePt t="37577" x="6178550" y="3167063"/>
          <p14:tracePt t="37595" x="6208713" y="3181350"/>
          <p14:tracePt t="37613" x="6224588" y="3189288"/>
          <p14:tracePt t="37625" x="6232525" y="3189288"/>
          <p14:tracePt t="37644" x="6240463" y="3189288"/>
          <p14:tracePt t="37662" x="6248400" y="3197225"/>
          <p14:tracePt t="37662" x="6256338" y="3197225"/>
          <p14:tracePt t="37680" x="6278563" y="3197225"/>
          <p14:tracePt t="37692" x="6294438" y="3197225"/>
          <p14:tracePt t="37710" x="6302375" y="3205163"/>
          <p14:tracePt t="37768" x="6302375" y="3213100"/>
          <p14:tracePt t="37770" x="6294438" y="3213100"/>
          <p14:tracePt t="37771" x="6286500" y="3213100"/>
          <p14:tracePt t="37777" x="6278563" y="3228975"/>
          <p14:tracePt t="37795" x="6248400" y="3243263"/>
          <p14:tracePt t="37814" x="6224588" y="3259138"/>
          <p14:tracePt t="37826" x="6194425" y="3275013"/>
          <p14:tracePt t="37844" x="6154738" y="3282950"/>
          <p14:tracePt t="37844" x="6146800" y="3282950"/>
          <p14:tracePt t="37862" x="6108700" y="3289300"/>
          <p14:tracePt t="37880" x="6100763" y="3289300"/>
          <p14:tracePt t="37976" x="6092825" y="3289300"/>
          <p14:tracePt t="37978" x="6092825" y="3297238"/>
          <p14:tracePt t="37985" x="6092825" y="3305175"/>
          <p14:tracePt t="37997" x="6100763" y="3305175"/>
          <p14:tracePt t="38014" x="6140450" y="3297238"/>
          <p14:tracePt t="38014" x="6140450" y="3289300"/>
          <p14:tracePt t="38026" x="6162675" y="3282950"/>
          <p14:tracePt t="38026" x="6170613" y="3282950"/>
          <p14:tracePt t="38044" x="6208713" y="3267075"/>
          <p14:tracePt t="38062" x="6248400" y="3251200"/>
          <p14:tracePt t="38081" x="6294438" y="3243263"/>
          <p14:tracePt t="38093" x="6316663" y="3243263"/>
          <p14:tracePt t="38111" x="6348413" y="3243263"/>
          <p14:tracePt t="38129" x="6402388" y="3251200"/>
          <p14:tracePt t="38147" x="6464300" y="3282950"/>
          <p14:tracePt t="38159" x="6502400" y="3297238"/>
          <p14:tracePt t="38178" x="6556375" y="3305175"/>
          <p14:tracePt t="38196" x="6580188" y="3313113"/>
          <p14:tracePt t="38196" x="6588125" y="3313113"/>
          <p14:tracePt t="38214" x="6602413" y="3313113"/>
          <p14:tracePt t="38215" x="6610350" y="3313113"/>
          <p14:tracePt t="38226" x="6626225" y="3313113"/>
          <p14:tracePt t="38244" x="6664325" y="3328988"/>
          <p14:tracePt t="38262" x="6696075" y="3343275"/>
          <p14:tracePt t="38281" x="6750050" y="3375025"/>
          <p14:tracePt t="38293" x="6772275" y="3390900"/>
          <p14:tracePt t="38311" x="6811963" y="3405188"/>
          <p14:tracePt t="38329" x="6842125" y="3405188"/>
          <p14:tracePt t="38347" x="6865938" y="3405188"/>
          <p14:tracePt t="38360" x="6881813" y="3405188"/>
          <p14:tracePt t="38378" x="6911975" y="3398838"/>
          <p14:tracePt t="38396" x="6935788" y="3375025"/>
          <p14:tracePt t="38414" x="6965950" y="3359150"/>
          <p14:tracePt t="38426" x="6997700" y="3343275"/>
          <p14:tracePt t="38445" x="7027863" y="3321050"/>
          <p14:tracePt t="38463" x="7065963" y="3313113"/>
          <p14:tracePt t="38481" x="7105650" y="3289300"/>
          <p14:tracePt t="38493" x="7127875" y="3282950"/>
          <p14:tracePt t="38511" x="7159625" y="3282950"/>
          <p14:tracePt t="38529" x="7189788" y="3282950"/>
          <p14:tracePt t="38548" x="7229475" y="3282950"/>
          <p14:tracePt t="38548" x="7235825" y="3282950"/>
          <p14:tracePt t="38560" x="7259638" y="3282950"/>
          <p14:tracePt t="38578" x="7289800" y="3289300"/>
          <p14:tracePt t="38596" x="7313613" y="3297238"/>
          <p14:tracePt t="38614" x="7343775" y="3305175"/>
          <p14:tracePt t="38627" x="7351713" y="3313113"/>
          <p14:tracePt t="38645" x="7367588" y="3313113"/>
          <p14:tracePt t="38663" x="7383463" y="3313113"/>
          <p14:tracePt t="38699" x="7383463" y="3321050"/>
          <p14:tracePt t="38704" x="7391400" y="3321050"/>
          <p14:tracePt t="38711" x="7391400" y="3336925"/>
          <p14:tracePt t="38730" x="7391400" y="3367088"/>
          <p14:tracePt t="38748" x="7367588" y="3398838"/>
          <p14:tracePt t="38748" x="7351713" y="3398838"/>
          <p14:tracePt t="38760" x="7289800" y="3429000"/>
          <p14:tracePt t="38760" x="7283450" y="3429000"/>
          <p14:tracePt t="38779" x="7127875" y="3482975"/>
          <p14:tracePt t="38796" x="6958013" y="3514725"/>
          <p14:tracePt t="38815" x="6827838" y="3536950"/>
          <p14:tracePt t="38827" x="6765925" y="3560763"/>
          <p14:tracePt t="38845" x="6650038" y="3582988"/>
          <p14:tracePt t="38863" x="6502400" y="3614738"/>
          <p14:tracePt t="38881" x="6278563" y="3622675"/>
          <p14:tracePt t="38894" x="6132513" y="3622675"/>
          <p14:tracePt t="38912" x="5954713" y="3622675"/>
          <p14:tracePt t="38930" x="5884863" y="3606800"/>
          <p14:tracePt t="38948" x="5868988" y="3598863"/>
          <p14:tracePt t="39033" x="5868988" y="3590925"/>
          <p14:tracePt t="39035" x="5876925" y="3590925"/>
          <p14:tracePt t="39039" x="5892800" y="3582988"/>
          <p14:tracePt t="39045" x="5922963" y="3560763"/>
          <p14:tracePt t="39063" x="5984875" y="3506788"/>
          <p14:tracePt t="39082" x="6030913" y="3436938"/>
          <p14:tracePt t="39094" x="6038850" y="3398838"/>
          <p14:tracePt t="39112" x="6038850" y="3343275"/>
          <p14:tracePt t="39130" x="6038850" y="3313113"/>
          <p14:tracePt t="39148" x="6062663" y="3297238"/>
          <p14:tracePt t="39160" x="6078538" y="3289300"/>
          <p14:tracePt t="39179" x="6132513" y="3297238"/>
          <p14:tracePt t="39197" x="6186488" y="3336925"/>
          <p14:tracePt t="39215" x="6216650" y="3351213"/>
          <p14:tracePt t="39227" x="6232525" y="3359150"/>
          <p14:tracePt t="39245" x="6256338" y="3359150"/>
          <p14:tracePt t="39264" x="6302375" y="3367088"/>
          <p14:tracePt t="39282" x="6386513" y="3398838"/>
          <p14:tracePt t="39294" x="6456363" y="3421063"/>
          <p14:tracePt t="39294" x="6464300" y="3421063"/>
          <p14:tracePt t="39312" x="6564313" y="3452813"/>
          <p14:tracePt t="39331" x="6664325" y="3467100"/>
          <p14:tracePt t="39349" x="6742113" y="3475038"/>
          <p14:tracePt t="39361" x="6804025" y="3475038"/>
          <p14:tracePt t="39379" x="6888163" y="3467100"/>
          <p14:tracePt t="39379" x="6896100" y="3467100"/>
          <p14:tracePt t="39397" x="6997700" y="3452813"/>
          <p14:tracePt t="39415" x="7119938" y="3444875"/>
          <p14:tracePt t="39427" x="7189788" y="3444875"/>
          <p14:tracePt t="39446" x="7259638" y="3444875"/>
          <p14:tracePt t="39464" x="7305675" y="3444875"/>
          <p14:tracePt t="39482" x="7337425" y="3444875"/>
          <p14:tracePt t="39494" x="7351713" y="3452813"/>
          <p14:tracePt t="39512" x="7383463" y="3459163"/>
          <p14:tracePt t="39530" x="7405688" y="3459163"/>
          <p14:tracePt t="39549" x="7429500" y="3459163"/>
          <p14:tracePt t="39698" x="7437438" y="3459163"/>
          <p14:tracePt t="39705" x="7445375" y="3459163"/>
          <p14:tracePt t="39709" x="7453313" y="3459163"/>
          <p14:tracePt t="39712" x="7459663" y="3459163"/>
          <p14:tracePt t="39731" x="7475538" y="3452813"/>
          <p14:tracePt t="39749" x="7499350" y="3444875"/>
          <p14:tracePt t="39761" x="7507288" y="3436938"/>
          <p14:tracePt t="39785" x="7529513" y="3421063"/>
          <p14:tracePt t="39797" x="7537450" y="3421063"/>
          <p14:tracePt t="39816" x="7545388" y="3413125"/>
          <p14:tracePt t="39828" x="7545388" y="3405188"/>
          <p14:tracePt t="39998" x="7545388" y="3398838"/>
          <p14:tracePt t="40003" x="7553325" y="3390900"/>
          <p14:tracePt t="40007" x="7561263" y="3382963"/>
          <p14:tracePt t="40016" x="7569200" y="3359150"/>
          <p14:tracePt t="40063" x="7575550" y="3359150"/>
          <p14:tracePt t="40717" x="7575550" y="3367088"/>
          <p14:tracePt t="40721" x="7575550" y="3375025"/>
          <p14:tracePt t="40723" x="7569200" y="3375025"/>
          <p14:tracePt t="40732" x="7545388" y="3405188"/>
          <p14:tracePt t="40750" x="7507288" y="3436938"/>
          <p14:tracePt t="40762" x="7499350" y="3436938"/>
          <p14:tracePt t="42813" x="7507288" y="3436938"/>
          <p14:tracePt t="42815" x="7507288" y="3429000"/>
          <p14:tracePt t="42819" x="7507288" y="3421063"/>
          <p14:tracePt t="42831" x="7507288" y="3390900"/>
          <p14:tracePt t="42831" x="7499350" y="3390900"/>
          <p14:tracePt t="42849" x="7453313" y="3382963"/>
          <p14:tracePt t="42867" x="7413625" y="3398838"/>
          <p14:tracePt t="42888" x="7515225" y="3529013"/>
          <p14:tracePt t="42888" x="7521575" y="3544888"/>
          <p14:tracePt t="42898" x="7723188" y="3629025"/>
          <p14:tracePt t="42916" x="7885113" y="3668713"/>
          <p14:tracePt t="43336" x="7877175" y="3668713"/>
          <p14:tracePt t="43342" x="7877175" y="3660775"/>
          <p14:tracePt t="43347" x="7869238" y="3660775"/>
          <p14:tracePt t="43352" x="7869238" y="3644900"/>
          <p14:tracePt t="43365" x="7839075" y="3629025"/>
          <p14:tracePt t="43383" x="7807325" y="3614738"/>
          <p14:tracePt t="43401" x="7793038" y="3614738"/>
          <p14:tracePt t="43419" x="7777163" y="3614738"/>
          <p14:tracePt t="43431" x="7769225" y="3614738"/>
          <p14:tracePt t="43450" x="7745413" y="3606800"/>
          <p14:tracePt t="43470" x="7745413" y="3598863"/>
          <p14:tracePt t="43501" x="7745413" y="3590925"/>
          <p14:tracePt t="43502" x="7739063" y="3590925"/>
          <p14:tracePt t="43516" x="7699375" y="3582988"/>
          <p14:tracePt t="43535" x="7653338" y="3582988"/>
          <p14:tracePt t="43553" x="7629525" y="3582988"/>
          <p14:tracePt t="43565" x="7615238" y="3590925"/>
          <p14:tracePt t="43589" x="7607300" y="3590925"/>
          <p14:tracePt t="43601" x="7607300" y="3598863"/>
          <p14:tracePt t="43619" x="7599363" y="3598863"/>
          <p14:tracePt t="43816" x="7607300" y="3598863"/>
          <p14:tracePt t="43817" x="7607300" y="3582988"/>
          <p14:tracePt t="43820" x="7623175" y="3568700"/>
          <p14:tracePt t="43820" x="7629525" y="3568700"/>
          <p14:tracePt t="43832" x="7715250" y="3429000"/>
          <p14:tracePt t="43832" x="7723188" y="3421063"/>
          <p14:tracePt t="43850" x="7807325" y="3313113"/>
          <p14:tracePt t="43868" x="7815263" y="3305175"/>
          <p14:tracePt t="44243" x="7815263" y="3297238"/>
          <p14:tracePt t="44248" x="7815263" y="3289300"/>
          <p14:tracePt t="44251" x="7815263" y="3282950"/>
          <p14:tracePt t="44256" x="7823200" y="3259138"/>
          <p14:tracePt t="44269" x="7847013" y="3213100"/>
          <p14:tracePt t="44287" x="7861300" y="3205163"/>
          <p14:tracePt t="44351" x="7854950" y="3205163"/>
          <p14:tracePt t="44353" x="7847013" y="3205163"/>
          <p14:tracePt t="44354" x="7839075" y="3205163"/>
          <p14:tracePt t="44366" x="7723188" y="3251200"/>
          <p14:tracePt t="44384" x="7491413" y="3313113"/>
          <p14:tracePt t="44384" x="7475538" y="3313113"/>
          <p14:tracePt t="44402" x="7189788" y="3328988"/>
          <p14:tracePt t="44414" x="6950075" y="3351213"/>
          <p14:tracePt t="44432" x="6588125" y="3405188"/>
          <p14:tracePt t="44451" x="6302375" y="3482975"/>
          <p14:tracePt t="44469" x="6124575" y="3544888"/>
          <p14:tracePt t="44469" x="6108700" y="3544888"/>
          <p14:tracePt t="44481" x="6024563" y="3582988"/>
          <p14:tracePt t="44499" x="5962650" y="3636963"/>
          <p14:tracePt t="44517" x="5892800" y="3722688"/>
          <p14:tracePt t="44536" x="5815013" y="3854450"/>
          <p14:tracePt t="44548" x="5784850" y="3954463"/>
          <p14:tracePt t="44548" x="5784850" y="3962400"/>
          <p14:tracePt t="44566" x="5784850" y="4100513"/>
          <p14:tracePt t="44566" x="5784850" y="4108450"/>
          <p14:tracePt t="44584" x="5830888" y="4270375"/>
          <p14:tracePt t="44602" x="5922963" y="4425950"/>
          <p14:tracePt t="44615" x="6008688" y="4510088"/>
          <p14:tracePt t="44633" x="6162675" y="4610100"/>
          <p14:tracePt t="44651" x="6316663" y="4672013"/>
          <p14:tracePt t="44651" x="6332538" y="4672013"/>
          <p14:tracePt t="44669" x="6448425" y="4695825"/>
          <p14:tracePt t="44681" x="6494463" y="4703763"/>
          <p14:tracePt t="44699" x="6542088" y="4711700"/>
          <p14:tracePt t="44718" x="6548438" y="4725988"/>
          <p14:tracePt t="44736" x="6556375" y="4725988"/>
          <p14:tracePt t="44796" x="6556375" y="4718050"/>
          <p14:tracePt t="44798" x="6548438" y="4718050"/>
          <p14:tracePt t="44802" x="6542088" y="4711700"/>
          <p14:tracePt t="44821" x="6510338" y="4687888"/>
          <p14:tracePt t="44833" x="6502400" y="4679950"/>
          <p14:tracePt t="44863" x="6502400" y="4672013"/>
          <p14:tracePt t="44869" x="6494463" y="4657725"/>
          <p14:tracePt t="44887" x="6456363" y="4587875"/>
          <p14:tracePt t="44900" x="6440488" y="4541838"/>
          <p14:tracePt t="44918" x="6426200" y="4448175"/>
          <p14:tracePt t="44936" x="6418263" y="4332288"/>
          <p14:tracePt t="44954" x="6402388" y="4256088"/>
          <p14:tracePt t="44966" x="6378575" y="4208463"/>
          <p14:tracePt t="44985" x="6316663" y="4132263"/>
          <p14:tracePt t="45003" x="6194425" y="4038600"/>
          <p14:tracePt t="45003" x="6186488" y="4038600"/>
          <p14:tracePt t="45021" x="6046788" y="3954463"/>
          <p14:tracePt t="45021" x="6038850" y="3954463"/>
          <p14:tracePt t="45033" x="6000750" y="3930650"/>
          <p14:tracePt t="45051" x="5976938" y="3908425"/>
          <p14:tracePt t="45069" x="5976938" y="3830638"/>
          <p14:tracePt t="45082" x="5984875" y="3744913"/>
          <p14:tracePt t="45100" x="5992813" y="3606800"/>
          <p14:tracePt t="45100" x="5992813" y="3598863"/>
          <p14:tracePt t="45118" x="5946775" y="3436938"/>
          <p14:tracePt t="45136" x="5884863" y="3243263"/>
          <p14:tracePt t="45148" x="5861050" y="3119438"/>
          <p14:tracePt t="45166" x="5830888" y="2965450"/>
          <p14:tracePt t="45185" x="5815013" y="2865438"/>
          <p14:tracePt t="45203" x="5815013" y="2811463"/>
          <p14:tracePt t="45203" x="5815013" y="2803525"/>
          <p14:tracePt t="45215" x="5815013" y="2795588"/>
          <p14:tracePt t="45256" x="5807075" y="2795588"/>
          <p14:tracePt t="45257" x="5807075" y="2803525"/>
          <p14:tracePt t="45270" x="5792788" y="2895600"/>
          <p14:tracePt t="45282" x="5776913" y="3051175"/>
          <p14:tracePt t="45300" x="5784850" y="3359150"/>
          <p14:tracePt t="45301" x="5784850" y="3375025"/>
          <p14:tracePt t="45318" x="5838825" y="3684588"/>
          <p14:tracePt t="45336" x="5884863" y="3970338"/>
          <p14:tracePt t="45349" x="5908675" y="4124325"/>
          <p14:tracePt t="45367" x="5922963" y="4310063"/>
          <p14:tracePt t="45385" x="5938838" y="4440238"/>
          <p14:tracePt t="45385" x="5938838" y="4448175"/>
          <p14:tracePt t="45403" x="5970588" y="4564063"/>
          <p14:tracePt t="45415" x="6008688" y="4649788"/>
          <p14:tracePt t="45433" x="6140450" y="4765675"/>
          <p14:tracePt t="45452" x="6332538" y="4827588"/>
          <p14:tracePt t="45470" x="6510338" y="4841875"/>
          <p14:tracePt t="45471" x="6518275" y="4841875"/>
          <p14:tracePt t="45482" x="6580188" y="4841875"/>
          <p14:tracePt t="45483" x="6588125" y="4841875"/>
          <p14:tracePt t="45500" x="6626225" y="4841875"/>
          <p14:tracePt t="45518" x="6657975" y="4833938"/>
          <p14:tracePt t="45537" x="6696075" y="4833938"/>
          <p14:tracePt t="45549" x="6726238" y="4833938"/>
          <p14:tracePt t="45567" x="6772275" y="4833938"/>
          <p14:tracePt t="45585" x="6804025" y="4811713"/>
          <p14:tracePt t="45603" x="6819900" y="4795838"/>
          <p14:tracePt t="45660" x="6819900" y="4787900"/>
          <p14:tracePt t="45662" x="6811963" y="4787900"/>
          <p14:tracePt t="45664" x="6796088" y="4787900"/>
          <p14:tracePt t="45670" x="6757988" y="4772025"/>
          <p14:tracePt t="45682" x="6588125" y="4725988"/>
          <p14:tracePt t="45700" x="6248400" y="4633913"/>
          <p14:tracePt t="45719" x="5962650" y="4541838"/>
          <p14:tracePt t="45737" x="5861050" y="4518025"/>
          <p14:tracePt t="45854" x="5868988" y="4518025"/>
          <p14:tracePt t="45858" x="5876925" y="4518025"/>
          <p14:tracePt t="45860" x="5884863" y="4518025"/>
          <p14:tracePt t="45870" x="5938838" y="4518025"/>
          <p14:tracePt t="45882" x="6024563" y="4518025"/>
          <p14:tracePt t="45901" x="6124575" y="4510088"/>
          <p14:tracePt t="45919" x="6194425" y="4502150"/>
          <p14:tracePt t="45937" x="6294438" y="4502150"/>
          <p14:tracePt t="45949" x="6386513" y="4518025"/>
          <p14:tracePt t="45967" x="6588125" y="4548188"/>
          <p14:tracePt t="45986" x="6726238" y="4564063"/>
          <p14:tracePt t="46004" x="6796088" y="4564063"/>
          <p14:tracePt t="46050" x="6796088" y="4572000"/>
          <p14:tracePt t="46057" x="6788150" y="4579938"/>
          <p14:tracePt t="46059" x="6780213" y="4579938"/>
          <p14:tracePt t="46070" x="6742113" y="4610100"/>
          <p14:tracePt t="46083" x="6704013" y="4641850"/>
          <p14:tracePt t="46101" x="6672263" y="4679950"/>
          <p14:tracePt t="46101" x="6664325" y="4679950"/>
          <p14:tracePt t="46119" x="6642100" y="4703763"/>
          <p14:tracePt t="46137" x="6610350" y="4718050"/>
          <p14:tracePt t="46149" x="6596063" y="4725988"/>
          <p14:tracePt t="46168" x="6580188" y="4725988"/>
          <p14:tracePt t="46186" x="6572250" y="4725988"/>
          <p14:tracePt t="46474" x="6580188" y="4725988"/>
          <p14:tracePt t="46476" x="6588125" y="4725988"/>
          <p14:tracePt t="46478" x="6596063" y="4725988"/>
          <p14:tracePt t="46483" x="6602413" y="4718050"/>
          <p14:tracePt t="46484" x="6610350" y="4718050"/>
          <p14:tracePt t="46501" x="6657975" y="4703763"/>
          <p14:tracePt t="46519" x="6704013" y="4679950"/>
          <p14:tracePt t="46538" x="6726238" y="4672013"/>
          <p14:tracePt t="46550" x="6734175" y="4664075"/>
          <p14:tracePt t="46595" x="6726238" y="4664075"/>
          <p14:tracePt t="46597" x="6718300" y="4664075"/>
          <p14:tracePt t="46604" x="6680200" y="4649788"/>
          <p14:tracePt t="46616" x="6596063" y="4641850"/>
          <p14:tracePt t="46635" x="6456363" y="4625975"/>
          <p14:tracePt t="46653" x="6340475" y="4602163"/>
          <p14:tracePt t="46653" x="6332538" y="4602163"/>
          <p14:tracePt t="46671" x="6240463" y="4602163"/>
          <p14:tracePt t="46683" x="6194425" y="4602163"/>
          <p14:tracePt t="46701" x="6132513" y="4602163"/>
          <p14:tracePt t="46720" x="6086475" y="4602163"/>
          <p14:tracePt t="46738" x="6038850" y="4602163"/>
          <p14:tracePt t="46738" x="6030913" y="4602163"/>
          <p14:tracePt t="46750" x="6008688" y="4602163"/>
          <p14:tracePt t="46768" x="5976938" y="4595813"/>
          <p14:tracePt t="46787" x="5938838" y="4587875"/>
          <p14:tracePt t="46805" x="5915025" y="4579938"/>
          <p14:tracePt t="46817" x="5900738" y="4572000"/>
          <p14:tracePt t="46835" x="5868988" y="4556125"/>
          <p14:tracePt t="46853" x="5846763" y="4548188"/>
          <p14:tracePt t="46871" x="5822950" y="4541838"/>
          <p14:tracePt t="46883" x="5815013" y="4533900"/>
          <p14:tracePt t="46902" x="5807075" y="4525963"/>
          <p14:tracePt t="46920" x="5807075" y="4510088"/>
          <p14:tracePt t="46920" x="5807075" y="4502150"/>
          <p14:tracePt t="46938" x="5815013" y="4448175"/>
          <p14:tracePt t="46950" x="5830888" y="4394200"/>
          <p14:tracePt t="46968" x="5854700" y="4302125"/>
          <p14:tracePt t="46987" x="5876925" y="4178300"/>
          <p14:tracePt t="47005" x="5900738" y="4046538"/>
          <p14:tracePt t="47006" x="5900738" y="4038600"/>
          <p14:tracePt t="47017" x="5915025" y="3938588"/>
          <p14:tracePt t="47035" x="5930900" y="3768725"/>
          <p14:tracePt t="47053" x="5938838" y="3614738"/>
          <p14:tracePt t="47071" x="5946775" y="3475038"/>
          <p14:tracePt t="47084" x="5946775" y="3382963"/>
          <p14:tracePt t="47102" x="5946775" y="3328988"/>
          <p14:tracePt t="47141" x="5946775" y="3336925"/>
          <p14:tracePt t="47143" x="5946775" y="3343275"/>
          <p14:tracePt t="47150" x="5938838" y="3390900"/>
          <p14:tracePt t="47169" x="5908675" y="3544888"/>
          <p14:tracePt t="47187" x="5884863" y="3752850"/>
          <p14:tracePt t="47187" x="5884863" y="3760788"/>
          <p14:tracePt t="47205" x="5876925" y="3930650"/>
          <p14:tracePt t="47217" x="5908675" y="4016375"/>
          <p14:tracePt t="47236" x="5954713" y="4116388"/>
          <p14:tracePt t="47253" x="6024563" y="4208463"/>
          <p14:tracePt t="47272" x="6086475" y="4302125"/>
          <p14:tracePt t="47284" x="6116638" y="4340225"/>
          <p14:tracePt t="47284" x="6116638" y="4348163"/>
          <p14:tracePt t="47302" x="6178550" y="4402138"/>
          <p14:tracePt t="47320" x="6232525" y="4440238"/>
          <p14:tracePt t="47338" x="6302375" y="4464050"/>
          <p14:tracePt t="47351" x="6332538" y="4471988"/>
          <p14:tracePt t="47369" x="6372225" y="4471988"/>
          <p14:tracePt t="47387" x="6410325" y="4479925"/>
          <p14:tracePt t="47405" x="6448425" y="4486275"/>
          <p14:tracePt t="47417" x="6472238" y="4494213"/>
          <p14:tracePt t="47435" x="6510338" y="4494213"/>
          <p14:tracePt t="47454" x="6542088" y="4486275"/>
          <p14:tracePt t="47472" x="6548438" y="4486275"/>
          <p14:tracePt t="47548" x="6542088" y="4486275"/>
          <p14:tracePt t="47550" x="6534150" y="4494213"/>
          <p14:tracePt t="47555" x="6526213" y="4494213"/>
          <p14:tracePt t="47559" x="6526213" y="4502150"/>
          <p14:tracePt t="47569" x="6518275" y="4502150"/>
          <p14:tracePt t="47587" x="6510338" y="4510088"/>
          <p14:tracePt t="47605" x="6502400" y="4518025"/>
          <p14:tracePt t="47617" x="6502400" y="4525963"/>
          <p14:tracePt t="47636" x="6494463" y="4533900"/>
          <p14:tracePt t="47658" x="6486525" y="4533900"/>
          <p14:tracePt t="47672" x="6486525" y="4541838"/>
          <p14:tracePt t="47684" x="6480175" y="4548188"/>
          <p14:tracePt t="47702" x="6472238" y="4556125"/>
          <p14:tracePt t="47721" x="6472238" y="4564063"/>
          <p14:tracePt t="48394" x="6472238" y="4572000"/>
          <p14:tracePt t="48400" x="6464300" y="4572000"/>
          <p14:tracePt t="48402" x="6464300" y="4579938"/>
          <p14:tracePt t="48406" x="6464300" y="4587875"/>
          <p14:tracePt t="48418" x="6456363" y="4595813"/>
          <p14:tracePt t="48495" x="6464300" y="4595813"/>
          <p14:tracePt t="48499" x="6472238" y="4595813"/>
          <p14:tracePt t="48500" x="6480175" y="4595813"/>
          <p14:tracePt t="48503" x="6486525" y="4595813"/>
          <p14:tracePt t="48521" x="6542088" y="4579938"/>
          <p14:tracePt t="48540" x="6610350" y="4579938"/>
          <p14:tracePt t="48552" x="6680200" y="4579938"/>
          <p14:tracePt t="48552" x="6688138" y="4579938"/>
          <p14:tracePt t="48570" x="6896100" y="4610100"/>
          <p14:tracePt t="48588" x="7143750" y="4641850"/>
          <p14:tracePt t="48606" x="7421563" y="4649788"/>
          <p14:tracePt t="48618" x="7575550" y="4649788"/>
          <p14:tracePt t="48637" x="7753350" y="4641850"/>
          <p14:tracePt t="48655" x="7877175" y="4641850"/>
          <p14:tracePt t="48655" x="7885113" y="4641850"/>
          <p14:tracePt t="48673" x="8001000" y="4664075"/>
          <p14:tracePt t="48685" x="8062913" y="4672013"/>
          <p14:tracePt t="48704" x="8132763" y="4679950"/>
          <p14:tracePt t="48722" x="8162925" y="4679950"/>
          <p14:tracePt t="48722" x="8170863" y="4679950"/>
          <p14:tracePt t="48740" x="8178800" y="4679950"/>
          <p14:tracePt t="48845" x="8170863" y="4679950"/>
          <p14:tracePt t="48847" x="8162925" y="4679950"/>
          <p14:tracePt t="48849" x="8154988" y="4679950"/>
          <p14:tracePt t="48849" x="8147050" y="4687888"/>
          <p14:tracePt t="48855" x="8108950" y="4695825"/>
          <p14:tracePt t="48873" x="7947025" y="4741863"/>
          <p14:tracePt t="48885" x="7800975" y="4779963"/>
          <p14:tracePt t="48904" x="7575550" y="4827588"/>
          <p14:tracePt t="48922" x="7383463" y="4865688"/>
          <p14:tracePt t="48922" x="7367588" y="4865688"/>
          <p14:tracePt t="48940" x="7235825" y="4887913"/>
          <p14:tracePt t="48952" x="7167563" y="4895850"/>
          <p14:tracePt t="48970" x="7058025" y="4903788"/>
          <p14:tracePt t="48989" x="6927850" y="4903788"/>
          <p14:tracePt t="49007" x="6819900" y="4895850"/>
          <p14:tracePt t="49007" x="6819900" y="4887913"/>
          <p14:tracePt t="49019" x="6780213" y="4881563"/>
          <p14:tracePt t="49037" x="6734175" y="4857750"/>
          <p14:tracePt t="49055" x="6688138" y="4803775"/>
          <p14:tracePt t="49073" x="6626225" y="4672013"/>
          <p14:tracePt t="49086" x="6564313" y="4564063"/>
          <p14:tracePt t="49104" x="6472238" y="4410075"/>
          <p14:tracePt t="49122" x="6402388" y="4270375"/>
          <p14:tracePt t="49140" x="6364288" y="4178300"/>
          <p14:tracePt t="49152" x="6348413" y="4132263"/>
          <p14:tracePt t="49170" x="6324600" y="4070350"/>
          <p14:tracePt t="49189" x="6316663" y="4054475"/>
          <p14:tracePt t="49207" x="6316663" y="4046538"/>
          <p14:tracePt t="49266" x="6316663" y="4054475"/>
          <p14:tracePt t="49268" x="6316663" y="4070350"/>
          <p14:tracePt t="49269" x="6310313" y="4070350"/>
          <p14:tracePt t="49274" x="6310313" y="4092575"/>
          <p14:tracePt t="49286" x="6310313" y="4170363"/>
          <p14:tracePt t="49286" x="6310313" y="4178300"/>
          <p14:tracePt t="49304" x="6324600" y="4278313"/>
          <p14:tracePt t="49322" x="6356350" y="4332288"/>
          <p14:tracePt t="49340" x="6378575" y="4340225"/>
          <p14:tracePt t="49353" x="6394450" y="4356100"/>
          <p14:tracePt t="49371" x="6464300" y="4386263"/>
          <p14:tracePt t="49371" x="6472238" y="4394200"/>
          <p14:tracePt t="49389" x="6580188" y="4425950"/>
          <p14:tracePt t="49389" x="6596063" y="4432300"/>
          <p14:tracePt t="49408" x="6765925" y="4486275"/>
          <p14:tracePt t="49419" x="6896100" y="4518025"/>
          <p14:tracePt t="49437" x="7043738" y="4533900"/>
          <p14:tracePt t="49456" x="7159625" y="4548188"/>
          <p14:tracePt t="49474" x="7259638" y="4548188"/>
          <p14:tracePt t="49474" x="7267575" y="4548188"/>
          <p14:tracePt t="49486" x="7367588" y="4548188"/>
          <p14:tracePt t="49504" x="7545388" y="4556125"/>
          <p14:tracePt t="49522" x="7707313" y="4556125"/>
          <p14:tracePt t="49541" x="7815263" y="4556125"/>
          <p14:tracePt t="49553" x="7839075" y="4556125"/>
          <p14:tracePt t="49732" x="7831138" y="4556125"/>
          <p14:tracePt t="49735" x="7823200" y="4556125"/>
          <p14:tracePt t="49736" x="7823200" y="4564063"/>
          <p14:tracePt t="49741" x="7815263" y="4564063"/>
          <p14:tracePt t="49753" x="7807325" y="4572000"/>
          <p14:tracePt t="49771" x="7800975" y="4579938"/>
          <p14:tracePt t="49789" x="7793038" y="4587875"/>
          <p14:tracePt t="49808" x="7785100" y="4595813"/>
          <p14:tracePt t="49820" x="7777163" y="4595813"/>
          <p14:tracePt t="51208" x="7777163" y="4602163"/>
          <p14:tracePt t="51214" x="7785100" y="4602163"/>
          <p14:tracePt t="51215" x="7785100" y="4610100"/>
          <p14:tracePt t="51223" x="7793038" y="4610100"/>
          <p14:tracePt t="51239" x="7800975" y="4618038"/>
          <p14:tracePt t="51257" x="7800975" y="4625975"/>
          <p14:tracePt t="51553" x="7793038" y="4625975"/>
          <p14:tracePt t="51560" x="7785100" y="4625975"/>
          <p14:tracePt t="51565" x="7777163" y="4625975"/>
          <p14:tracePt t="51574" x="7769225" y="4625975"/>
          <p14:tracePt t="51591" x="7761288" y="4625975"/>
          <p14:tracePt t="51609" x="7745413" y="4625975"/>
          <p14:tracePt t="51622" x="7723188" y="4625975"/>
          <p14:tracePt t="51640" x="7707313" y="4618038"/>
          <p14:tracePt t="51640" x="7699375" y="4618038"/>
          <p14:tracePt t="51658" x="7669213" y="4610100"/>
          <p14:tracePt t="51676" x="7607300" y="4579938"/>
          <p14:tracePt t="51688" x="7553325" y="4533900"/>
          <p14:tracePt t="51707" x="7421563" y="4448175"/>
          <p14:tracePt t="51725" x="7275513" y="4332288"/>
          <p14:tracePt t="51743" x="7159625" y="4248150"/>
          <p14:tracePt t="51755" x="7089775" y="4178300"/>
          <p14:tracePt t="51773" x="7004050" y="4070350"/>
          <p14:tracePt t="51791" x="6896100" y="3938588"/>
          <p14:tracePt t="51810" x="6788150" y="3822700"/>
          <p14:tracePt t="51822" x="6734175" y="3760788"/>
          <p14:tracePt t="51822" x="6726238" y="3752850"/>
          <p14:tracePt t="51840" x="6672263" y="3684588"/>
          <p14:tracePt t="51858" x="6642100" y="3629025"/>
          <p14:tracePt t="51876" x="6634163" y="3590925"/>
          <p14:tracePt t="51888" x="6618288" y="3575050"/>
          <p14:tracePt t="51907" x="6618288" y="3568700"/>
          <p14:tracePt t="51925" x="6618288" y="3560763"/>
          <p14:tracePt t="51954" x="6610350" y="3560763"/>
          <p14:tracePt t="51962" x="6610350" y="3552825"/>
          <p14:tracePt t="51973" x="6610350" y="3544888"/>
          <p14:tracePt t="51992" x="6602413" y="3521075"/>
          <p14:tracePt t="52010" x="6596063" y="3498850"/>
          <p14:tracePt t="52022" x="6588125" y="3482975"/>
          <p14:tracePt t="52040" x="6580188" y="3459163"/>
          <p14:tracePt t="52058" x="6572250" y="3436938"/>
          <p14:tracePt t="52077" x="6556375" y="3413125"/>
          <p14:tracePt t="52089" x="6548438" y="3398838"/>
          <p14:tracePt t="52107" x="6542088" y="3382963"/>
          <p14:tracePt t="52125" x="6534150" y="3367088"/>
          <p14:tracePt t="52143" x="6526213" y="3351213"/>
          <p14:tracePt t="52167" x="6518275" y="3351213"/>
          <p14:tracePt t="52181" x="6518275" y="3343275"/>
          <p14:tracePt t="53297" x="6518275" y="3351213"/>
          <p14:tracePt t="53301" x="6510338" y="3359150"/>
          <p14:tracePt t="53311" x="6510338" y="3367088"/>
          <p14:tracePt t="54734" x="6510338" y="3375025"/>
          <p14:tracePt t="54737" x="6510338" y="3382963"/>
          <p14:tracePt t="54740" x="6510338" y="3390900"/>
          <p14:tracePt t="54746" x="6510338" y="3398838"/>
          <p14:tracePt t="54746" x="6510338" y="3405188"/>
          <p14:tracePt t="54758" x="6510338" y="3421063"/>
          <p14:tracePt t="54776" x="6502400" y="3436938"/>
          <p14:tracePt t="54796" x="6502400" y="3452813"/>
          <p14:tracePt t="55382" x="6494463" y="3452813"/>
          <p14:tracePt t="55388" x="6486525" y="3452813"/>
          <p14:tracePt t="55397" x="6480175" y="3452813"/>
          <p14:tracePt t="55401" x="6480175" y="3444875"/>
          <p14:tracePt t="55407" x="6472238" y="3444875"/>
          <p14:tracePt t="55425" x="6456363" y="3436938"/>
          <p14:tracePt t="55454" x="6448425" y="3436938"/>
          <p14:tracePt t="55501" x="6440488" y="3436938"/>
          <p14:tracePt t="55552" x="6432550" y="3436938"/>
          <p14:tracePt t="55566" x="6426200" y="3436938"/>
          <p14:tracePt t="55573" x="6426200" y="3444875"/>
          <p14:tracePt t="55576" x="6426200" y="3452813"/>
          <p14:tracePt t="55583" x="6426200" y="3459163"/>
          <p14:tracePt t="55595" x="6440488" y="3482975"/>
          <p14:tracePt t="55607" x="6456363" y="3498850"/>
          <p14:tracePt t="55626" x="6472238" y="3521075"/>
          <p14:tracePt t="55644" x="6486525" y="3529013"/>
          <p14:tracePt t="55662" x="6502400" y="3529013"/>
          <p14:tracePt t="55674" x="6510338" y="3536950"/>
          <p14:tracePt t="55692" x="6534150" y="3536950"/>
          <p14:tracePt t="55711" x="6548438" y="3536950"/>
          <p14:tracePt t="55729" x="6564313" y="3536950"/>
          <p14:tracePt t="55741" x="6572250" y="3536950"/>
          <p14:tracePt t="55759" x="6596063" y="3529013"/>
          <p14:tracePt t="55777" x="6610350" y="3506788"/>
          <p14:tracePt t="55795" x="6634163" y="3475038"/>
          <p14:tracePt t="55808" x="6650038" y="3452813"/>
          <p14:tracePt t="55826" x="6664325" y="3421063"/>
          <p14:tracePt t="55844" x="6672263" y="3398838"/>
          <p14:tracePt t="55862" x="6680200" y="3367088"/>
          <p14:tracePt t="55874" x="6688138" y="3336925"/>
          <p14:tracePt t="55892" x="6680200" y="3275013"/>
          <p14:tracePt t="55911" x="6634163" y="3197225"/>
          <p14:tracePt t="55929" x="6588125" y="3151188"/>
          <p14:tracePt t="55941" x="6564313" y="3127375"/>
          <p14:tracePt t="55959" x="6518275" y="3105150"/>
          <p14:tracePt t="55977" x="6440488" y="3081338"/>
          <p14:tracePt t="55996" x="6348413" y="3057525"/>
          <p14:tracePt t="56008" x="6316663" y="3043238"/>
          <p14:tracePt t="56026" x="6302375" y="3043238"/>
          <p14:tracePt t="56284" x="6302375" y="3035300"/>
          <p14:tracePt t="56288" x="6302375" y="3027363"/>
          <p14:tracePt t="56290" x="6302375" y="3019425"/>
          <p14:tracePt t="56293" x="6302375" y="2997200"/>
          <p14:tracePt t="56311" x="6294438" y="2919413"/>
          <p14:tracePt t="56330" x="6270625" y="2827338"/>
          <p14:tracePt t="56341" x="6256338" y="2765425"/>
          <p14:tracePt t="56360" x="6232525" y="2687638"/>
          <p14:tracePt t="56378" x="6208713" y="2609850"/>
          <p14:tracePt t="56396" x="6194425" y="2547938"/>
          <p14:tracePt t="56408" x="6186488" y="2517775"/>
          <p14:tracePt t="56426" x="6170613" y="2479675"/>
          <p14:tracePt t="56445" x="6154738" y="2455863"/>
          <p14:tracePt t="56463" x="6140450" y="2447925"/>
          <p14:tracePt t="56475" x="6132513" y="2439988"/>
          <p14:tracePt t="56493" x="6124575" y="2439988"/>
          <p14:tracePt t="56511" x="6108700" y="2439988"/>
          <p14:tracePt t="56530" x="6054725" y="2447925"/>
          <p14:tracePt t="56542" x="6008688" y="2471738"/>
          <p14:tracePt t="56542" x="6008688" y="2479675"/>
          <p14:tracePt t="56560" x="5954713" y="2525713"/>
          <p14:tracePt t="56560" x="5946775" y="2533650"/>
          <p14:tracePt t="56578" x="5900738" y="2601913"/>
          <p14:tracePt t="56597" x="5854700" y="2711450"/>
          <p14:tracePt t="56608" x="5815013" y="2787650"/>
          <p14:tracePt t="56627" x="5761038" y="2943225"/>
          <p14:tracePt t="56627" x="5761038" y="2949575"/>
          <p14:tracePt t="56645" x="5738813" y="3073400"/>
          <p14:tracePt t="56645" x="5730875" y="3073400"/>
          <p14:tracePt t="56663" x="5730875" y="3127375"/>
          <p14:tracePt t="56675" x="5730875" y="3143250"/>
          <p14:tracePt t="56693" x="5730875" y="3159125"/>
          <p14:tracePt t="56712" x="5730875" y="3167063"/>
          <p14:tracePt t="56730" x="5730875" y="3181350"/>
          <p14:tracePt t="56742" x="5730875" y="3189288"/>
          <p14:tracePt t="56781" x="5730875" y="3197225"/>
          <p14:tracePt t="56791" x="5730875" y="3205163"/>
          <p14:tracePt t="56798" x="5730875" y="3213100"/>
          <p14:tracePt t="56809" x="5738813" y="3221038"/>
          <p14:tracePt t="56827" x="5753100" y="3243263"/>
          <p14:tracePt t="56845" x="5768975" y="3267075"/>
          <p14:tracePt t="56863" x="5784850" y="3282950"/>
          <p14:tracePt t="56875" x="5800725" y="3282950"/>
          <p14:tracePt t="56894" x="5830888" y="3297238"/>
          <p14:tracePt t="56912" x="5868988" y="3305175"/>
          <p14:tracePt t="56930" x="5915025" y="3313113"/>
          <p14:tracePt t="56942" x="5946775" y="3313113"/>
          <p14:tracePt t="56960" x="5992813" y="3321050"/>
          <p14:tracePt t="56978" x="6024563" y="3321050"/>
          <p14:tracePt t="56997" x="6070600" y="3321050"/>
          <p14:tracePt t="56997" x="6078538" y="3321050"/>
          <p14:tracePt t="57009" x="6108700" y="3321050"/>
          <p14:tracePt t="57009" x="6116638" y="3321050"/>
          <p14:tracePt t="57027" x="6194425" y="3328988"/>
          <p14:tracePt t="57045" x="6262688" y="3336925"/>
          <p14:tracePt t="57063" x="6324600" y="3343275"/>
          <p14:tracePt t="57076" x="6364288" y="3351213"/>
          <p14:tracePt t="57094" x="6418263" y="3359150"/>
          <p14:tracePt t="57112" x="6486525" y="3359150"/>
          <p14:tracePt t="57130" x="6588125" y="3367088"/>
          <p14:tracePt t="57142" x="6672263" y="3382963"/>
          <p14:tracePt t="57161" x="6842125" y="3405188"/>
          <p14:tracePt t="57179" x="7004050" y="3421063"/>
          <p14:tracePt t="57179" x="7011988" y="3421063"/>
          <p14:tracePt t="57197" x="7181850" y="3429000"/>
          <p14:tracePt t="57209" x="7289800" y="3429000"/>
          <p14:tracePt t="57227" x="7405688" y="3413125"/>
          <p14:tracePt t="57245" x="7483475" y="3398838"/>
          <p14:tracePt t="57264" x="7521575" y="3390900"/>
          <p14:tracePt t="57276" x="7529513" y="3390900"/>
          <p14:tracePt t="57294" x="7537450" y="3390900"/>
          <p14:tracePt t="59478" x="7537450" y="3382963"/>
          <p14:tracePt t="59480" x="7545388" y="3382963"/>
          <p14:tracePt t="59484" x="7553325" y="3375025"/>
          <p14:tracePt t="59496" x="7575550" y="3367088"/>
          <p14:tracePt t="59514" x="7607300" y="3351213"/>
          <p14:tracePt t="59533" x="7629525" y="3336925"/>
          <p14:tracePt t="59619" x="7629525" y="3328988"/>
          <p14:tracePt t="59625" x="7623175" y="3328988"/>
          <p14:tracePt t="59628" x="7615238" y="3321050"/>
          <p14:tracePt t="59630" x="7599363" y="3321050"/>
          <p14:tracePt t="59648" x="7491413" y="3305175"/>
          <p14:tracePt t="59666" x="7313613" y="3267075"/>
          <p14:tracePt t="59678" x="7173913" y="3251200"/>
          <p14:tracePt t="59696" x="6943725" y="3205163"/>
          <p14:tracePt t="59715" x="6765925" y="3167063"/>
          <p14:tracePt t="59733" x="6642100" y="3143250"/>
          <p14:tracePt t="59745" x="6610350" y="3143250"/>
          <p14:tracePt t="59763" x="6534150" y="3143250"/>
          <p14:tracePt t="59781" x="6394450" y="3189288"/>
          <p14:tracePt t="59800" x="6200775" y="3282950"/>
          <p14:tracePt t="59812" x="6108700" y="3367088"/>
          <p14:tracePt t="59830" x="5970588" y="3521075"/>
          <p14:tracePt t="59848" x="5900738" y="3660775"/>
          <p14:tracePt t="59866" x="5846763" y="3776663"/>
          <p14:tracePt t="59878" x="5830888" y="3838575"/>
          <p14:tracePt t="59897" x="5807075" y="3930650"/>
          <p14:tracePt t="59915" x="5800725" y="4030663"/>
          <p14:tracePt t="59915" x="5800725" y="4046538"/>
          <p14:tracePt t="59933" x="5807075" y="4154488"/>
          <p14:tracePt t="59945" x="5815013" y="4208463"/>
          <p14:tracePt t="59963" x="5822950" y="4256088"/>
          <p14:tracePt t="59982" x="5830888" y="4286250"/>
          <p14:tracePt t="60042" x="5838825" y="4286250"/>
          <p14:tracePt t="60048" x="5846763" y="4286250"/>
          <p14:tracePt t="60049" x="5854700" y="4286250"/>
          <p14:tracePt t="60052" x="5861050" y="4286250"/>
          <p14:tracePt t="60067" x="5900738" y="4286250"/>
          <p14:tracePt t="60079" x="5938838" y="4286250"/>
          <p14:tracePt t="60079" x="5946775" y="4286250"/>
          <p14:tracePt t="60097" x="5976938" y="4278313"/>
          <p14:tracePt t="60115" x="6008688" y="4278313"/>
          <p14:tracePt t="60133" x="6038850" y="4278313"/>
          <p14:tracePt t="60145" x="6062663" y="4278313"/>
          <p14:tracePt t="60164" x="6086475" y="4278313"/>
          <p14:tracePt t="60182" x="6108700" y="4286250"/>
          <p14:tracePt t="60200" x="6140450" y="4316413"/>
          <p14:tracePt t="60212" x="6162675" y="4332288"/>
          <p14:tracePt t="60230" x="6194425" y="4348163"/>
          <p14:tracePt t="60249" x="6224588" y="4356100"/>
          <p14:tracePt t="60267" x="6248400" y="4364038"/>
          <p14:tracePt t="60267" x="6256338" y="4364038"/>
          <p14:tracePt t="60279" x="6270625" y="4364038"/>
          <p14:tracePt t="60297" x="6294438" y="4371975"/>
          <p14:tracePt t="60315" x="6310313" y="4371975"/>
          <p14:tracePt t="60333" x="6332538" y="4378325"/>
          <p14:tracePt t="60346" x="6340475" y="4378325"/>
          <p14:tracePt t="60364" x="6364288" y="4378325"/>
          <p14:tracePt t="60382" x="6386513" y="4386263"/>
          <p14:tracePt t="60400" x="6410325" y="4386263"/>
          <p14:tracePt t="60412" x="6426200" y="4386263"/>
          <p14:tracePt t="60431" x="6440488" y="4386263"/>
          <p14:tracePt t="60554" x="6440488" y="4394200"/>
          <p14:tracePt t="60556" x="6440488" y="4402138"/>
          <p14:tracePt t="60560" x="6440488" y="4410075"/>
          <p14:tracePt t="60564" x="6440488" y="4418013"/>
          <p14:tracePt t="60582" x="6440488" y="4432300"/>
          <p14:tracePt t="62701" x="6432550" y="4432300"/>
          <p14:tracePt t="62703" x="6426200" y="4425950"/>
          <p14:tracePt t="62705" x="6410325" y="4418013"/>
          <p14:tracePt t="62706" x="6402388" y="4410075"/>
          <p14:tracePt t="62718" x="6278563" y="4310063"/>
          <p14:tracePt t="62718" x="6248400" y="4302125"/>
          <p14:tracePt t="62730" x="6108700" y="4200525"/>
          <p14:tracePt t="62730" x="6100763" y="4186238"/>
          <p14:tracePt t="62748" x="5970588" y="4116388"/>
          <p14:tracePt t="62766" x="5954713" y="4108450"/>
          <p14:tracePt t="62945" x="5962650" y="4108450"/>
          <p14:tracePt t="62947" x="5976938" y="4108450"/>
          <p14:tracePt t="62949" x="5984875" y="4108450"/>
          <p14:tracePt t="62966" x="6194425" y="4124325"/>
          <p14:tracePt t="62985" x="6448425" y="4178300"/>
          <p14:tracePt t="62985" x="6464300" y="4178300"/>
          <p14:tracePt t="62997" x="6588125" y="4216400"/>
          <p14:tracePt t="62997" x="6588125" y="4224338"/>
          <p14:tracePt t="63015" x="6704013" y="4270375"/>
          <p14:tracePt t="63015" x="6711950" y="4270375"/>
          <p14:tracePt t="63016" x="6718300" y="4270375"/>
          <p14:tracePt t="63033" x="6765925" y="4302125"/>
          <p14:tracePt t="63051" x="6804025" y="4332288"/>
          <p14:tracePt t="63064" x="6827838" y="4348163"/>
          <p14:tracePt t="63082" x="6842125" y="4356100"/>
          <p14:tracePt t="63082" x="6842125" y="4364038"/>
          <p14:tracePt t="63100" x="6858000" y="4378325"/>
          <p14:tracePt t="63118" x="6865938" y="4410075"/>
          <p14:tracePt t="63130" x="6873875" y="4425950"/>
          <p14:tracePt t="63148" x="6881813" y="4448175"/>
          <p14:tracePt t="63167" x="6881813" y="4471988"/>
          <p14:tracePt t="63185" x="6881813" y="4486275"/>
          <p14:tracePt t="63197" x="6881813" y="4494213"/>
          <p14:tracePt t="63246" x="6873875" y="4494213"/>
          <p14:tracePt t="63254" x="6873875" y="4502150"/>
          <p14:tracePt t="63255" x="6865938" y="4502150"/>
          <p14:tracePt t="63264" x="6858000" y="4510088"/>
          <p14:tracePt t="63282" x="6834188" y="4518025"/>
          <p14:tracePt t="63300" x="6819900" y="4525963"/>
          <p14:tracePt t="63587" x="6811963" y="4525963"/>
          <p14:tracePt t="63592" x="6804025" y="4525963"/>
          <p14:tracePt t="63593" x="6804025" y="4533900"/>
          <p14:tracePt t="63597" x="6788150" y="4533900"/>
          <p14:tracePt t="63598" x="6780213" y="4541838"/>
          <p14:tracePt t="63616" x="6688138" y="4541838"/>
          <p14:tracePt t="63634" x="6432550" y="4432300"/>
          <p14:tracePt t="63634" x="6418263" y="4418013"/>
          <p14:tracePt t="63652" x="5784850" y="3846513"/>
          <p14:tracePt t="63664" x="5221288" y="3243263"/>
          <p14:tracePt t="63682" x="4772025" y="2757488"/>
          <p14:tracePt t="63701" x="4679950" y="2587625"/>
          <p14:tracePt t="63719" x="4610100" y="2386013"/>
          <p14:tracePt t="63719" x="4595813" y="2371725"/>
          <p14:tracePt t="63731" x="4510088" y="2178050"/>
          <p14:tracePt t="63731" x="4502150" y="2162175"/>
          <p14:tracePt t="63749" x="4364038" y="1892300"/>
          <p14:tracePt t="63767" x="4310063" y="1768475"/>
          <p14:tracePt t="63786" x="4302125" y="1730375"/>
          <p14:tracePt t="63798" x="4302125" y="1714500"/>
          <p14:tracePt t="63863" x="4302125" y="1706563"/>
          <p14:tracePt t="63864" x="4294188" y="1706563"/>
          <p14:tracePt t="63870" x="4286250" y="1684338"/>
          <p14:tracePt t="63883" x="4224338" y="1590675"/>
          <p14:tracePt t="63901" x="4178300" y="1466850"/>
          <p14:tracePt t="63919" x="4216400" y="1452563"/>
          <p14:tracePt t="63931" x="4248150" y="1444625"/>
          <p14:tracePt t="63949" x="4286250" y="1390650"/>
          <p14:tracePt t="63967" x="4402138" y="1243013"/>
          <p14:tracePt t="63986" x="4525963" y="1143000"/>
          <p14:tracePt t="63986" x="4533900" y="1143000"/>
          <p14:tracePt t="63998" x="4572000" y="1127125"/>
          <p14:tracePt t="63998" x="4579938" y="1127125"/>
          <p14:tracePt t="64016" x="4587875" y="1119188"/>
          <p14:tracePt t="64122" x="4595813" y="1119188"/>
          <p14:tracePt t="64125" x="4595813" y="1112838"/>
          <p14:tracePt t="64128" x="4602163" y="1112838"/>
          <p14:tracePt t="64131" x="4610100" y="1104900"/>
          <p14:tracePt t="64149" x="4657725" y="1042988"/>
          <p14:tracePt t="64168" x="4765675" y="841375"/>
          <p14:tracePt t="64186" x="4981575" y="323850"/>
          <p14:tracePt t="64186" x="4989513" y="28575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B0447E-1BBD-B7BE-0429-0EE750AB8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4250216" cy="47417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</a:t>
            </a:r>
            <a:r>
              <a:rPr lang="en-US" sz="2000" dirty="0">
                <a:latin typeface="+mn-lt"/>
              </a:rPr>
              <a:t>ircuit with start push button and self holding contact</a:t>
            </a:r>
            <a:endParaRPr lang="cs-CZ" sz="2000" dirty="0">
              <a:latin typeface="+mn-lt"/>
            </a:endParaRPr>
          </a:p>
          <a:p>
            <a:pPr lvl="1"/>
            <a:r>
              <a:rPr lang="en-US" dirty="0"/>
              <a:t>Button will close circuit with coil SP1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With voltage on coil, contact 3SP1 will close and complete the circuit with coil even if button A1 is no longer pushed</a:t>
            </a:r>
          </a:p>
          <a:p>
            <a:pPr lvl="1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ADABC-EA9F-8D38-5330-5BFEF244E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contact logic realization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3439FB-6B39-2FAE-704F-C665813BD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472" y="1935956"/>
            <a:ext cx="2777756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08"/>
    </mc:Choice>
    <mc:Fallback xmlns="">
      <p:transition spd="slow" advTm="78108"/>
    </mc:Fallback>
  </mc:AlternateContent>
  <p:extLst>
    <p:ext uri="{3A86A75C-4F4B-4683-9AE1-C65F6400EC91}">
      <p14:laserTraceLst xmlns:p14="http://schemas.microsoft.com/office/powerpoint/2010/main">
        <p14:tracePtLst>
          <p14:tracePt t="433" x="4873625" y="3792538"/>
          <p14:tracePt t="438" x="4865688" y="3792538"/>
          <p14:tracePt t="443" x="4857750" y="3792538"/>
          <p14:tracePt t="455" x="4841875" y="3792538"/>
          <p14:tracePt t="467" x="4811713" y="3800475"/>
          <p14:tracePt t="485" x="4757738" y="3806825"/>
          <p14:tracePt t="504" x="4679950" y="3822700"/>
          <p14:tracePt t="504" x="4672013" y="3822700"/>
          <p14:tracePt t="522" x="4587875" y="3830638"/>
          <p14:tracePt t="534" x="4525963" y="3838575"/>
          <p14:tracePt t="552" x="4448175" y="3846513"/>
          <p14:tracePt t="570" x="4332288" y="3854450"/>
          <p14:tracePt t="589" x="4208463" y="3876675"/>
          <p14:tracePt t="601" x="4154488" y="3892550"/>
          <p14:tracePt t="601" x="4146550" y="3892550"/>
          <p14:tracePt t="619" x="4046538" y="3914775"/>
          <p14:tracePt t="637" x="3938588" y="3930650"/>
          <p14:tracePt t="655" x="3868738" y="3946525"/>
          <p14:tracePt t="667" x="3838575" y="3954463"/>
          <p14:tracePt t="686" x="3800475" y="3962400"/>
          <p14:tracePt t="704" x="3768725" y="3970338"/>
          <p14:tracePt t="722" x="3738563" y="3984625"/>
          <p14:tracePt t="734" x="3730625" y="3984625"/>
          <p14:tracePt t="753" x="3714750" y="3984625"/>
          <p14:tracePt t="771" x="3706813" y="3984625"/>
          <p14:tracePt t="789" x="3698875" y="3984625"/>
          <p14:tracePt t="801" x="3690938" y="3984625"/>
          <p14:tracePt t="851" x="3684588" y="3984625"/>
          <p14:tracePt t="862" x="3676650" y="3984625"/>
          <p14:tracePt t="890" x="3668713" y="3984625"/>
          <p14:tracePt t="908" x="3660775" y="3984625"/>
          <p14:tracePt t="953" x="3660775" y="3976688"/>
          <p14:tracePt t="963" x="3652838" y="3976688"/>
          <p14:tracePt t="966" x="3652838" y="3970338"/>
          <p14:tracePt t="971" x="3652838" y="3962400"/>
          <p14:tracePt t="989" x="3652838" y="3954463"/>
          <p14:tracePt t="1001" x="3644900" y="3946525"/>
          <p14:tracePt t="1019" x="3644900" y="3930650"/>
          <p14:tracePt t="1037" x="3636963" y="3922713"/>
          <p14:tracePt t="1056" x="3629025" y="3914775"/>
          <p14:tracePt t="1068" x="3622675" y="3914775"/>
          <p14:tracePt t="1086" x="3614738" y="3914775"/>
          <p14:tracePt t="1129" x="3614738" y="3908425"/>
          <p14:tracePt t="1144" x="3614738" y="3900488"/>
          <p14:tracePt t="1154" x="3614738" y="3892550"/>
          <p14:tracePt t="1327" x="3614738" y="3900488"/>
          <p14:tracePt t="1329" x="3622675" y="3900488"/>
          <p14:tracePt t="1331" x="3622675" y="3908425"/>
          <p14:tracePt t="1335" x="3622675" y="3914775"/>
          <p14:tracePt t="1353" x="3652838" y="3976688"/>
          <p14:tracePt t="1371" x="3684588" y="4046538"/>
          <p14:tracePt t="1389" x="3706813" y="4092575"/>
          <p14:tracePt t="1402" x="3722688" y="4116388"/>
          <p14:tracePt t="1420" x="3730625" y="4132263"/>
          <p14:tracePt t="1499" x="3730625" y="4140200"/>
          <p14:tracePt t="1510" x="3730625" y="4146550"/>
          <p14:tracePt t="1514" x="3730625" y="4154488"/>
          <p14:tracePt t="1523" x="3738563" y="4162425"/>
          <p14:tracePt t="1535" x="3744913" y="4178300"/>
          <p14:tracePt t="1553" x="3744913" y="4194175"/>
          <p14:tracePt t="1571" x="3752850" y="4208463"/>
          <p14:tracePt t="1590" x="3752850" y="4224338"/>
          <p14:tracePt t="1602" x="3752850" y="4232275"/>
          <p14:tracePt t="1620" x="3760788" y="4248150"/>
          <p14:tracePt t="1638" x="3784600" y="4286250"/>
          <p14:tracePt t="1656" x="3806825" y="4316413"/>
          <p14:tracePt t="1668" x="3822700" y="4332288"/>
          <p14:tracePt t="1687" x="3838575" y="4348163"/>
          <p14:tracePt t="1705" x="3854450" y="4348163"/>
          <p14:tracePt t="1839" x="3860800" y="4348163"/>
          <p14:tracePt t="1840" x="3860800" y="4340225"/>
          <p14:tracePt t="1844" x="3860800" y="4332288"/>
          <p14:tracePt t="1845" x="3868738" y="4332288"/>
          <p14:tracePt t="1857" x="3884613" y="4302125"/>
          <p14:tracePt t="1857" x="3892550" y="4302125"/>
          <p14:tracePt t="2263" x="3892550" y="4294188"/>
          <p14:tracePt t="2268" x="3892550" y="4286250"/>
          <p14:tracePt t="2269" x="3892550" y="4278313"/>
          <p14:tracePt t="2275" x="3900488" y="4232275"/>
          <p14:tracePt t="2276" x="3908425" y="4224338"/>
          <p14:tracePt t="2287" x="3946525" y="4146550"/>
          <p14:tracePt t="2305" x="3962400" y="4116388"/>
          <p14:tracePt t="2324" x="3914775" y="4092575"/>
          <p14:tracePt t="2324" x="3900488" y="4086225"/>
          <p14:tracePt t="2336" x="3722688" y="3984625"/>
          <p14:tracePt t="2354" x="3429000" y="3768725"/>
          <p14:tracePt t="2372" x="3251200" y="3690938"/>
          <p14:tracePt t="2390" x="3205163" y="3690938"/>
          <p14:tracePt t="2410" x="3205163" y="3698875"/>
          <p14:tracePt t="2421" x="3205163" y="3706813"/>
          <p14:tracePt t="2439" x="3221038" y="3722688"/>
          <p14:tracePt t="2457" x="3235325" y="3738563"/>
          <p14:tracePt t="2469" x="3243263" y="3744913"/>
          <p14:tracePt t="2487" x="3259138" y="3806825"/>
          <p14:tracePt t="2506" x="3328988" y="3922713"/>
          <p14:tracePt t="2524" x="3467100" y="4016375"/>
          <p14:tracePt t="2536" x="3652838" y="4046538"/>
          <p14:tracePt t="2554" x="3744913" y="4070350"/>
          <p14:tracePt t="2572" x="3738563" y="4070350"/>
          <p14:tracePt t="3300" x="3730625" y="4062413"/>
          <p14:tracePt t="3335" x="3722688" y="4062413"/>
          <p14:tracePt t="3338" x="3722688" y="4070350"/>
          <p14:tracePt t="3343" x="3714750" y="4078288"/>
          <p14:tracePt t="3355" x="3706813" y="4100513"/>
          <p14:tracePt t="3373" x="3676650" y="4140200"/>
          <p14:tracePt t="3385" x="3652838" y="4170363"/>
          <p14:tracePt t="3404" x="3582988" y="4200525"/>
          <p14:tracePt t="3404" x="3582988" y="4208463"/>
          <p14:tracePt t="3422" x="3490913" y="4240213"/>
          <p14:tracePt t="3440" x="3421063" y="4286250"/>
          <p14:tracePt t="3452" x="3390900" y="4310063"/>
          <p14:tracePt t="3470" x="3359150" y="4356100"/>
          <p14:tracePt t="3489" x="3313113" y="4386263"/>
          <p14:tracePt t="3489" x="3313113" y="4394200"/>
          <p14:tracePt t="3507" x="3251200" y="4418013"/>
          <p14:tracePt t="3519" x="3221038" y="4432300"/>
          <p14:tracePt t="3537" x="3205163" y="4440238"/>
          <p14:tracePt t="3555" x="3205163" y="4448175"/>
          <p14:tracePt t="3574" x="3205163" y="4456113"/>
          <p14:tracePt t="3592" x="3213100" y="4456113"/>
          <p14:tracePt t="3630" x="3213100" y="4464050"/>
          <p14:tracePt t="3641" x="3213100" y="4471988"/>
          <p14:tracePt t="3644" x="3213100" y="4479925"/>
          <p14:tracePt t="3652" x="3213100" y="4486275"/>
          <p14:tracePt t="3670" x="3213100" y="4494213"/>
          <p14:tracePt t="3713" x="3213100" y="4502150"/>
          <p14:tracePt t="3766" x="3213100" y="4494213"/>
          <p14:tracePt t="3769" x="3213100" y="4486275"/>
          <p14:tracePt t="3773" x="3213100" y="4479925"/>
          <p14:tracePt t="3775" x="3213100" y="4471988"/>
          <p14:tracePt t="3786" x="3205163" y="4471988"/>
          <p14:tracePt t="4552" x="3205163" y="4464050"/>
          <p14:tracePt t="4553" x="3197225" y="4464050"/>
          <p14:tracePt t="4556" x="3197225" y="4456113"/>
          <p14:tracePt t="4574" x="3159125" y="4364038"/>
          <p14:tracePt t="4587" x="3135313" y="4324350"/>
          <p14:tracePt t="4605" x="3127375" y="4316413"/>
          <p14:tracePt t="4625" x="3127375" y="4310063"/>
          <p14:tracePt t="4641" x="3081338" y="4294188"/>
          <p14:tracePt t="4653" x="3051175" y="4294188"/>
          <p14:tracePt t="4672" x="3043238" y="4340225"/>
          <p14:tracePt t="4672" x="3043238" y="4348163"/>
          <p14:tracePt t="4690" x="3081338" y="4410075"/>
          <p14:tracePt t="4708" x="3282950" y="4464050"/>
          <p14:tracePt t="4720" x="3328988" y="4471988"/>
          <p14:tracePt t="5081" x="3321050" y="4471988"/>
          <p14:tracePt t="5090" x="3313113" y="4471988"/>
          <p14:tracePt t="5130" x="3305175" y="4471988"/>
          <p14:tracePt t="5135" x="3297238" y="4471988"/>
          <p14:tracePt t="5141" x="3289300" y="4471988"/>
          <p14:tracePt t="5150" x="3282950" y="4479925"/>
          <p14:tracePt t="5157" x="3275013" y="4479925"/>
          <p14:tracePt t="5176" x="3275013" y="4486275"/>
          <p14:tracePt t="5187" x="3267075" y="4486275"/>
          <p14:tracePt t="5206" x="3243263" y="4494213"/>
          <p14:tracePt t="5224" x="3221038" y="4486275"/>
          <p14:tracePt t="5242" x="3213100" y="4479925"/>
          <p14:tracePt t="5254" x="3213100" y="4486275"/>
          <p14:tracePt t="5285" x="3213100" y="4494213"/>
          <p14:tracePt t="5297" x="3213100" y="4502150"/>
          <p14:tracePt t="5309" x="3213100" y="4510088"/>
          <p14:tracePt t="5321" x="3213100" y="4518025"/>
          <p14:tracePt t="5321" x="3221038" y="4518025"/>
          <p14:tracePt t="5339" x="3228975" y="4533900"/>
          <p14:tracePt t="5384" x="3235325" y="4533900"/>
          <p14:tracePt t="5385" x="3243263" y="4533900"/>
          <p14:tracePt t="5387" x="3251200" y="4518025"/>
          <p14:tracePt t="5406" x="3336925" y="4356100"/>
          <p14:tracePt t="5406" x="3343275" y="4348163"/>
          <p14:tracePt t="5424" x="3367088" y="4294188"/>
          <p14:tracePt t="5822" x="3367088" y="4286250"/>
          <p14:tracePt t="5827" x="3367088" y="4278313"/>
          <p14:tracePt t="5828" x="3375025" y="4270375"/>
          <p14:tracePt t="5842" x="3444875" y="4070350"/>
          <p14:tracePt t="5854" x="3598863" y="3938588"/>
          <p14:tracePt t="5873" x="3846513" y="3884613"/>
          <p14:tracePt t="5891" x="3992563" y="3868738"/>
          <p14:tracePt t="5909" x="4038600" y="3860800"/>
          <p14:tracePt t="5933" x="4046538" y="3860800"/>
          <p14:tracePt t="5943" x="4054475" y="3860800"/>
          <p14:tracePt t="5958" x="4162425" y="3876675"/>
          <p14:tracePt t="5958" x="4178300" y="3884613"/>
          <p14:tracePt t="5976" x="4471988" y="3946525"/>
          <p14:tracePt t="5988" x="4602163" y="3962400"/>
          <p14:tracePt t="6006" x="4687888" y="3976688"/>
          <p14:tracePt t="6024" x="4733925" y="3992563"/>
          <p14:tracePt t="6043" x="4772025" y="4008438"/>
          <p14:tracePt t="6055" x="4803775" y="4016375"/>
          <p14:tracePt t="6073" x="4841875" y="4038600"/>
          <p14:tracePt t="6091" x="4881563" y="4078288"/>
          <p14:tracePt t="6109" x="5043488" y="4200525"/>
          <p14:tracePt t="6122" x="5181600" y="4224338"/>
          <p14:tracePt t="6523" x="5173663" y="4224338"/>
          <p14:tracePt t="6525" x="5173663" y="4232275"/>
          <p14:tracePt t="6530" x="5167313" y="4232275"/>
          <p14:tracePt t="6540" x="5167313" y="4248150"/>
          <p14:tracePt t="6558" x="5159375" y="4278313"/>
          <p14:tracePt t="6577" x="5143500" y="4294188"/>
          <p14:tracePt t="6589" x="5127625" y="4302125"/>
          <p14:tracePt t="6607" x="5089525" y="4310063"/>
          <p14:tracePt t="6625" x="5073650" y="4332288"/>
          <p14:tracePt t="6643" x="5081588" y="4348163"/>
          <p14:tracePt t="6655" x="5081588" y="4364038"/>
          <p14:tracePt t="6674" x="5089525" y="4394200"/>
          <p14:tracePt t="6692" x="5097463" y="4402138"/>
          <p14:tracePt t="6710" x="5119688" y="4418013"/>
          <p14:tracePt t="6722" x="5143500" y="4425950"/>
          <p14:tracePt t="6740" x="5181600" y="4440238"/>
          <p14:tracePt t="6759" x="5205413" y="4448175"/>
          <p14:tracePt t="6789" x="5197475" y="4448175"/>
          <p14:tracePt t="6790" x="5197475" y="4456113"/>
          <p14:tracePt t="6807" x="5135563" y="4471988"/>
          <p14:tracePt t="6825" x="5089525" y="4448175"/>
          <p14:tracePt t="6843" x="5197475" y="4256088"/>
          <p14:tracePt t="6856" x="5275263" y="4124325"/>
          <p14:tracePt t="6856" x="5283200" y="4108450"/>
          <p14:tracePt t="6874" x="5313363" y="4054475"/>
          <p14:tracePt t="7220" x="5313363" y="4046538"/>
          <p14:tracePt t="7226" x="5305425" y="4046538"/>
          <p14:tracePt t="7386" x="5305425" y="4038600"/>
          <p14:tracePt t="7390" x="5305425" y="4030663"/>
          <p14:tracePt t="7393" x="5305425" y="4024313"/>
          <p14:tracePt t="7395" x="5305425" y="4016375"/>
          <p14:tracePt t="7408" x="5305425" y="3938588"/>
          <p14:tracePt t="7426" x="5297488" y="3860800"/>
          <p14:tracePt t="7444" x="5289550" y="3814763"/>
          <p14:tracePt t="7456" x="5283200" y="3784600"/>
          <p14:tracePt t="7474" x="5283200" y="3738563"/>
          <p14:tracePt t="7493" x="5283200" y="3706813"/>
          <p14:tracePt t="7511" x="5275263" y="3676650"/>
          <p14:tracePt t="7523" x="5275263" y="3660775"/>
          <p14:tracePt t="7541" x="5267325" y="3644900"/>
          <p14:tracePt t="7559" x="5267325" y="3636963"/>
          <p14:tracePt t="8283" x="5267325" y="3629025"/>
          <p14:tracePt t="8285" x="5267325" y="3606800"/>
          <p14:tracePt t="8287" x="5267325" y="3582988"/>
          <p14:tracePt t="8288" x="5267325" y="3568700"/>
          <p14:tracePt t="8293" x="5267325" y="3459163"/>
          <p14:tracePt t="8312" x="5275263" y="3089275"/>
          <p14:tracePt t="8312" x="5275263" y="3073400"/>
          <p14:tracePt t="8324" x="5283200" y="3027363"/>
          <p14:tracePt t="8364" x="5283200" y="3019425"/>
          <p14:tracePt t="8369" x="5283200" y="3011488"/>
          <p14:tracePt t="8378" x="5267325" y="2973388"/>
          <p14:tracePt t="8390" x="5235575" y="2935288"/>
          <p14:tracePt t="8409" x="5167313" y="2903538"/>
          <p14:tracePt t="8427" x="5135563" y="2895600"/>
          <p14:tracePt t="8445" x="5127625" y="2895600"/>
          <p14:tracePt t="8513" x="5119688" y="2895600"/>
          <p14:tracePt t="8521" x="5113338" y="2887663"/>
          <p14:tracePt t="8525" x="5105400" y="2881313"/>
          <p14:tracePt t="8529" x="5097463" y="2881313"/>
          <p14:tracePt t="8542" x="5065713" y="2873375"/>
          <p14:tracePt t="8560" x="5119688" y="2857500"/>
          <p14:tracePt t="8579" x="5289550" y="2857500"/>
          <p14:tracePt t="8602" x="5283200" y="2857500"/>
          <p14:tracePt t="8835" x="5289550" y="2865438"/>
          <p14:tracePt t="8838" x="5289550" y="2873375"/>
          <p14:tracePt t="8839" x="5297488" y="2873375"/>
          <p14:tracePt t="8845" x="5305425" y="2881313"/>
          <p14:tracePt t="8857" x="5321300" y="2887663"/>
          <p14:tracePt t="8876" x="5367338" y="2911475"/>
          <p14:tracePt t="8894" x="5383213" y="2935288"/>
          <p14:tracePt t="8912" x="5391150" y="2943225"/>
          <p14:tracePt t="8924" x="5399088" y="2949575"/>
          <p14:tracePt t="8943" x="5429250" y="2981325"/>
          <p14:tracePt t="8961" x="5453063" y="3027363"/>
          <p14:tracePt t="8979" x="5499100" y="3065463"/>
          <p14:tracePt t="8991" x="5514975" y="3081338"/>
          <p14:tracePt t="9009" x="5514975" y="3097213"/>
          <p14:tracePt t="9064" x="5514975" y="3105150"/>
          <p14:tracePt t="9092" x="5514975" y="3113088"/>
          <p14:tracePt t="9098" x="5514975" y="3119438"/>
          <p14:tracePt t="9107" x="5521325" y="3119438"/>
          <p14:tracePt t="9113" x="5521325" y="3127375"/>
          <p14:tracePt t="9124" x="5529263" y="3143250"/>
          <p14:tracePt t="9143" x="5545138" y="3173413"/>
          <p14:tracePt t="9161" x="5545138" y="3189288"/>
          <p14:tracePt t="9224" x="5553075" y="3189288"/>
          <p14:tracePt t="9231" x="5553075" y="3197225"/>
          <p14:tracePt t="9234" x="5561013" y="3197225"/>
          <p14:tracePt t="9246" x="5583238" y="3213100"/>
          <p14:tracePt t="9258" x="5607050" y="3228975"/>
          <p14:tracePt t="9276" x="5629275" y="3251200"/>
          <p14:tracePt t="9294" x="5637213" y="3259138"/>
          <p14:tracePt t="9313" x="5645150" y="3275013"/>
          <p14:tracePt t="9325" x="5653088" y="3282950"/>
          <p14:tracePt t="9343" x="5668963" y="3297238"/>
          <p14:tracePt t="9361" x="5676900" y="3297238"/>
          <p14:tracePt t="9420" x="5684838" y="3297238"/>
          <p14:tracePt t="9423" x="5691188" y="3297238"/>
          <p14:tracePt t="9424" x="5699125" y="3282950"/>
          <p14:tracePt t="9428" x="5722938" y="3267075"/>
          <p14:tracePt t="9446" x="5776913" y="3243263"/>
          <p14:tracePt t="9876" x="5784850" y="3235325"/>
          <p14:tracePt t="9878" x="5784850" y="3228975"/>
          <p14:tracePt t="9883" x="5792788" y="3213100"/>
          <p14:tracePt t="9895" x="5861050" y="3151188"/>
          <p14:tracePt t="9913" x="5992813" y="3089275"/>
          <p14:tracePt t="9925" x="6086475" y="3057525"/>
          <p14:tracePt t="9944" x="6224588" y="3027363"/>
          <p14:tracePt t="9944" x="6232525" y="3027363"/>
          <p14:tracePt t="9962" x="6332538" y="3003550"/>
          <p14:tracePt t="9980" x="6456363" y="2965450"/>
          <p14:tracePt t="9992" x="6548438" y="2935288"/>
          <p14:tracePt t="10010" x="6688138" y="2873375"/>
          <p14:tracePt t="10029" x="6788150" y="2811463"/>
          <p14:tracePt t="10029" x="6788150" y="2803525"/>
          <p14:tracePt t="10047" x="6850063" y="2771775"/>
          <p14:tracePt t="10059" x="6873875" y="2757488"/>
          <p14:tracePt t="10077" x="6896100" y="2741613"/>
          <p14:tracePt t="10095" x="6904038" y="2733675"/>
          <p14:tracePt t="10114" x="6911975" y="2733675"/>
          <p14:tracePt t="10153" x="6919913" y="2725738"/>
          <p14:tracePt t="10165" x="6927850" y="2725738"/>
          <p14:tracePt t="10177" x="6927850" y="2717800"/>
          <p14:tracePt t="10180" x="6935788" y="2717800"/>
          <p14:tracePt t="10193" x="6943725" y="2703513"/>
          <p14:tracePt t="10211" x="6958013" y="2671763"/>
          <p14:tracePt t="10229" x="6973888" y="2641600"/>
          <p14:tracePt t="10247" x="6981825" y="2617788"/>
          <p14:tracePt t="10259" x="6989763" y="2609850"/>
          <p14:tracePt t="10277" x="6989763" y="2587625"/>
          <p14:tracePt t="10295" x="6997700" y="2563813"/>
          <p14:tracePt t="10314" x="7004050" y="2541588"/>
          <p14:tracePt t="10326" x="7011988" y="2525713"/>
          <p14:tracePt t="10344" x="7011988" y="2501900"/>
          <p14:tracePt t="10363" x="7011988" y="2471738"/>
          <p14:tracePt t="10380" x="7004050" y="2455863"/>
          <p14:tracePt t="10396" x="7004050" y="2447925"/>
          <p14:tracePt t="10411" x="6997700" y="2447925"/>
          <p14:tracePt t="10429" x="6989763" y="2425700"/>
          <p14:tracePt t="10447" x="6950075" y="2393950"/>
          <p14:tracePt t="10459" x="6896100" y="2363788"/>
          <p14:tracePt t="10477" x="6811963" y="2324100"/>
          <p14:tracePt t="10496" x="6750050" y="2301875"/>
          <p14:tracePt t="10514" x="6718300" y="2293938"/>
          <p14:tracePt t="10526" x="6704013" y="2293938"/>
          <p14:tracePt t="10544" x="6642100" y="2293938"/>
          <p14:tracePt t="10562" x="6534150" y="2309813"/>
          <p14:tracePt t="10581" x="6418263" y="2332038"/>
          <p14:tracePt t="10593" x="6378575" y="2339975"/>
          <p14:tracePt t="10593" x="6372225" y="2339975"/>
          <p14:tracePt t="10611" x="6324600" y="2371725"/>
          <p14:tracePt t="10630" x="6294438" y="2425700"/>
          <p14:tracePt t="10647" x="6286500" y="2471738"/>
          <p14:tracePt t="10660" x="6286500" y="2509838"/>
          <p14:tracePt t="10660" x="6286500" y="2517775"/>
          <p14:tracePt t="10678" x="6294438" y="2579688"/>
          <p14:tracePt t="10678" x="6302375" y="2579688"/>
          <p14:tracePt t="10696" x="6348413" y="2633663"/>
          <p14:tracePt t="10714" x="6410325" y="2679700"/>
          <p14:tracePt t="10726" x="6448425" y="2695575"/>
          <p14:tracePt t="10744" x="6510338" y="2717800"/>
          <p14:tracePt t="10763" x="6556375" y="2741613"/>
          <p14:tracePt t="10781" x="6564313" y="2741613"/>
          <p14:tracePt t="10872" x="6564313" y="2749550"/>
          <p14:tracePt t="10883" x="6564313" y="2757488"/>
          <p14:tracePt t="10884" x="6556375" y="2757488"/>
          <p14:tracePt t="10890" x="6548438" y="2757488"/>
          <p14:tracePt t="10899" x="6548438" y="2765425"/>
          <p14:tracePt t="10918" x="6542088" y="2765425"/>
          <p14:tracePt t="10927" x="6542088" y="2771775"/>
          <p14:tracePt t="11025" x="6542088" y="2779713"/>
          <p14:tracePt t="11028" x="6542088" y="2787650"/>
          <p14:tracePt t="11031" x="6534150" y="2795588"/>
          <p14:tracePt t="11048" x="6534150" y="2849563"/>
          <p14:tracePt t="11060" x="6534150" y="2903538"/>
          <p14:tracePt t="11078" x="6572250" y="2997200"/>
          <p14:tracePt t="11096" x="6672263" y="3105150"/>
          <p14:tracePt t="11114" x="6804025" y="3205163"/>
          <p14:tracePt t="11127" x="6888163" y="3267075"/>
          <p14:tracePt t="11127" x="6896100" y="3267075"/>
          <p14:tracePt t="11145" x="7011988" y="3351213"/>
          <p14:tracePt t="11145" x="7019925" y="3351213"/>
          <p14:tracePt t="11163" x="7127875" y="3444875"/>
          <p14:tracePt t="11181" x="7229475" y="3536950"/>
          <p14:tracePt t="11193" x="7297738" y="3590925"/>
          <p14:tracePt t="11212" x="7405688" y="3644900"/>
          <p14:tracePt t="11212" x="7413625" y="3644900"/>
          <p14:tracePt t="11230" x="7499350" y="3660775"/>
          <p14:tracePt t="11248" x="7553325" y="3660775"/>
          <p14:tracePt t="11260" x="7575550" y="3629025"/>
          <p14:tracePt t="11278" x="7615238" y="3582988"/>
          <p14:tracePt t="11297" x="7691438" y="3536950"/>
          <p14:tracePt t="11297" x="7707313" y="3536950"/>
          <p14:tracePt t="11315" x="7839075" y="3498850"/>
          <p14:tracePt t="11327" x="7939088" y="3459163"/>
          <p14:tracePt t="11345" x="8078788" y="3390900"/>
          <p14:tracePt t="11363" x="8154988" y="3328988"/>
          <p14:tracePt t="11382" x="8186738" y="3275013"/>
          <p14:tracePt t="11382" x="8194675" y="3267075"/>
          <p14:tracePt t="11394" x="8201025" y="3235325"/>
          <p14:tracePt t="11394" x="8201025" y="3228975"/>
          <p14:tracePt t="11412" x="8216900" y="3143250"/>
          <p14:tracePt t="11430" x="8224838" y="3057525"/>
          <p14:tracePt t="11448" x="8232775" y="2997200"/>
          <p14:tracePt t="11460" x="8232775" y="2965450"/>
          <p14:tracePt t="11478" x="8248650" y="2911475"/>
          <p14:tracePt t="11497" x="8262938" y="2865438"/>
          <p14:tracePt t="11515" x="8278813" y="2819400"/>
          <p14:tracePt t="11527" x="8286750" y="2787650"/>
          <p14:tracePt t="11545" x="8286750" y="2741613"/>
          <p14:tracePt t="11563" x="8294688" y="2679700"/>
          <p14:tracePt t="11582" x="8310563" y="2609850"/>
          <p14:tracePt t="11594" x="8316913" y="2563813"/>
          <p14:tracePt t="11594" x="8316913" y="2555875"/>
          <p14:tracePt t="11613" x="8316913" y="2486025"/>
          <p14:tracePt t="11630" x="8316913" y="2425700"/>
          <p14:tracePt t="11648" x="8294688" y="2371725"/>
          <p14:tracePt t="11660" x="8286750" y="2347913"/>
          <p14:tracePt t="11679" x="8286750" y="2339975"/>
          <p14:tracePt t="11706" x="8278813" y="2339975"/>
          <p14:tracePt t="11716" x="8278813" y="2332038"/>
          <p14:tracePt t="11727" x="8270875" y="2332038"/>
          <p14:tracePt t="11745" x="8262938" y="2324100"/>
          <p14:tracePt t="11764" x="8256588" y="2324100"/>
          <p14:tracePt t="11776" x="8240713" y="2316163"/>
          <p14:tracePt t="11794" x="8208963" y="2316163"/>
          <p14:tracePt t="11812" x="8178800" y="2316163"/>
          <p14:tracePt t="11830" x="8154988" y="2309813"/>
          <p14:tracePt t="11843" x="8140700" y="2309813"/>
          <p14:tracePt t="11861" x="8116888" y="2309813"/>
          <p14:tracePt t="11879" x="8078788" y="2309813"/>
          <p14:tracePt t="11897" x="8054975" y="2301875"/>
          <p14:tracePt t="11910" x="8039100" y="2301875"/>
          <p14:tracePt t="11945" x="8039100" y="2293938"/>
          <p14:tracePt t="11946" x="8031163" y="2293938"/>
          <p14:tracePt t="11964" x="8016875" y="2270125"/>
          <p14:tracePt t="11976" x="8008938" y="2270125"/>
          <p14:tracePt t="11994" x="8001000" y="2255838"/>
          <p14:tracePt t="12012" x="7977188" y="2255838"/>
          <p14:tracePt t="12031" x="7947025" y="2255838"/>
          <p14:tracePt t="12043" x="7939088" y="2262188"/>
          <p14:tracePt t="12061" x="7915275" y="2270125"/>
          <p14:tracePt t="12079" x="7885113" y="2286000"/>
          <p14:tracePt t="12097" x="7861300" y="2324100"/>
          <p14:tracePt t="12110" x="7847013" y="2371725"/>
          <p14:tracePt t="12110" x="7839075" y="2371725"/>
          <p14:tracePt t="12128" x="7815263" y="2455863"/>
          <p14:tracePt t="12146" x="7800975" y="2547938"/>
          <p14:tracePt t="12164" x="7800975" y="2671763"/>
          <p14:tracePt t="12177" x="7815263" y="2765425"/>
          <p14:tracePt t="12177" x="7815263" y="2771775"/>
          <p14:tracePt t="12194" x="7839075" y="2911475"/>
          <p14:tracePt t="12213" x="7854950" y="3043238"/>
          <p14:tracePt t="12213" x="7861300" y="3043238"/>
          <p14:tracePt t="12231" x="7877175" y="3127375"/>
          <p14:tracePt t="12243" x="7893050" y="3151188"/>
          <p14:tracePt t="12261" x="7900988" y="3159125"/>
          <p14:tracePt t="12819" x="7900988" y="3167063"/>
          <p14:tracePt t="12826" x="7900988" y="3173413"/>
          <p14:tracePt t="12829" x="7908925" y="3181350"/>
          <p14:tracePt t="12832" x="7908925" y="3189288"/>
          <p14:tracePt t="12844" x="7915275" y="3228975"/>
          <p14:tracePt t="12844" x="7923213" y="3228975"/>
          <p14:tracePt t="12862" x="7954963" y="3297238"/>
          <p14:tracePt t="12880" x="7993063" y="3359150"/>
          <p14:tracePt t="12898" x="8024813" y="3421063"/>
          <p14:tracePt t="12910" x="8031163" y="3459163"/>
          <p14:tracePt t="12929" x="8031163" y="3529013"/>
          <p14:tracePt t="12947" x="8031163" y="3598863"/>
          <p14:tracePt t="12947" x="8031163" y="3606800"/>
          <p14:tracePt t="12965" x="8031163" y="3676650"/>
          <p14:tracePt t="12977" x="8039100" y="3722688"/>
          <p14:tracePt t="12995" x="8047038" y="3792538"/>
          <p14:tracePt t="13013" x="8062913" y="3854450"/>
          <p14:tracePt t="13032" x="8070850" y="3900488"/>
          <p14:tracePt t="13044" x="8070850" y="3914775"/>
          <p14:tracePt t="13062" x="8070850" y="3922713"/>
          <p14:tracePt t="13080" x="8070850" y="3938588"/>
          <p14:tracePt t="13098" x="8070850" y="3962400"/>
          <p14:tracePt t="13110" x="8078788" y="3984625"/>
          <p14:tracePt t="13129" x="8086725" y="4016375"/>
          <p14:tracePt t="13147" x="8086725" y="4046538"/>
          <p14:tracePt t="13165" x="8086725" y="4062413"/>
          <p14:tracePt t="13177" x="8086725" y="4070350"/>
          <p14:tracePt t="13195" x="8086725" y="4078288"/>
          <p14:tracePt t="13214" x="8093075" y="4116388"/>
          <p14:tracePt t="13232" x="8093075" y="4162425"/>
          <p14:tracePt t="13244" x="8093075" y="4194175"/>
          <p14:tracePt t="13262" x="8093075" y="4240213"/>
          <p14:tracePt t="13280" x="8086725" y="4278313"/>
          <p14:tracePt t="13299" x="8086725" y="4302125"/>
          <p14:tracePt t="13311" x="8086725" y="4316413"/>
          <p14:tracePt t="13329" x="8078788" y="4332288"/>
          <p14:tracePt t="13347" x="8070850" y="4356100"/>
          <p14:tracePt t="13365" x="8054975" y="4371975"/>
          <p14:tracePt t="13377" x="8047038" y="4378325"/>
          <p14:tracePt t="13396" x="8039100" y="4402138"/>
          <p14:tracePt t="13414" x="8024813" y="4425950"/>
          <p14:tracePt t="13439" x="8024813" y="4432300"/>
          <p14:tracePt t="13444" x="8016875" y="4432300"/>
          <p14:tracePt t="13462" x="8001000" y="4432300"/>
          <p14:tracePt t="13481" x="7985125" y="4425950"/>
          <p14:tracePt t="13499" x="7985125" y="4410075"/>
          <p14:tracePt t="13551" x="7977188" y="4410075"/>
          <p14:tracePt t="13555" x="7977188" y="4402138"/>
          <p14:tracePt t="13559" x="7970838" y="4402138"/>
          <p14:tracePt t="13567" x="7962900" y="4402138"/>
          <p14:tracePt t="13578" x="7954963" y="4402138"/>
          <p14:tracePt t="13596" x="7931150" y="4394200"/>
          <p14:tracePt t="13614" x="7915275" y="4394200"/>
          <p14:tracePt t="13632" x="7893050" y="4394200"/>
          <p14:tracePt t="13644" x="7885113" y="4394200"/>
          <p14:tracePt t="13663" x="7861300" y="4410075"/>
          <p14:tracePt t="13681" x="7847013" y="4440238"/>
          <p14:tracePt t="13699" x="7847013" y="4494213"/>
          <p14:tracePt t="13711" x="7847013" y="4518025"/>
          <p14:tracePt t="13729" x="7847013" y="4556125"/>
          <p14:tracePt t="13747" x="7847013" y="4595813"/>
          <p14:tracePt t="13766" x="7908925" y="4679950"/>
          <p14:tracePt t="13778" x="7985125" y="4757738"/>
          <p14:tracePt t="13796" x="8124825" y="4873625"/>
          <p14:tracePt t="13814" x="8224838" y="4943475"/>
          <p14:tracePt t="13815" x="8232775" y="4943475"/>
          <p14:tracePt t="13832" x="8310563" y="4989513"/>
          <p14:tracePt t="13845" x="8340725" y="5011738"/>
          <p14:tracePt t="13845" x="8348663" y="5011738"/>
          <p14:tracePt t="13863" x="8378825" y="5035550"/>
          <p14:tracePt t="13881" x="8394700" y="5043488"/>
          <p14:tracePt t="13899" x="8394700" y="5051425"/>
          <p14:tracePt t="13988" x="8402638" y="5051425"/>
          <p14:tracePt t="14053" x="8410575" y="5051425"/>
          <p14:tracePt t="14130" x="8418513" y="5051425"/>
          <p14:tracePt t="14140" x="8426450" y="5051425"/>
          <p14:tracePt t="14147" x="8426450" y="5043488"/>
          <p14:tracePt t="14156" x="8426450" y="5035550"/>
          <p14:tracePt t="14166" x="8432800" y="5011738"/>
          <p14:tracePt t="14178" x="8440738" y="4957763"/>
          <p14:tracePt t="14196" x="8440738" y="4841875"/>
          <p14:tracePt t="14215" x="8386763" y="4657725"/>
          <p14:tracePt t="14215" x="8386763" y="4641850"/>
          <p14:tracePt t="14233" x="8286750" y="4394200"/>
          <p14:tracePt t="14245" x="8216900" y="4248150"/>
          <p14:tracePt t="14263" x="8108950" y="4054475"/>
          <p14:tracePt t="14281" x="7993063" y="3854450"/>
          <p14:tracePt t="14300" x="7885113" y="3676650"/>
          <p14:tracePt t="14312" x="7847013" y="3606800"/>
          <p14:tracePt t="14330" x="7793038" y="3536950"/>
          <p14:tracePt t="14348" x="7761288" y="3498850"/>
          <p14:tracePt t="14366" x="7753350" y="3490913"/>
          <p14:tracePt t="14379" x="7745413" y="3490913"/>
          <p14:tracePt t="14423" x="7745413" y="3482975"/>
          <p14:tracePt t="14429" x="7739063" y="3482975"/>
          <p14:tracePt t="14433" x="7739063" y="3475038"/>
          <p14:tracePt t="14445" x="7723188" y="3452813"/>
          <p14:tracePt t="14463" x="7699375" y="3413125"/>
          <p14:tracePt t="14482" x="7699375" y="3351213"/>
          <p14:tracePt t="14482" x="7699375" y="3343275"/>
          <p14:tracePt t="14500" x="7707313" y="3275013"/>
          <p14:tracePt t="14512" x="7715250" y="3267075"/>
          <p14:tracePt t="15411" x="7715250" y="3259138"/>
          <p14:tracePt t="15416" x="7715250" y="3251200"/>
          <p14:tracePt t="15434" x="7707313" y="3073400"/>
          <p14:tracePt t="15446" x="7707313" y="2919413"/>
          <p14:tracePt t="15464" x="7723188" y="2711450"/>
          <p14:tracePt t="15483" x="7739063" y="2541588"/>
          <p14:tracePt t="15501" x="7745413" y="2447925"/>
          <p14:tracePt t="15513" x="7745413" y="2409825"/>
          <p14:tracePt t="15531" x="7753350" y="2339975"/>
          <p14:tracePt t="15549" x="7745413" y="2278063"/>
          <p14:tracePt t="15567" x="7707313" y="2224088"/>
          <p14:tracePt t="15586" x="7661275" y="2193925"/>
          <p14:tracePt t="15598" x="7637463" y="2185988"/>
          <p14:tracePt t="15616" x="7607300" y="2178050"/>
          <p14:tracePt t="15634" x="7553325" y="2162175"/>
          <p14:tracePt t="15646" x="7507288" y="2154238"/>
          <p14:tracePt t="15665" x="7445375" y="2146300"/>
          <p14:tracePt t="15683" x="7405688" y="2146300"/>
          <p14:tracePt t="15683" x="7399338" y="2146300"/>
          <p14:tracePt t="15701" x="7375525" y="2146300"/>
          <p14:tracePt t="15713" x="7359650" y="2146300"/>
          <p14:tracePt t="15731" x="7343775" y="2146300"/>
          <p14:tracePt t="15750" x="7313613" y="2146300"/>
          <p14:tracePt t="15768" x="7289800" y="2146300"/>
          <p14:tracePt t="15768" x="7283450" y="2146300"/>
          <p14:tracePt t="15780" x="7267575" y="2146300"/>
          <p14:tracePt t="15821" x="7259638" y="2146300"/>
          <p14:tracePt t="15830" x="7251700" y="2146300"/>
          <p14:tracePt t="15837" x="7243763" y="2146300"/>
          <p14:tracePt t="15847" x="7221538" y="2154238"/>
          <p14:tracePt t="15865" x="7167563" y="2178050"/>
          <p14:tracePt t="15883" x="7105650" y="2208213"/>
          <p14:tracePt t="15901" x="7051675" y="2239963"/>
          <p14:tracePt t="15913" x="7027863" y="2262188"/>
          <p14:tracePt t="15932" x="6989763" y="2309813"/>
          <p14:tracePt t="15950" x="6965950" y="2347913"/>
          <p14:tracePt t="15968" x="6935788" y="2371725"/>
          <p14:tracePt t="15980" x="6919913" y="2386013"/>
          <p14:tracePt t="15998" x="6881813" y="2417763"/>
          <p14:tracePt t="16016" x="6850063" y="2471738"/>
          <p14:tracePt t="16035" x="6827838" y="2555875"/>
          <p14:tracePt t="16035" x="6827838" y="2563813"/>
          <p14:tracePt t="16047" x="6811963" y="2601913"/>
          <p14:tracePt t="16047" x="6804025" y="2617788"/>
          <p14:tracePt t="16065" x="6772275" y="2671763"/>
          <p14:tracePt t="16083" x="6750050" y="2717800"/>
          <p14:tracePt t="16101" x="6726238" y="2765425"/>
          <p14:tracePt t="16114" x="6704013" y="2811463"/>
          <p14:tracePt t="16132" x="6688138" y="2881313"/>
          <p14:tracePt t="16150" x="6688138" y="2973388"/>
          <p14:tracePt t="16168" x="6672263" y="3051175"/>
          <p14:tracePt t="16180" x="6664325" y="3081338"/>
          <p14:tracePt t="16198" x="6657975" y="3113088"/>
          <p14:tracePt t="16217" x="6642100" y="3119438"/>
          <p14:tracePt t="16217" x="6642100" y="3127375"/>
          <p14:tracePt t="16235" x="6634163" y="3135313"/>
          <p14:tracePt t="16247" x="6626225" y="3143250"/>
          <p14:tracePt t="16307" x="6626225" y="3135313"/>
          <p14:tracePt t="16310" x="6634163" y="3135313"/>
          <p14:tracePt t="16314" x="6634163" y="3127375"/>
          <p14:tracePt t="16320" x="6642100" y="3119438"/>
          <p14:tracePt t="16332" x="6650038" y="3089275"/>
          <p14:tracePt t="16350" x="6657975" y="3057525"/>
          <p14:tracePt t="16447" x="6664325" y="3051175"/>
          <p14:tracePt t="16455" x="6664325" y="3043238"/>
          <p14:tracePt t="16461" x="6664325" y="3035300"/>
          <p14:tracePt t="18364" x="6664325" y="3027363"/>
          <p14:tracePt t="18365" x="6680200" y="3027363"/>
          <p14:tracePt t="18370" x="6704013" y="3019425"/>
          <p14:tracePt t="18371" x="6711950" y="3019425"/>
          <p14:tracePt t="18382" x="6772275" y="3011488"/>
          <p14:tracePt t="18401" x="6827838" y="3011488"/>
          <p14:tracePt t="18591" x="6819900" y="3011488"/>
          <p14:tracePt t="18603" x="6811963" y="3011488"/>
          <p14:tracePt t="18609" x="6811963" y="3019425"/>
          <p14:tracePt t="18611" x="6804025" y="3019425"/>
          <p14:tracePt t="18619" x="6796088" y="3019425"/>
          <p14:tracePt t="18637" x="6726238" y="3043238"/>
          <p14:tracePt t="18649" x="6688138" y="3065463"/>
          <p14:tracePt t="18668" x="6750050" y="3081338"/>
          <p14:tracePt t="18668" x="6757988" y="3081338"/>
          <p14:tracePt t="18686" x="6765925" y="3081338"/>
          <p14:tracePt t="19071" x="6757988" y="3081338"/>
          <p14:tracePt t="19113" x="6750050" y="3081338"/>
          <p14:tracePt t="19122" x="6742113" y="3081338"/>
          <p14:tracePt t="19125" x="6734175" y="3081338"/>
          <p14:tracePt t="19129" x="6726238" y="3081338"/>
          <p14:tracePt t="19135" x="6704013" y="3081338"/>
          <p14:tracePt t="19153" x="6642100" y="3081338"/>
          <p14:tracePt t="19171" x="6588125" y="3065463"/>
          <p14:tracePt t="19183" x="6572250" y="3065463"/>
          <p14:tracePt t="19202" x="6564313" y="3065463"/>
          <p14:tracePt t="19220" x="6564313" y="3051175"/>
          <p14:tracePt t="19220" x="6556375" y="3051175"/>
          <p14:tracePt t="19238" x="6556375" y="3043238"/>
          <p14:tracePt t="19250" x="6556375" y="3035300"/>
          <p14:tracePt t="19288" x="6548438" y="3043238"/>
          <p14:tracePt t="19295" x="6548438" y="3051175"/>
          <p14:tracePt t="19305" x="6542088" y="3057525"/>
          <p14:tracePt t="19317" x="6526213" y="3073400"/>
          <p14:tracePt t="19335" x="6510338" y="3097213"/>
          <p14:tracePt t="19353" x="6486525" y="3113088"/>
          <p14:tracePt t="19371" x="6486525" y="3135313"/>
          <p14:tracePt t="19433" x="6486525" y="3127375"/>
          <p14:tracePt t="19444" x="6494463" y="3127375"/>
          <p14:tracePt t="19445" x="6494463" y="3119438"/>
          <p14:tracePt t="19450" x="6502400" y="3119438"/>
          <p14:tracePt t="19468" x="6518275" y="3089275"/>
          <p14:tracePt t="19487" x="6534150" y="3051175"/>
          <p14:tracePt t="19487" x="6542088" y="3051175"/>
          <p14:tracePt t="19505" x="6556375" y="3003550"/>
          <p14:tracePt t="19517" x="6572250" y="2989263"/>
          <p14:tracePt t="19535" x="6580188" y="2973388"/>
          <p14:tracePt t="19553" x="6596063" y="2957513"/>
          <p14:tracePt t="19572" x="6626225" y="2919413"/>
          <p14:tracePt t="19587" x="6634163" y="2919413"/>
          <p14:tracePt t="19602" x="6642100" y="2911475"/>
          <p14:tracePt t="19620" x="6672263" y="2903538"/>
          <p14:tracePt t="19638" x="6680200" y="2903538"/>
          <p14:tracePt t="19657" x="6688138" y="2903538"/>
          <p14:tracePt t="19669" x="6704013" y="2903538"/>
          <p14:tracePt t="19687" x="6765925" y="2919413"/>
          <p14:tracePt t="19705" x="6811963" y="2943225"/>
          <p14:tracePt t="19717" x="6834188" y="2957513"/>
          <p14:tracePt t="19735" x="6858000" y="2973388"/>
          <p14:tracePt t="19754" x="6873875" y="2997200"/>
          <p14:tracePt t="19772" x="6873875" y="3051175"/>
          <p14:tracePt t="19784" x="6858000" y="3089275"/>
          <p14:tracePt t="19802" x="6811963" y="3127375"/>
          <p14:tracePt t="19820" x="6772275" y="3159125"/>
          <p14:tracePt t="19839" x="6750050" y="3181350"/>
          <p14:tracePt t="19839" x="6742113" y="3181350"/>
          <p14:tracePt t="19851" x="6734175" y="3189288"/>
          <p14:tracePt t="19869" x="6704013" y="3205163"/>
          <p14:tracePt t="19887" x="6688138" y="3213100"/>
          <p14:tracePt t="19905" x="6672263" y="3221038"/>
          <p14:tracePt t="19917" x="6650038" y="3221038"/>
          <p14:tracePt t="19936" x="6610350" y="3221038"/>
          <p14:tracePt t="19936" x="6610350" y="3213100"/>
          <p14:tracePt t="19954" x="6572250" y="3205163"/>
          <p14:tracePt t="19972" x="6542088" y="3189288"/>
          <p14:tracePt t="19984" x="6526213" y="3189288"/>
          <p14:tracePt t="20002" x="6486525" y="3173413"/>
          <p14:tracePt t="20020" x="6440488" y="3151188"/>
          <p14:tracePt t="20039" x="6394450" y="3127375"/>
          <p14:tracePt t="20051" x="6378575" y="3119438"/>
          <p14:tracePt t="20069" x="6356350" y="3105150"/>
          <p14:tracePt t="20087" x="6348413" y="3089275"/>
          <p14:tracePt t="20105" x="6324600" y="3073400"/>
          <p14:tracePt t="20118" x="6316663" y="3057525"/>
          <p14:tracePt t="20136" x="6310313" y="3043238"/>
          <p14:tracePt t="20157" x="6302375" y="3011488"/>
          <p14:tracePt t="20157" x="6302375" y="3003550"/>
          <p14:tracePt t="20172" x="6294438" y="2973388"/>
          <p14:tracePt t="20184" x="6294438" y="2949575"/>
          <p14:tracePt t="20203" x="6286500" y="2927350"/>
          <p14:tracePt t="20203" x="6286500" y="2919413"/>
          <p14:tracePt t="20221" x="6286500" y="2911475"/>
          <p14:tracePt t="20274" x="6278563" y="2911475"/>
          <p14:tracePt t="20280" x="6270625" y="2919413"/>
          <p14:tracePt t="20284" x="6270625" y="2927350"/>
          <p14:tracePt t="20287" x="6262688" y="2935288"/>
          <p14:tracePt t="20300" x="6248400" y="2981325"/>
          <p14:tracePt t="20318" x="6232525" y="3035300"/>
          <p14:tracePt t="20336" x="6216650" y="3105150"/>
          <p14:tracePt t="20354" x="6216650" y="3205163"/>
          <p14:tracePt t="20372" x="6224588" y="3275013"/>
          <p14:tracePt t="20385" x="6232525" y="3305175"/>
          <p14:tracePt t="20403" x="6240463" y="3343275"/>
          <p14:tracePt t="20421" x="6232525" y="3375025"/>
          <p14:tracePt t="20433" x="6216650" y="3398838"/>
          <p14:tracePt t="20451" x="6200775" y="3429000"/>
          <p14:tracePt t="20469" x="6200775" y="3459163"/>
          <p14:tracePt t="20488" x="6200775" y="3490913"/>
          <p14:tracePt t="20500" x="6200775" y="3498850"/>
          <p14:tracePt t="20518" x="6200775" y="3506788"/>
          <p14:tracePt t="20590" x="6200775" y="3514725"/>
          <p14:tracePt t="20600" x="6200775" y="3521075"/>
          <p14:tracePt t="20605" x="6200775" y="3529013"/>
          <p14:tracePt t="20616" x="6200775" y="3536950"/>
          <p14:tracePt t="20624" x="6208713" y="3536950"/>
          <p14:tracePt t="20633" x="6208713" y="3544888"/>
          <p14:tracePt t="20651" x="6216650" y="3552825"/>
          <p14:tracePt t="20670" x="6224588" y="3560763"/>
          <p14:tracePt t="20688" x="6232525" y="3568700"/>
          <p14:tracePt t="20700" x="6240463" y="3568700"/>
          <p14:tracePt t="20718" x="6248400" y="3575050"/>
          <p14:tracePt t="20736" x="6256338" y="3575050"/>
          <p14:tracePt t="20755" x="6262688" y="3575050"/>
          <p14:tracePt t="20774" x="6270625" y="3575050"/>
          <p14:tracePt t="20989" x="6278563" y="3575050"/>
          <p14:tracePt t="20997" x="6286500" y="3575050"/>
          <p14:tracePt t="21000" x="6286500" y="3582988"/>
          <p14:tracePt t="21004" x="6294438" y="3582988"/>
          <p14:tracePt t="21022" x="6364288" y="3590925"/>
          <p14:tracePt t="21034" x="6418263" y="3598863"/>
          <p14:tracePt t="21052" x="6502400" y="3598863"/>
          <p14:tracePt t="21070" x="6602413" y="3598863"/>
          <p14:tracePt t="21088" x="6742113" y="3606800"/>
          <p14:tracePt t="21107" x="6865938" y="3622675"/>
          <p14:tracePt t="21107" x="6873875" y="3629025"/>
          <p14:tracePt t="21119" x="6911975" y="3644900"/>
          <p14:tracePt t="21137" x="6935788" y="3668713"/>
          <p14:tracePt t="21155" x="6950075" y="3698875"/>
          <p14:tracePt t="21167" x="6973888" y="3714750"/>
          <p14:tracePt t="21185" x="7004050" y="3738563"/>
          <p14:tracePt t="21204" x="7027863" y="3738563"/>
          <p14:tracePt t="21204" x="7035800" y="3738563"/>
          <p14:tracePt t="21222" x="7065963" y="3730625"/>
          <p14:tracePt t="21234" x="7089775" y="3706813"/>
          <p14:tracePt t="21252" x="7119938" y="3668713"/>
          <p14:tracePt t="21271" x="7143750" y="3622675"/>
          <p14:tracePt t="21271" x="7143750" y="3614738"/>
          <p14:tracePt t="21289" x="7159625" y="3536950"/>
          <p14:tracePt t="21289" x="7159625" y="3521075"/>
          <p14:tracePt t="21301" x="7159625" y="3444875"/>
          <p14:tracePt t="21319" x="7159625" y="3336925"/>
          <p14:tracePt t="21337" x="7197725" y="3275013"/>
          <p14:tracePt t="21355" x="7229475" y="3221038"/>
          <p14:tracePt t="21367" x="7243763" y="3189288"/>
          <p14:tracePt t="21386" x="7267575" y="3151188"/>
          <p14:tracePt t="21386" x="7267575" y="3143250"/>
          <p14:tracePt t="21404" x="7289800" y="3119438"/>
          <p14:tracePt t="21422" x="7297738" y="3105150"/>
          <p14:tracePt t="21495" x="7297738" y="3113088"/>
          <p14:tracePt t="21499" x="7297738" y="3119438"/>
          <p14:tracePt t="21501" x="7297738" y="3127375"/>
          <p14:tracePt t="21507" x="7297738" y="3143250"/>
          <p14:tracePt t="21519" x="7297738" y="3167063"/>
          <p14:tracePt t="21538" x="7289800" y="3221038"/>
          <p14:tracePt t="21556" x="7283450" y="3267075"/>
          <p14:tracePt t="21568" x="7275513" y="3305175"/>
          <p14:tracePt t="21586" x="7275513" y="3351213"/>
          <p14:tracePt t="21604" x="7275513" y="3398838"/>
          <p14:tracePt t="21622" x="7275513" y="3452813"/>
          <p14:tracePt t="21634" x="7275513" y="3482975"/>
          <p14:tracePt t="21653" x="7267575" y="3536950"/>
          <p14:tracePt t="21671" x="7259638" y="3575050"/>
          <p14:tracePt t="21689" x="7259638" y="3598863"/>
          <p14:tracePt t="21701" x="7259638" y="3606800"/>
          <p14:tracePt t="21719" x="7251700" y="3606800"/>
          <p14:tracePt t="21738" x="7251700" y="3614738"/>
          <p14:tracePt t="21756" x="7243763" y="3622675"/>
          <p14:tracePt t="21768" x="7235825" y="3629025"/>
          <p14:tracePt t="21786" x="7235825" y="3644900"/>
          <p14:tracePt t="21804" x="7229475" y="3652838"/>
          <p14:tracePt t="21822" x="7221538" y="3660775"/>
          <p14:tracePt t="21885" x="7213600" y="3660775"/>
          <p14:tracePt t="21887" x="7213600" y="3668713"/>
          <p14:tracePt t="21919" x="7205663" y="3668713"/>
          <p14:tracePt t="21932" x="7197725" y="3668713"/>
          <p14:tracePt t="21939" x="7189788" y="3668713"/>
          <p14:tracePt t="21942" x="7181850" y="3668713"/>
          <p14:tracePt t="21956" x="7159625" y="3676650"/>
          <p14:tracePt t="21968" x="7143750" y="3676650"/>
          <p14:tracePt t="21986" x="7127875" y="3676650"/>
          <p14:tracePt t="22005" x="7097713" y="3684588"/>
          <p14:tracePt t="22023" x="7065963" y="3684588"/>
          <p14:tracePt t="22035" x="7043738" y="3684588"/>
          <p14:tracePt t="22053" x="7011988" y="3684588"/>
          <p14:tracePt t="22071" x="6981825" y="3684588"/>
          <p14:tracePt t="22089" x="6943725" y="3684588"/>
          <p14:tracePt t="22101" x="6919913" y="3676650"/>
          <p14:tracePt t="22120" x="6873875" y="3676650"/>
          <p14:tracePt t="22138" x="6819900" y="3660775"/>
          <p14:tracePt t="22156" x="6796088" y="3660775"/>
          <p14:tracePt t="22168" x="6780213" y="3660775"/>
          <p14:tracePt t="22186" x="6757988" y="3668713"/>
          <p14:tracePt t="22205" x="6734175" y="3668713"/>
          <p14:tracePt t="22223" x="6718300" y="3668713"/>
          <p14:tracePt t="22240" x="6718300" y="3676650"/>
          <p14:tracePt t="24396" x="6718300" y="3684588"/>
          <p14:tracePt t="24398" x="6726238" y="3684588"/>
          <p14:tracePt t="24401" x="6734175" y="3690938"/>
          <p14:tracePt t="24407" x="6757988" y="3698875"/>
          <p14:tracePt t="24425" x="6804025" y="3730625"/>
          <p14:tracePt t="24437" x="6827838" y="3738563"/>
          <p14:tracePt t="24455" x="6873875" y="3744913"/>
          <p14:tracePt t="24474" x="6958013" y="3744913"/>
          <p14:tracePt t="24492" x="7027863" y="3738563"/>
          <p14:tracePt t="24504" x="7065963" y="3722688"/>
          <p14:tracePt t="24522" x="7119938" y="3690938"/>
          <p14:tracePt t="24540" x="7173913" y="3668713"/>
          <p14:tracePt t="24559" x="7251700" y="3644900"/>
          <p14:tracePt t="24571" x="7305675" y="3622675"/>
          <p14:tracePt t="24571" x="7313613" y="3622675"/>
          <p14:tracePt t="24589" x="7391400" y="3590925"/>
          <p14:tracePt t="24607" x="7475538" y="3560763"/>
          <p14:tracePt t="24625" x="7545388" y="3514725"/>
          <p14:tracePt t="24637" x="7591425" y="3490913"/>
          <p14:tracePt t="24656" x="7653338" y="3444875"/>
          <p14:tracePt t="24656" x="7661275" y="3436938"/>
          <p14:tracePt t="24674" x="7715250" y="3382963"/>
          <p14:tracePt t="24692" x="7745413" y="3336925"/>
          <p14:tracePt t="24704" x="7769225" y="3305175"/>
          <p14:tracePt t="24722" x="7785100" y="3259138"/>
          <p14:tracePt t="24741" x="7807325" y="3228975"/>
          <p14:tracePt t="24759" x="7815263" y="3189288"/>
          <p14:tracePt t="24771" x="7831138" y="3173413"/>
          <p14:tracePt t="24789" x="7847013" y="3135313"/>
          <p14:tracePt t="24807" x="7869238" y="3097213"/>
          <p14:tracePt t="24826" x="7885113" y="3057525"/>
          <p14:tracePt t="24838" x="7893050" y="3027363"/>
          <p14:tracePt t="24856" x="7908925" y="2973388"/>
          <p14:tracePt t="24874" x="7908925" y="2943225"/>
          <p14:tracePt t="24892" x="7931150" y="2919413"/>
          <p14:tracePt t="24904" x="7939088" y="2903538"/>
          <p14:tracePt t="24923" x="7954963" y="2895600"/>
          <p14:tracePt t="24941" x="7970838" y="2881313"/>
          <p14:tracePt t="24959" x="7977188" y="2873375"/>
          <p14:tracePt t="24971" x="7993063" y="2865438"/>
          <p14:tracePt t="24989" x="8008938" y="2857500"/>
          <p14:tracePt t="25007" x="8016875" y="2841625"/>
          <p14:tracePt t="25026" x="8024813" y="2827338"/>
          <p14:tracePt t="25038" x="8024813" y="2795588"/>
          <p14:tracePt t="25056" x="8008938" y="2717800"/>
          <p14:tracePt t="25074" x="7977188" y="2587625"/>
          <p14:tracePt t="25092" x="7947025" y="2517775"/>
          <p14:tracePt t="25105" x="7939088" y="2493963"/>
          <p14:tracePt t="25105" x="7939088" y="2486025"/>
          <p14:tracePt t="25123" x="7939088" y="2463800"/>
          <p14:tracePt t="25141" x="7939088" y="2455863"/>
          <p14:tracePt t="25368" x="7939088" y="2463800"/>
          <p14:tracePt t="25372" x="7939088" y="2471738"/>
          <p14:tracePt t="25373" x="7947025" y="2471738"/>
          <p14:tracePt t="25377" x="7954963" y="2486025"/>
          <p14:tracePt t="25390" x="7962900" y="2501900"/>
          <p14:tracePt t="25390" x="7962900" y="2509838"/>
          <p14:tracePt t="25408" x="7962900" y="2525713"/>
          <p14:tracePt t="25426" x="7947025" y="2547938"/>
          <p14:tracePt t="25438" x="7947025" y="2555875"/>
          <p14:tracePt t="25457" x="7939088" y="2555875"/>
          <p14:tracePt t="25545" x="7931150" y="2555875"/>
          <p14:tracePt t="25553" x="7923213" y="2555875"/>
          <p14:tracePt t="25557" x="7915275" y="2555875"/>
          <p14:tracePt t="25562" x="7908925" y="2555875"/>
          <p14:tracePt t="25572" x="7893050" y="2555875"/>
          <p14:tracePt t="25572" x="7885113" y="2555875"/>
          <p14:tracePt t="25590" x="7869238" y="2555875"/>
          <p14:tracePt t="25608" x="7854950" y="2555875"/>
          <p14:tracePt t="25626" x="7839075" y="2609850"/>
          <p14:tracePt t="25638" x="7831138" y="2657475"/>
          <p14:tracePt t="25657" x="7831138" y="2741613"/>
          <p14:tracePt t="25675" x="7831138" y="2819400"/>
          <p14:tracePt t="25693" x="7823200" y="2887663"/>
          <p14:tracePt t="25705" x="7823200" y="2919413"/>
          <p14:tracePt t="25723" x="7823200" y="2949575"/>
          <p14:tracePt t="25742" x="7839075" y="2997200"/>
          <p14:tracePt t="25760" x="7861300" y="3051175"/>
          <p14:tracePt t="25772" x="7877175" y="3097213"/>
          <p14:tracePt t="25790" x="7915275" y="3151188"/>
          <p14:tracePt t="25808" x="7954963" y="3189288"/>
          <p14:tracePt t="25827" x="8001000" y="3205163"/>
          <p14:tracePt t="25839" x="8031163" y="3213100"/>
          <p14:tracePt t="25857" x="8093075" y="3197225"/>
          <p14:tracePt t="25875" x="8147050" y="3135313"/>
          <p14:tracePt t="25893" x="8201025" y="3057525"/>
          <p14:tracePt t="25905" x="8240713" y="3003550"/>
          <p14:tracePt t="25924" x="8286750" y="2903538"/>
          <p14:tracePt t="25924" x="8286750" y="2895600"/>
          <p14:tracePt t="25942" x="8310563" y="2795588"/>
          <p14:tracePt t="25960" x="8310563" y="2703513"/>
          <p14:tracePt t="25972" x="8310563" y="2657475"/>
          <p14:tracePt t="25990" x="8294688" y="2609850"/>
          <p14:tracePt t="26009" x="8270875" y="2571750"/>
          <p14:tracePt t="26027" x="8248650" y="2555875"/>
          <p14:tracePt t="26027" x="8248650" y="2547938"/>
          <p14:tracePt t="26039" x="8224838" y="2541588"/>
          <p14:tracePt t="26057" x="8194675" y="2525713"/>
          <p14:tracePt t="26075" x="8162925" y="2525713"/>
          <p14:tracePt t="26093" x="8101013" y="2525713"/>
          <p14:tracePt t="26106" x="8047038" y="2547938"/>
          <p14:tracePt t="26124" x="7993063" y="2595563"/>
          <p14:tracePt t="26142" x="7962900" y="2641600"/>
          <p14:tracePt t="26160" x="7962900" y="2711450"/>
          <p14:tracePt t="26172" x="7962900" y="2749550"/>
          <p14:tracePt t="26191" x="7985125" y="2795588"/>
          <p14:tracePt t="26191" x="7985125" y="2803525"/>
          <p14:tracePt t="26209" x="7993063" y="2819400"/>
          <p14:tracePt t="26228" x="8001000" y="2819400"/>
          <p14:tracePt t="26239" x="8001000" y="2827338"/>
          <p14:tracePt t="26257" x="8008938" y="2833688"/>
          <p14:tracePt t="26706" x="8016875" y="2833688"/>
          <p14:tracePt t="26709" x="8016875" y="2827338"/>
          <p14:tracePt t="26715" x="8016875" y="2819400"/>
          <p14:tracePt t="26724" x="8016875" y="2811463"/>
          <p14:tracePt t="26743" x="8024813" y="2803525"/>
          <p14:tracePt t="26761" x="8024813" y="2795588"/>
          <p14:tracePt t="26805" x="8024813" y="2787650"/>
          <p14:tracePt t="27186" x="8024813" y="2795588"/>
          <p14:tracePt t="27188" x="8024813" y="2803525"/>
          <p14:tracePt t="27193" x="8024813" y="2811463"/>
          <p14:tracePt t="27198" x="8016875" y="2819400"/>
          <p14:tracePt t="27210" x="8001000" y="2841625"/>
          <p14:tracePt t="27228" x="7985125" y="2887663"/>
          <p14:tracePt t="27240" x="7970838" y="2927350"/>
          <p14:tracePt t="27258" x="7962900" y="2981325"/>
          <p14:tracePt t="27276" x="7931150" y="3043238"/>
          <p14:tracePt t="27295" x="7885113" y="3113088"/>
          <p14:tracePt t="27295" x="7877175" y="3119438"/>
          <p14:tracePt t="27307" x="7839075" y="3159125"/>
          <p14:tracePt t="27325" x="7777163" y="3221038"/>
          <p14:tracePt t="27343" x="7723188" y="3282950"/>
          <p14:tracePt t="27361" x="7669213" y="3336925"/>
          <p14:tracePt t="27374" x="7629525" y="3375025"/>
          <p14:tracePt t="27392" x="7553325" y="3413125"/>
          <p14:tracePt t="27410" x="7491413" y="3444875"/>
          <p14:tracePt t="27428" x="7437438" y="3467100"/>
          <p14:tracePt t="27441" x="7399338" y="3475038"/>
          <p14:tracePt t="27441" x="7391400" y="3475038"/>
          <p14:tracePt t="27458" x="7329488" y="3490913"/>
          <p14:tracePt t="27477" x="7259638" y="3498850"/>
          <p14:tracePt t="27477" x="7251700" y="3498850"/>
          <p14:tracePt t="27495" x="7181850" y="3506788"/>
          <p14:tracePt t="27507" x="7143750" y="3521075"/>
          <p14:tracePt t="27525" x="7081838" y="3529013"/>
          <p14:tracePt t="27543" x="7027863" y="3536950"/>
          <p14:tracePt t="27562" x="6973888" y="3536950"/>
          <p14:tracePt t="27574" x="6943725" y="3536950"/>
          <p14:tracePt t="27592" x="6904038" y="3536950"/>
          <p14:tracePt t="27610" x="6865938" y="3514725"/>
          <p14:tracePt t="27628" x="6819900" y="3475038"/>
          <p14:tracePt t="27640" x="6788150" y="3429000"/>
          <p14:tracePt t="27659" x="6734175" y="3359150"/>
          <p14:tracePt t="27677" x="6680200" y="3297238"/>
          <p14:tracePt t="27695" x="6657975" y="3251200"/>
          <p14:tracePt t="27707" x="6642100" y="3221038"/>
          <p14:tracePt t="27725" x="6618288" y="3181350"/>
          <p14:tracePt t="27744" x="6602413" y="3127375"/>
          <p14:tracePt t="27744" x="6602413" y="3119438"/>
          <p14:tracePt t="27762" x="6596063" y="3065463"/>
          <p14:tracePt t="27774" x="6580188" y="3035300"/>
          <p14:tracePt t="27792" x="6572250" y="2989263"/>
          <p14:tracePt t="27810" x="6564313" y="2949575"/>
          <p14:tracePt t="27829" x="6564313" y="2911475"/>
          <p14:tracePt t="27841" x="6556375" y="2895600"/>
          <p14:tracePt t="27841" x="6556375" y="2887663"/>
          <p14:tracePt t="27859" x="6556375" y="2849563"/>
          <p14:tracePt t="27877" x="6548438" y="2819400"/>
          <p14:tracePt t="27895" x="6548438" y="2803525"/>
          <p14:tracePt t="27907" x="6542088" y="2787650"/>
          <p14:tracePt t="27926" x="6542088" y="2771775"/>
          <p14:tracePt t="27944" x="6534150" y="2757488"/>
          <p14:tracePt t="27962" x="6534150" y="2749550"/>
          <p14:tracePt t="27974" x="6526213" y="2749550"/>
          <p14:tracePt t="27994" x="6518275" y="2749550"/>
          <p14:tracePt t="28011" x="6502400" y="2749550"/>
          <p14:tracePt t="28011" x="6494463" y="2749550"/>
          <p14:tracePt t="28029" x="6440488" y="2765425"/>
          <p14:tracePt t="28041" x="6410325" y="2779713"/>
          <p14:tracePt t="28059" x="6378575" y="2803525"/>
          <p14:tracePt t="28077" x="6364288" y="2811463"/>
          <p14:tracePt t="28095" x="6348413" y="2833688"/>
          <p14:tracePt t="28108" x="6340475" y="2833688"/>
          <p14:tracePt t="28126" x="6332538" y="2841625"/>
          <p14:tracePt t="28258" x="6332538" y="2849563"/>
          <p14:tracePt t="28259" x="6340475" y="2849563"/>
          <p14:tracePt t="28265" x="6348413" y="2849563"/>
          <p14:tracePt t="28277" x="6372225" y="2857500"/>
          <p14:tracePt t="28296" x="6418263" y="2857500"/>
          <p14:tracePt t="28308" x="6448425" y="2857500"/>
          <p14:tracePt t="28326" x="6502400" y="2857500"/>
          <p14:tracePt t="28344" x="6572250" y="2857500"/>
          <p14:tracePt t="28363" x="6650038" y="2873375"/>
          <p14:tracePt t="28374" x="6688138" y="2873375"/>
          <p14:tracePt t="28393" x="6750050" y="2881313"/>
          <p14:tracePt t="28411" x="6772275" y="2881313"/>
          <p14:tracePt t="28429" x="6780213" y="2881313"/>
          <p14:tracePt t="29607" x="6772275" y="2881313"/>
          <p14:tracePt t="29611" x="6765925" y="2881313"/>
          <p14:tracePt t="29616" x="6765925" y="2887663"/>
          <p14:tracePt t="29624" x="6757988" y="2887663"/>
          <p14:tracePt t="29642" x="6750050" y="2887663"/>
          <p14:tracePt t="29661" x="6742113" y="2895600"/>
          <p14:tracePt t="29661" x="6734175" y="2895600"/>
          <p14:tracePt t="29679" x="6718300" y="2903538"/>
          <p14:tracePt t="29691" x="6711950" y="2903538"/>
          <p14:tracePt t="29709" x="6696075" y="2903538"/>
          <p14:tracePt t="29727" x="6672263" y="2903538"/>
          <p14:tracePt t="29746" x="6657975" y="2903538"/>
          <p14:tracePt t="29746" x="6650038" y="2903538"/>
          <p14:tracePt t="29758" x="6634163" y="2895600"/>
          <p14:tracePt t="29776" x="6602413" y="2881313"/>
          <p14:tracePt t="29794" x="6588125" y="2873375"/>
          <p14:tracePt t="29812" x="6572250" y="2865438"/>
          <p14:tracePt t="29824" x="6564313" y="2849563"/>
          <p14:tracePt t="29843" x="6542088" y="2841625"/>
          <p14:tracePt t="29861" x="6526213" y="2819400"/>
          <p14:tracePt t="29879" x="6502400" y="2803525"/>
          <p14:tracePt t="29891" x="6494463" y="2787650"/>
          <p14:tracePt t="29909" x="6480175" y="2765425"/>
          <p14:tracePt t="29928" x="6464300" y="2733675"/>
          <p14:tracePt t="29928" x="6464300" y="2725738"/>
          <p14:tracePt t="29946" x="6440488" y="2679700"/>
          <p14:tracePt t="29958" x="6432550" y="2633663"/>
          <p14:tracePt t="29976" x="6402388" y="2555875"/>
          <p14:tracePt t="29994" x="6378575" y="2471738"/>
          <p14:tracePt t="30013" x="6372225" y="2401888"/>
          <p14:tracePt t="30025" x="6372225" y="2371725"/>
          <p14:tracePt t="30043" x="6356350" y="2339975"/>
          <p14:tracePt t="30061" x="6356350" y="2324100"/>
          <p14:tracePt t="30121" x="6348413" y="2324100"/>
          <p14:tracePt t="30161" x="6340475" y="2324100"/>
          <p14:tracePt t="30172" x="6332538" y="2324100"/>
          <p14:tracePt t="30176" x="6324600" y="2324100"/>
          <p14:tracePt t="30183" x="6316663" y="2324100"/>
          <p14:tracePt t="30195" x="6310313" y="2332038"/>
          <p14:tracePt t="30213" x="6294438" y="2347913"/>
          <p14:tracePt t="30228" x="6286500" y="2347913"/>
          <p14:tracePt t="30243" x="6278563" y="2371725"/>
          <p14:tracePt t="30261" x="6262688" y="2409825"/>
          <p14:tracePt t="30280" x="6256338" y="2455863"/>
          <p14:tracePt t="30292" x="6248400" y="2479675"/>
          <p14:tracePt t="30292" x="6248400" y="2486025"/>
          <p14:tracePt t="30310" x="6248400" y="2525713"/>
          <p14:tracePt t="30328" x="6248400" y="2563813"/>
          <p14:tracePt t="30346" x="6248400" y="2633663"/>
          <p14:tracePt t="30358" x="6278563" y="2679700"/>
          <p14:tracePt t="30377" x="6316663" y="2725738"/>
          <p14:tracePt t="30377" x="6324600" y="2725738"/>
          <p14:tracePt t="30395" x="6364288" y="2741613"/>
          <p14:tracePt t="30413" x="6410325" y="2741613"/>
          <p14:tracePt t="30425" x="6456363" y="2741613"/>
          <p14:tracePt t="30444" x="6534150" y="2725738"/>
          <p14:tracePt t="30444" x="6542088" y="2725738"/>
          <p14:tracePt t="30462" x="6618288" y="2711450"/>
          <p14:tracePt t="30480" x="6672263" y="2695575"/>
          <p14:tracePt t="30492" x="6696075" y="2695575"/>
          <p14:tracePt t="30510" x="6704013" y="2695575"/>
          <p14:tracePt t="30528" x="6718300" y="2703513"/>
          <p14:tracePt t="30546" x="6734175" y="2725738"/>
          <p14:tracePt t="30559" x="6734175" y="2749550"/>
          <p14:tracePt t="30577" x="6734175" y="2771775"/>
          <p14:tracePt t="30595" x="6734175" y="2779713"/>
          <p14:tracePt t="30685" x="6734175" y="2787650"/>
          <p14:tracePt t="30704" x="6734175" y="2795588"/>
          <p14:tracePt t="30708" x="6726238" y="2795588"/>
          <p14:tracePt t="30730" x="6726238" y="2803525"/>
          <p14:tracePt t="30757" x="6718300" y="2803525"/>
          <p14:tracePt t="30772" x="6711950" y="2803525"/>
          <p14:tracePt t="30782" x="6704013" y="2803525"/>
          <p14:tracePt t="30788" x="6696075" y="2803525"/>
          <p14:tracePt t="30795" x="6688138" y="2803525"/>
          <p14:tracePt t="30813" x="6642100" y="2795588"/>
          <p14:tracePt t="30825" x="6610350" y="2779713"/>
          <p14:tracePt t="30844" x="6572250" y="2765425"/>
          <p14:tracePt t="30862" x="6542088" y="2749550"/>
          <p14:tracePt t="30880" x="6494463" y="2703513"/>
          <p14:tracePt t="30892" x="6464300" y="2649538"/>
          <p14:tracePt t="30910" x="6418263" y="2579688"/>
          <p14:tracePt t="30929" x="6394450" y="2517775"/>
          <p14:tracePt t="30947" x="6372225" y="2463800"/>
          <p14:tracePt t="30959" x="6364288" y="2439988"/>
          <p14:tracePt t="30977" x="6348413" y="2386013"/>
          <p14:tracePt t="30995" x="6332538" y="2324100"/>
          <p14:tracePt t="31014" x="6302375" y="2262188"/>
          <p14:tracePt t="31026" x="6286500" y="2232025"/>
          <p14:tracePt t="31026" x="6278563" y="2224088"/>
          <p14:tracePt t="31044" x="6262688" y="2193925"/>
          <p14:tracePt t="31062" x="6256338" y="2193925"/>
          <p14:tracePt t="31080" x="6256338" y="2185988"/>
          <p14:tracePt t="31113" x="6248400" y="2185988"/>
          <p14:tracePt t="31293" x="6240463" y="2185988"/>
          <p14:tracePt t="31315" x="6232525" y="2185988"/>
          <p14:tracePt t="31342" x="6224588" y="2185988"/>
          <p14:tracePt t="31345" x="6224588" y="2193925"/>
          <p14:tracePt t="31349" x="6216650" y="2193925"/>
          <p14:tracePt t="31359" x="6216650" y="2208213"/>
          <p14:tracePt t="31378" x="6200775" y="2239963"/>
          <p14:tracePt t="31396" x="6186488" y="2293938"/>
          <p14:tracePt t="31414" x="6178550" y="2355850"/>
          <p14:tracePt t="31426" x="6170613" y="2401888"/>
          <p14:tracePt t="31444" x="6170613" y="2479675"/>
          <p14:tracePt t="31463" x="6170613" y="2547938"/>
          <p14:tracePt t="31463" x="6170613" y="2555875"/>
          <p14:tracePt t="31481" x="6170613" y="2609850"/>
          <p14:tracePt t="31481" x="6170613" y="2617788"/>
          <p14:tracePt t="31493" x="6170613" y="2657475"/>
          <p14:tracePt t="31511" x="6170613" y="2703513"/>
          <p14:tracePt t="31529" x="6170613" y="2757488"/>
          <p14:tracePt t="31547" x="6170613" y="2811463"/>
          <p14:tracePt t="31560" x="6178550" y="2849563"/>
          <p14:tracePt t="31578" x="6178550" y="2895600"/>
          <p14:tracePt t="31596" x="6178550" y="2935288"/>
          <p14:tracePt t="31614" x="6186488" y="2957513"/>
          <p14:tracePt t="31626" x="6194425" y="2965450"/>
          <p14:tracePt t="31764" x="6200775" y="2965450"/>
          <p14:tracePt t="31768" x="6208713" y="2965450"/>
          <p14:tracePt t="31772" x="6224588" y="2965450"/>
          <p14:tracePt t="31778" x="6256338" y="2957513"/>
          <p14:tracePt t="31796" x="6356350" y="2919413"/>
          <p14:tracePt t="31814" x="6456363" y="2881313"/>
          <p14:tracePt t="31816" x="6464300" y="2881313"/>
          <p14:tracePt t="31816" x="6472238" y="2873375"/>
          <p14:tracePt t="31826" x="6518275" y="2857500"/>
          <p14:tracePt t="31845" x="6634163" y="2827338"/>
          <p14:tracePt t="31863" x="6742113" y="2803525"/>
          <p14:tracePt t="31881" x="6888163" y="2803525"/>
          <p14:tracePt t="31894" x="6997700" y="2833688"/>
          <p14:tracePt t="31894" x="7011988" y="2841625"/>
          <p14:tracePt t="31911" x="7197725" y="2911475"/>
          <p14:tracePt t="31930" x="7351713" y="2973388"/>
          <p14:tracePt t="31948" x="7445375" y="3027363"/>
          <p14:tracePt t="31960" x="7483475" y="3051175"/>
          <p14:tracePt t="31978" x="7537450" y="3073400"/>
          <p14:tracePt t="31996" x="7583488" y="3089275"/>
          <p14:tracePt t="32015" x="7653338" y="3119438"/>
          <p14:tracePt t="32015" x="7661275" y="3119438"/>
          <p14:tracePt t="32027" x="7707313" y="3151188"/>
          <p14:tracePt t="32045" x="7793038" y="3189288"/>
          <p14:tracePt t="32063" x="7861300" y="3228975"/>
          <p14:tracePt t="32082" x="7915275" y="3259138"/>
          <p14:tracePt t="32093" x="7931150" y="3267075"/>
          <p14:tracePt t="32112" x="7962900" y="3275013"/>
          <p14:tracePt t="32130" x="7993063" y="3275013"/>
          <p14:tracePt t="32148" x="8047038" y="3275013"/>
          <p14:tracePt t="32160" x="8086725" y="3267075"/>
          <p14:tracePt t="32178" x="8140700" y="3251200"/>
          <p14:tracePt t="32197" x="8186738" y="3235325"/>
          <p14:tracePt t="32215" x="8216900" y="3221038"/>
          <p14:tracePt t="32227" x="8232775" y="3213100"/>
          <p14:tracePt t="32245" x="8248650" y="3205163"/>
          <p14:tracePt t="32265" x="8248650" y="3197225"/>
          <p14:tracePt t="32337" x="8248650" y="3189288"/>
          <p14:tracePt t="32343" x="8248650" y="3181350"/>
          <p14:tracePt t="32348" x="8248650" y="3173413"/>
          <p14:tracePt t="32351" x="8248650" y="3167063"/>
          <p14:tracePt t="32360" x="8248650" y="3159125"/>
          <p14:tracePt t="32378" x="8256588" y="3135313"/>
          <p14:tracePt t="32397" x="8256588" y="3089275"/>
          <p14:tracePt t="32415" x="8256588" y="3043238"/>
          <p14:tracePt t="32427" x="8256588" y="3011488"/>
          <p14:tracePt t="32445" x="8256588" y="2957513"/>
          <p14:tracePt t="32464" x="8256588" y="2911475"/>
          <p14:tracePt t="32482" x="8256588" y="2881313"/>
          <p14:tracePt t="32494" x="8256588" y="2865438"/>
          <p14:tracePt t="32512" x="8256588" y="2857500"/>
          <p14:tracePt t="33347" x="8262938" y="2849563"/>
          <p14:tracePt t="33351" x="8270875" y="2849563"/>
          <p14:tracePt t="33353" x="8270875" y="2841625"/>
          <p14:tracePt t="33361" x="8294688" y="2833688"/>
          <p14:tracePt t="33380" x="8310563" y="2819400"/>
          <p14:tracePt t="33398" x="8332788" y="2803525"/>
          <p14:tracePt t="33416" x="8356600" y="2787650"/>
          <p14:tracePt t="33428" x="8364538" y="2779713"/>
          <p14:tracePt t="33446" x="8386763" y="2757488"/>
          <p14:tracePt t="33464" x="8402638" y="2749550"/>
          <p14:tracePt t="33483" x="8410575" y="2741613"/>
          <p14:tracePt t="33495" x="8418513" y="2741613"/>
          <p14:tracePt t="33513" x="8418513" y="2733675"/>
          <p14:tracePt t="33911" x="8418513" y="2725738"/>
          <p14:tracePt t="33913" x="8418513" y="2717800"/>
          <p14:tracePt t="33915" x="8418513" y="2711450"/>
          <p14:tracePt t="33932" x="8378825" y="2641600"/>
          <p14:tracePt t="33932" x="8372475" y="2633663"/>
          <p14:tracePt t="33950" x="8294688" y="2571750"/>
          <p14:tracePt t="33962" x="8248650" y="2533650"/>
          <p14:tracePt t="33980" x="8170863" y="2501900"/>
          <p14:tracePt t="33998" x="8147050" y="2486025"/>
          <p14:tracePt t="34017" x="8147050" y="2479675"/>
          <p14:tracePt t="34029" x="8140700" y="2479675"/>
          <p14:tracePt t="34047" x="8116888" y="2471738"/>
          <p14:tracePt t="34065" x="8024813" y="2455863"/>
          <p14:tracePt t="34083" x="7893050" y="2425700"/>
          <p14:tracePt t="34095" x="7807325" y="2409825"/>
          <p14:tracePt t="34114" x="7723188" y="2409825"/>
          <p14:tracePt t="34114" x="7707313" y="2409825"/>
          <p14:tracePt t="34132" x="7637463" y="2409825"/>
          <p14:tracePt t="34150" x="7537450" y="2471738"/>
          <p14:tracePt t="34162" x="7459663" y="2547938"/>
          <p14:tracePt t="34180" x="7359650" y="2703513"/>
          <p14:tracePt t="34199" x="7267575" y="2895600"/>
          <p14:tracePt t="34199" x="7267575" y="2911475"/>
          <p14:tracePt t="34217" x="7205663" y="3027363"/>
          <p14:tracePt t="34229" x="7189788" y="3051175"/>
          <p14:tracePt t="34247" x="7189788" y="3081338"/>
          <p14:tracePt t="34265" x="7189788" y="3105150"/>
          <p14:tracePt t="34284" x="7189788" y="3143250"/>
          <p14:tracePt t="34296" x="7189788" y="3159125"/>
          <p14:tracePt t="34296" x="7189788" y="3167063"/>
          <p14:tracePt t="34314" x="7181850" y="3189288"/>
          <p14:tracePt t="34332" x="7167563" y="3221038"/>
          <p14:tracePt t="34351" x="7159625" y="3235325"/>
          <p14:tracePt t="34362" x="7151688" y="3235325"/>
          <p14:tracePt t="34381" x="7119938" y="3243263"/>
          <p14:tracePt t="34399" x="7097713" y="3221038"/>
          <p14:tracePt t="34417" x="7081838" y="3197225"/>
          <p14:tracePt t="34429" x="7073900" y="3173413"/>
          <p14:tracePt t="34447" x="7065963" y="3143250"/>
          <p14:tracePt t="34466" x="7058025" y="3113088"/>
          <p14:tracePt t="34466" x="7058025" y="3105150"/>
          <p14:tracePt t="34484" x="7058025" y="3081338"/>
          <p14:tracePt t="34497" x="7058025" y="3073400"/>
          <p14:tracePt t="34514" x="7058025" y="3065463"/>
          <p14:tracePt t="34532" x="7058025" y="3057525"/>
          <p14:tracePt t="34551" x="7058025" y="3051175"/>
          <p14:tracePt t="34563" x="7065963" y="3051175"/>
          <p14:tracePt t="34581" x="7081838" y="3035300"/>
          <p14:tracePt t="34599" x="7105650" y="3035300"/>
          <p14:tracePt t="34617" x="7143750" y="3035300"/>
          <p14:tracePt t="34629" x="7159625" y="3035300"/>
          <p14:tracePt t="34648" x="7181850" y="3035300"/>
          <p14:tracePt t="34648" x="7189788" y="3035300"/>
          <p14:tracePt t="34666" x="7205663" y="3027363"/>
          <p14:tracePt t="34684" x="7229475" y="3019425"/>
          <p14:tracePt t="34696" x="7243763" y="3019425"/>
          <p14:tracePt t="34714" x="7251700" y="3011488"/>
          <p14:tracePt t="34777" x="7251700" y="3019425"/>
          <p14:tracePt t="34779" x="7251700" y="3027363"/>
          <p14:tracePt t="34781" x="7251700" y="3043238"/>
          <p14:tracePt t="34799" x="7251700" y="3119438"/>
          <p14:tracePt t="34818" x="7259638" y="3151188"/>
          <p14:tracePt t="34830" x="7267575" y="3159125"/>
          <p14:tracePt t="34856" x="7267575" y="3167063"/>
          <p14:tracePt t="34866" x="7267575" y="3181350"/>
          <p14:tracePt t="34884" x="7267575" y="3235325"/>
          <p14:tracePt t="34896" x="7267575" y="3289300"/>
          <p14:tracePt t="34915" x="7267575" y="3359150"/>
          <p14:tracePt t="34915" x="7267575" y="3367088"/>
          <p14:tracePt t="34933" x="7283450" y="3413125"/>
          <p14:tracePt t="34951" x="7297738" y="3459163"/>
          <p14:tracePt t="34963" x="7297738" y="3490913"/>
          <p14:tracePt t="34981" x="7297738" y="3529013"/>
          <p14:tracePt t="34999" x="7297738" y="3560763"/>
          <p14:tracePt t="35018" x="7297738" y="3575050"/>
          <p14:tracePt t="35030" x="7297738" y="3590925"/>
          <p14:tracePt t="35048" x="7297738" y="3598863"/>
          <p14:tracePt t="35066" x="7275513" y="3606800"/>
          <p14:tracePt t="35084" x="7243763" y="3622675"/>
          <p14:tracePt t="35097" x="7213600" y="3629025"/>
          <p14:tracePt t="35115" x="7151688" y="3629025"/>
          <p14:tracePt t="35133" x="7097713" y="3629025"/>
          <p14:tracePt t="35151" x="7043738" y="3652838"/>
          <p14:tracePt t="35163" x="7011988" y="3660775"/>
          <p14:tracePt t="35181" x="6958013" y="3676650"/>
          <p14:tracePt t="35200" x="6911975" y="3684588"/>
          <p14:tracePt t="35218" x="6850063" y="3684588"/>
          <p14:tracePt t="35230" x="6796088" y="3684588"/>
          <p14:tracePt t="35248" x="6726238" y="3668713"/>
          <p14:tracePt t="35266" x="6672263" y="3660775"/>
          <p14:tracePt t="35287" x="6634163" y="3644900"/>
          <p14:tracePt t="35297" x="6610350" y="3636963"/>
          <p14:tracePt t="35297" x="6602413" y="3636963"/>
          <p14:tracePt t="35315" x="6548438" y="3614738"/>
          <p14:tracePt t="35333" x="6472238" y="3575050"/>
          <p14:tracePt t="35351" x="6402388" y="3521075"/>
          <p14:tracePt t="35364" x="6364288" y="3506788"/>
          <p14:tracePt t="35382" x="6332538" y="3482975"/>
          <p14:tracePt t="35382" x="6332538" y="3475038"/>
          <p14:tracePt t="35400" x="6310313" y="3444875"/>
          <p14:tracePt t="35418" x="6286500" y="3382963"/>
          <p14:tracePt t="35430" x="6262688" y="3343275"/>
          <p14:tracePt t="35448" x="6248400" y="3282950"/>
          <p14:tracePt t="35467" x="6248400" y="3213100"/>
          <p14:tracePt t="35485" x="6248400" y="3167063"/>
          <p14:tracePt t="35485" x="6248400" y="3159125"/>
          <p14:tracePt t="35497" x="6248400" y="3127375"/>
          <p14:tracePt t="35515" x="6256338" y="3081338"/>
          <p14:tracePt t="35533" x="6256338" y="3035300"/>
          <p14:tracePt t="35552" x="6262688" y="2981325"/>
          <p14:tracePt t="35552" x="6262688" y="2973388"/>
          <p14:tracePt t="35564" x="6262688" y="2949575"/>
          <p14:tracePt t="35582" x="6262688" y="2903538"/>
          <p14:tracePt t="35600" x="6262688" y="2865438"/>
          <p14:tracePt t="35618" x="6262688" y="2841625"/>
          <p14:tracePt t="35630" x="6262688" y="2827338"/>
          <p14:tracePt t="35699" x="6256338" y="2827338"/>
          <p14:tracePt t="35703" x="6256338" y="2833688"/>
          <p14:tracePt t="35704" x="6256338" y="2841625"/>
          <p14:tracePt t="35715" x="6232525" y="2911475"/>
          <p14:tracePt t="35734" x="6216650" y="3019425"/>
          <p14:tracePt t="35752" x="6200775" y="3097213"/>
          <p14:tracePt t="35764" x="6186488" y="3135313"/>
          <p14:tracePt t="35782" x="6178550" y="3205163"/>
          <p14:tracePt t="35800" x="6178550" y="3267075"/>
          <p14:tracePt t="35818" x="6178550" y="3321050"/>
          <p14:tracePt t="35831" x="6186488" y="3351213"/>
          <p14:tracePt t="35849" x="6194425" y="3390900"/>
          <p14:tracePt t="35867" x="6200775" y="3421063"/>
          <p14:tracePt t="35885" x="6216650" y="3444875"/>
          <p14:tracePt t="35897" x="6224588" y="3452813"/>
          <p14:tracePt t="35916" x="6240463" y="3475038"/>
          <p14:tracePt t="35934" x="6262688" y="3490913"/>
          <p14:tracePt t="35952" x="6310313" y="3506788"/>
          <p14:tracePt t="35964" x="6348413" y="3521075"/>
          <p14:tracePt t="35982" x="6440488" y="3529013"/>
          <p14:tracePt t="36001" x="6518275" y="3529013"/>
          <p14:tracePt t="36001" x="6526213" y="3529013"/>
          <p14:tracePt t="36019" x="6596063" y="3529013"/>
          <p14:tracePt t="36031" x="6634163" y="3529013"/>
          <p14:tracePt t="36049" x="6688138" y="3544888"/>
          <p14:tracePt t="36067" x="6750050" y="3575050"/>
          <p14:tracePt t="36085" x="6811963" y="3606800"/>
          <p14:tracePt t="36098" x="6850063" y="3622675"/>
          <p14:tracePt t="36116" x="6888163" y="3622675"/>
          <p14:tracePt t="36134" x="6919913" y="3622675"/>
          <p14:tracePt t="36152" x="6950075" y="3622675"/>
          <p14:tracePt t="36164" x="6965950" y="3622675"/>
          <p14:tracePt t="36182" x="6989763" y="3622675"/>
          <p14:tracePt t="36201" x="7011988" y="3622675"/>
          <p14:tracePt t="36219" x="7035800" y="3622675"/>
          <p14:tracePt t="36231" x="7043738" y="3622675"/>
          <p14:tracePt t="36249" x="7058025" y="3622675"/>
          <p14:tracePt t="36267" x="7073900" y="3622675"/>
          <p14:tracePt t="36286" x="7081838" y="3622675"/>
          <p14:tracePt t="36298" x="7089775" y="3622675"/>
          <p14:tracePt t="36425" x="7081838" y="3622675"/>
          <p14:tracePt t="36428" x="7073900" y="3622675"/>
          <p14:tracePt t="36431" x="7058025" y="3622675"/>
          <p14:tracePt t="36437" x="7027863" y="3622675"/>
          <p14:tracePt t="36449" x="6973888" y="3622675"/>
          <p14:tracePt t="36468" x="6881813" y="3622675"/>
          <p14:tracePt t="36468" x="6873875" y="3622675"/>
          <p14:tracePt t="36486" x="6804025" y="3622675"/>
          <p14:tracePt t="36498" x="6750050" y="3614738"/>
          <p14:tracePt t="36516" x="6650038" y="3598863"/>
          <p14:tracePt t="36535" x="6542088" y="3575050"/>
          <p14:tracePt t="36553" x="6418263" y="3536950"/>
          <p14:tracePt t="36565" x="6356350" y="3521075"/>
          <p14:tracePt t="36584" x="6294438" y="3506788"/>
          <p14:tracePt t="36601" x="6262688" y="3498850"/>
          <p14:tracePt t="36619" x="6256338" y="3490913"/>
          <p14:tracePt t="36631" x="6256338" y="3475038"/>
          <p14:tracePt t="36650" x="6262688" y="3382963"/>
          <p14:tracePt t="36650" x="6270625" y="3375025"/>
          <p14:tracePt t="36668" x="6286500" y="3297238"/>
          <p14:tracePt t="36686" x="6310313" y="3228975"/>
          <p14:tracePt t="36698" x="6324600" y="3189288"/>
          <p14:tracePt t="36716" x="6348413" y="3119438"/>
          <p14:tracePt t="36735" x="6356350" y="3051175"/>
          <p14:tracePt t="36753" x="6356350" y="2997200"/>
          <p14:tracePt t="36765" x="6356350" y="2957513"/>
          <p14:tracePt t="36783" x="6324600" y="2903538"/>
          <p14:tracePt t="36801" x="6302375" y="2873375"/>
          <p14:tracePt t="36819" x="6286500" y="2865438"/>
          <p14:tracePt t="36868" x="6278563" y="2865438"/>
          <p14:tracePt t="36874" x="6278563" y="2873375"/>
          <p14:tracePt t="36876" x="6270625" y="2881313"/>
          <p14:tracePt t="36886" x="6256338" y="2943225"/>
          <p14:tracePt t="36898" x="6232525" y="3035300"/>
          <p14:tracePt t="36917" x="6232525" y="3167063"/>
          <p14:tracePt t="36935" x="6232525" y="3275013"/>
          <p14:tracePt t="36953" x="6256338" y="3351213"/>
          <p14:tracePt t="36965" x="6278563" y="3398838"/>
          <p14:tracePt t="36983" x="6316663" y="3452813"/>
          <p14:tracePt t="37001" x="6356350" y="3498850"/>
          <p14:tracePt t="37020" x="6394450" y="3536950"/>
          <p14:tracePt t="37032" x="6418263" y="3552825"/>
          <p14:tracePt t="37050" x="6440488" y="3575050"/>
          <p14:tracePt t="37068" x="6472238" y="3598863"/>
          <p14:tracePt t="37086" x="6510338" y="3622675"/>
          <p14:tracePt t="37099" x="6556375" y="3629025"/>
          <p14:tracePt t="37099" x="6564313" y="3636963"/>
          <p14:tracePt t="37117" x="6664325" y="3636963"/>
          <p14:tracePt t="37135" x="6742113" y="3636963"/>
          <p14:tracePt t="37153" x="6811963" y="3629025"/>
          <p14:tracePt t="37165" x="6842125" y="3629025"/>
          <p14:tracePt t="37183" x="6904038" y="3629025"/>
          <p14:tracePt t="37202" x="6958013" y="3644900"/>
          <p14:tracePt t="37202" x="6965950" y="3644900"/>
          <p14:tracePt t="37220" x="7027863" y="3660775"/>
          <p14:tracePt t="37232" x="7058025" y="3660775"/>
          <p14:tracePt t="37250" x="7119938" y="3660775"/>
          <p14:tracePt t="37268" x="7159625" y="3652838"/>
          <p14:tracePt t="37287" x="7197725" y="3636963"/>
          <p14:tracePt t="37287" x="7205663" y="3636963"/>
          <p14:tracePt t="37299" x="7221538" y="3636963"/>
          <p14:tracePt t="37317" x="7251700" y="3636963"/>
          <p14:tracePt t="37335" x="7267575" y="3636963"/>
          <p14:tracePt t="37354" x="7275513" y="3636963"/>
          <p14:tracePt t="37365" x="7275513" y="3629025"/>
          <p14:tracePt t="37722" x="7275513" y="3622675"/>
          <p14:tracePt t="37729" x="7283450" y="3614738"/>
          <p14:tracePt t="37734" x="7283450" y="3606800"/>
          <p14:tracePt t="37740" x="7283450" y="3598863"/>
          <p14:tracePt t="37748" x="7289800" y="3590925"/>
          <p14:tracePt t="37766" x="7297738" y="3560763"/>
          <p14:tracePt t="37784" x="7305675" y="3529013"/>
          <p14:tracePt t="37802" x="7313613" y="3490913"/>
          <p14:tracePt t="37814" x="7321550" y="3467100"/>
          <p14:tracePt t="37833" x="7343775" y="3429000"/>
          <p14:tracePt t="37851" x="7359650" y="3398838"/>
          <p14:tracePt t="37869" x="7367588" y="3390900"/>
          <p14:tracePt t="37926" x="7367588" y="3398838"/>
          <p14:tracePt t="37927" x="7367588" y="3405188"/>
          <p14:tracePt t="37931" x="7367588" y="3413125"/>
          <p14:tracePt t="37936" x="7367588" y="3436938"/>
          <p14:tracePt t="37954" x="7367588" y="3521075"/>
          <p14:tracePt t="37966" x="7367588" y="3568700"/>
          <p14:tracePt t="37984" x="7351713" y="3622675"/>
          <p14:tracePt t="38003" x="7329488" y="3629025"/>
          <p14:tracePt t="38021" x="7289800" y="3636963"/>
          <p14:tracePt t="38033" x="7221538" y="3636963"/>
          <p14:tracePt t="38051" x="7081838" y="3636963"/>
          <p14:tracePt t="38069" x="6973888" y="3629025"/>
          <p14:tracePt t="38081" x="6927850" y="3622675"/>
          <p14:tracePt t="38100" x="6858000" y="3614738"/>
          <p14:tracePt t="38118" x="6788150" y="3590925"/>
          <p14:tracePt t="38136" x="6757988" y="3582988"/>
          <p14:tracePt t="38154" x="6742113" y="3582988"/>
          <p14:tracePt t="38206" x="6742113" y="3575050"/>
          <p14:tracePt t="38211" x="6750050" y="3568700"/>
          <p14:tracePt t="38214" x="6757988" y="3568700"/>
          <p14:tracePt t="38216" x="6765925" y="3560763"/>
          <p14:tracePt t="38233" x="6858000" y="3521075"/>
          <p14:tracePt t="38251" x="6989763" y="3498850"/>
          <p14:tracePt t="38269" x="7127875" y="3490913"/>
          <p14:tracePt t="38288" x="7267575" y="3490913"/>
          <p14:tracePt t="38288" x="7275513" y="3490913"/>
          <p14:tracePt t="38300" x="7337425" y="3490913"/>
          <p14:tracePt t="38318" x="7383463" y="3490913"/>
          <p14:tracePt t="38337" x="7421563" y="3490913"/>
          <p14:tracePt t="38348" x="7445375" y="3482975"/>
          <p14:tracePt t="38367" x="7483475" y="3482975"/>
          <p14:tracePt t="38385" x="7515225" y="3482975"/>
          <p14:tracePt t="38403" x="7521575" y="3482975"/>
          <p14:tracePt t="38415" x="7529513" y="3482975"/>
          <p14:tracePt t="39103" x="7529513" y="3490913"/>
          <p14:tracePt t="39104" x="7521575" y="3490913"/>
          <p14:tracePt t="39107" x="7515225" y="3490913"/>
          <p14:tracePt t="39119" x="7453313" y="3514725"/>
          <p14:tracePt t="39137" x="7305675" y="3590925"/>
          <p14:tracePt t="39149" x="7173913" y="3660775"/>
          <p14:tracePt t="39167" x="6981825" y="3776663"/>
          <p14:tracePt t="39186" x="6796088" y="3900488"/>
          <p14:tracePt t="39186" x="6788150" y="3908425"/>
          <p14:tracePt t="39204" x="6664325" y="4030663"/>
          <p14:tracePt t="39204" x="6657975" y="4038600"/>
          <p14:tracePt t="39216" x="6596063" y="4132263"/>
          <p14:tracePt t="39234" x="6564313" y="4262438"/>
          <p14:tracePt t="39252" x="6542088" y="4371975"/>
          <p14:tracePt t="39271" x="6510338" y="4456113"/>
          <p14:tracePt t="39271" x="6510338" y="4464050"/>
          <p14:tracePt t="39283" x="6494463" y="4510088"/>
          <p14:tracePt t="39283" x="6494463" y="4518025"/>
          <p14:tracePt t="39301" x="6480175" y="4610100"/>
          <p14:tracePt t="39319" x="6472238" y="4711700"/>
          <p14:tracePt t="39337" x="6472238" y="4757738"/>
          <p14:tracePt t="39349" x="6472238" y="4772025"/>
          <p14:tracePt t="39368" x="6480175" y="4779963"/>
          <p14:tracePt t="39386" x="6486525" y="4787900"/>
          <p14:tracePt t="39404" x="6502400" y="4795838"/>
          <p14:tracePt t="39416" x="6518275" y="4803775"/>
          <p14:tracePt t="39434" x="6556375" y="4803775"/>
          <p14:tracePt t="39452" x="6618288" y="4803775"/>
          <p14:tracePt t="39471" x="6711950" y="4779963"/>
          <p14:tracePt t="39471" x="6718300" y="4772025"/>
          <p14:tracePt t="39483" x="6796088" y="4733925"/>
          <p14:tracePt t="39501" x="6911975" y="4695825"/>
          <p14:tracePt t="39519" x="7011988" y="4672013"/>
          <p14:tracePt t="39537" x="7119938" y="4657725"/>
          <p14:tracePt t="39550" x="7181850" y="4657725"/>
          <p14:tracePt t="39550" x="7189788" y="4657725"/>
          <p14:tracePt t="39568" x="7267575" y="4649788"/>
          <p14:tracePt t="39586" x="7329488" y="4633913"/>
          <p14:tracePt t="39604" x="7359650" y="4625975"/>
          <p14:tracePt t="39634" x="7343775" y="4625975"/>
          <p14:tracePt t="39635" x="7343775" y="4618038"/>
          <p14:tracePt t="39653" x="7167563" y="4579938"/>
          <p14:tracePt t="39653" x="7151688" y="4579938"/>
          <p14:tracePt t="39671" x="6842125" y="4518025"/>
          <p14:tracePt t="39683" x="6596063" y="4471988"/>
          <p14:tracePt t="39701" x="6348413" y="4440238"/>
          <p14:tracePt t="39719" x="6240463" y="4440238"/>
          <p14:tracePt t="39738" x="6216650" y="4448175"/>
          <p14:tracePt t="39753" x="6216650" y="4456113"/>
          <p14:tracePt t="39768" x="6216650" y="4464050"/>
          <p14:tracePt t="39786" x="6286500" y="4510088"/>
          <p14:tracePt t="39804" x="6502400" y="4548188"/>
          <p14:tracePt t="39817" x="6680200" y="4572000"/>
          <p14:tracePt t="39817" x="6711950" y="4572000"/>
          <p14:tracePt t="39835" x="6965950" y="4587875"/>
          <p14:tracePt t="39835" x="6981825" y="4587875"/>
          <p14:tracePt t="39853" x="7213600" y="4595813"/>
          <p14:tracePt t="39871" x="7359650" y="4595813"/>
          <p14:tracePt t="39883" x="7383463" y="4595813"/>
          <p14:tracePt t="39904" x="7375525" y="4595813"/>
          <p14:tracePt t="39920" x="7267575" y="4602163"/>
          <p14:tracePt t="39920" x="7259638" y="4602163"/>
          <p14:tracePt t="39938" x="6950075" y="4610100"/>
          <p14:tracePt t="39950" x="6704013" y="4610100"/>
          <p14:tracePt t="39968" x="6348413" y="4602163"/>
          <p14:tracePt t="39986" x="6170613" y="4610100"/>
          <p14:tracePt t="40005" x="6140450" y="4618038"/>
          <p14:tracePt t="40073" x="6146800" y="4618038"/>
          <p14:tracePt t="40075" x="6154738" y="4618038"/>
          <p14:tracePt t="40077" x="6162675" y="4618038"/>
          <p14:tracePt t="40083" x="6186488" y="4618038"/>
          <p14:tracePt t="40102" x="6302375" y="4618038"/>
          <p14:tracePt t="40102" x="6310313" y="4618038"/>
          <p14:tracePt t="40120" x="6472238" y="4618038"/>
          <p14:tracePt t="40138" x="6642100" y="4610100"/>
          <p14:tracePt t="40150" x="6750050" y="4610100"/>
          <p14:tracePt t="40168" x="6858000" y="4602163"/>
          <p14:tracePt t="40187" x="6911975" y="4602163"/>
          <p14:tracePt t="40187" x="6919913" y="4602163"/>
          <p14:tracePt t="40205" x="6927850" y="4602163"/>
          <p14:tracePt t="40241" x="6935788" y="4602163"/>
          <p14:tracePt t="40248" x="6943725" y="4602163"/>
          <p14:tracePt t="40257" x="6943725" y="4610100"/>
          <p14:tracePt t="40301" x="6935788" y="4610100"/>
          <p14:tracePt t="40304" x="6927850" y="4610100"/>
          <p14:tracePt t="40308" x="6904038" y="4610100"/>
          <p14:tracePt t="40320" x="6850063" y="4610100"/>
          <p14:tracePt t="40338" x="6788150" y="4610100"/>
          <p14:tracePt t="40351" x="6750050" y="4618038"/>
          <p14:tracePt t="40351" x="6750050" y="4625975"/>
          <p14:tracePt t="40369" x="6704013" y="4641850"/>
          <p14:tracePt t="40369" x="6704013" y="4649788"/>
          <p14:tracePt t="40387" x="6642100" y="4672013"/>
          <p14:tracePt t="40405" x="6588125" y="4695825"/>
          <p14:tracePt t="40417" x="6548438" y="4703763"/>
          <p14:tracePt t="40435" x="6510338" y="4703763"/>
          <p14:tracePt t="40453" x="6464300" y="4703763"/>
          <p14:tracePt t="40472" x="6448425" y="4703763"/>
          <p14:tracePt t="40516" x="6448425" y="4695825"/>
          <p14:tracePt t="40523" x="6448425" y="4687888"/>
          <p14:tracePt t="40527" x="6456363" y="4687888"/>
          <p14:tracePt t="40538" x="6486525" y="4657725"/>
          <p14:tracePt t="40551" x="6526213" y="4641850"/>
          <p14:tracePt t="40551" x="6534150" y="4641850"/>
          <p14:tracePt t="40569" x="6588125" y="4633913"/>
          <p14:tracePt t="40569" x="6596063" y="4633913"/>
          <p14:tracePt t="40588" x="6657975" y="4633913"/>
          <p14:tracePt t="40588" x="6664325" y="4633913"/>
          <p14:tracePt t="40605" x="6704013" y="4633913"/>
          <p14:tracePt t="40617" x="6726238" y="4633913"/>
          <p14:tracePt t="40635" x="6734175" y="4633913"/>
          <p14:tracePt t="40654" x="6788150" y="4602163"/>
          <p14:tracePt t="40672" x="6834188" y="4541838"/>
          <p14:tracePt t="40684" x="6842125" y="4502150"/>
          <p14:tracePt t="40702" x="6858000" y="4464050"/>
          <p14:tracePt t="40720" x="6865938" y="4456113"/>
          <p14:tracePt t="40925" x="6873875" y="4456113"/>
          <p14:tracePt t="40930" x="6881813" y="4456113"/>
          <p14:tracePt t="40933" x="6896100" y="4456113"/>
          <p14:tracePt t="40939" x="6943725" y="4456113"/>
          <p14:tracePt t="40951" x="7073900" y="4456113"/>
          <p14:tracePt t="40969" x="7205663" y="4471988"/>
          <p14:tracePt t="40988" x="7297738" y="4510088"/>
          <p14:tracePt t="40988" x="7305675" y="4510088"/>
          <p14:tracePt t="41006" x="7383463" y="4533900"/>
          <p14:tracePt t="41006" x="7391400" y="4533900"/>
          <p14:tracePt t="41018" x="7429500" y="4541838"/>
          <p14:tracePt t="41036" x="7467600" y="4548188"/>
          <p14:tracePt t="41054" x="7515225" y="4564063"/>
          <p14:tracePt t="41072" x="7575550" y="4587875"/>
          <p14:tracePt t="41084" x="7629525" y="4610100"/>
          <p14:tracePt t="41103" x="7715250" y="4649788"/>
          <p14:tracePt t="41121" x="7807325" y="4687888"/>
          <p14:tracePt t="41139" x="7893050" y="4718050"/>
          <p14:tracePt t="41151" x="7931150" y="4741863"/>
          <p14:tracePt t="41169" x="7970838" y="4757738"/>
          <p14:tracePt t="41188" x="8008938" y="4772025"/>
          <p14:tracePt t="41206" x="8086725" y="4779963"/>
          <p14:tracePt t="41218" x="8132763" y="4779963"/>
          <p14:tracePt t="41236" x="8208963" y="4772025"/>
          <p14:tracePt t="41254" x="8270875" y="4757738"/>
          <p14:tracePt t="41273" x="8316913" y="4749800"/>
          <p14:tracePt t="41273" x="8316913" y="4741863"/>
          <p14:tracePt t="41285" x="8332788" y="4741863"/>
          <p14:tracePt t="41303" x="8364538" y="4725988"/>
          <p14:tracePt t="41321" x="8394700" y="4703763"/>
          <p14:tracePt t="41339" x="8426450" y="4672013"/>
          <p14:tracePt t="41351" x="8448675" y="4641850"/>
          <p14:tracePt t="41370" x="8464550" y="4610100"/>
          <p14:tracePt t="41388" x="8464550" y="4602163"/>
          <p14:tracePt t="41526" x="8464550" y="4610100"/>
          <p14:tracePt t="41531" x="8464550" y="4618038"/>
          <p14:tracePt t="41537" x="8456613" y="4618038"/>
          <p14:tracePt t="41542" x="8448675" y="4618038"/>
          <p14:tracePt t="41552" x="8440738" y="4625975"/>
          <p14:tracePt t="41552" x="8440738" y="4633913"/>
          <p14:tracePt t="41570" x="8378825" y="4657725"/>
          <p14:tracePt t="41588" x="8294688" y="4687888"/>
          <p14:tracePt t="41606" x="8208963" y="4718050"/>
          <p14:tracePt t="41618" x="8147050" y="4741863"/>
          <p14:tracePt t="41637" x="8062913" y="4787900"/>
          <p14:tracePt t="41637" x="8047038" y="4787900"/>
          <p14:tracePt t="41655" x="7908925" y="4827588"/>
          <p14:tracePt t="41673" x="7707313" y="4857750"/>
          <p14:tracePt t="41685" x="7561263" y="4865688"/>
          <p14:tracePt t="41703" x="7343775" y="4865688"/>
          <p14:tracePt t="41722" x="7089775" y="4827588"/>
          <p14:tracePt t="41722" x="7073900" y="4827588"/>
          <p14:tracePt t="41740" x="6827838" y="4741863"/>
          <p14:tracePt t="41752" x="6696075" y="4649788"/>
          <p14:tracePt t="41770" x="6556375" y="4518025"/>
          <p14:tracePt t="41788" x="6464300" y="4425950"/>
          <p14:tracePt t="41806" x="6410325" y="4356100"/>
          <p14:tracePt t="41818" x="6386513" y="4302125"/>
          <p14:tracePt t="41837" x="6340475" y="4170363"/>
          <p14:tracePt t="41855" x="6286500" y="3954463"/>
          <p14:tracePt t="41873" x="6146800" y="3660775"/>
          <p14:tracePt t="41885" x="6078538" y="3521075"/>
          <p14:tracePt t="41903" x="6054725" y="3459163"/>
          <p14:tracePt t="41941" x="6054725" y="3467100"/>
          <p14:tracePt t="41944" x="6054725" y="3475038"/>
          <p14:tracePt t="41952" x="6062663" y="3514725"/>
          <p14:tracePt t="41970" x="6086475" y="3636963"/>
          <p14:tracePt t="41989" x="6140450" y="3814763"/>
          <p14:tracePt t="41989" x="6146800" y="3830638"/>
          <p14:tracePt t="42007" x="6248400" y="4030663"/>
          <p14:tracePt t="42007" x="6256338" y="4046538"/>
          <p14:tracePt t="42019" x="6340475" y="4186238"/>
          <p14:tracePt t="42037" x="6456363" y="4324350"/>
          <p14:tracePt t="42055" x="6548438" y="4418013"/>
          <p14:tracePt t="42073" x="6650038" y="4494213"/>
          <p14:tracePt t="42085" x="6726238" y="4548188"/>
          <p14:tracePt t="42104" x="6865938" y="4618038"/>
          <p14:tracePt t="42104" x="6873875" y="4625975"/>
          <p14:tracePt t="42122" x="7058025" y="4687888"/>
          <p14:tracePt t="42140" x="7289800" y="4725988"/>
          <p14:tracePt t="42152" x="7437438" y="4741863"/>
          <p14:tracePt t="42170" x="7615238" y="4749800"/>
          <p14:tracePt t="42189" x="7745413" y="4749800"/>
          <p14:tracePt t="42189" x="7753350" y="4749800"/>
          <p14:tracePt t="42207" x="7854950" y="4725988"/>
          <p14:tracePt t="42219" x="7900988" y="4711700"/>
          <p14:tracePt t="42237" x="7954963" y="4695825"/>
          <p14:tracePt t="42255" x="7985125" y="4695825"/>
          <p14:tracePt t="42274" x="8039100" y="4695825"/>
          <p14:tracePt t="42274" x="8047038" y="4695825"/>
          <p14:tracePt t="42286" x="8078788" y="4695825"/>
          <p14:tracePt t="42304" x="8124825" y="4703763"/>
          <p14:tracePt t="42322" x="8162925" y="4703763"/>
          <p14:tracePt t="42340" x="8186738" y="4703763"/>
          <p14:tracePt t="42749" x="8186738" y="4711700"/>
          <p14:tracePt t="42814" x="8186738" y="4718050"/>
          <p14:tracePt t="42825" x="8186738" y="4725988"/>
          <p14:tracePt t="42829" x="8186738" y="4733925"/>
          <p14:tracePt t="42836" x="8186738" y="4741863"/>
          <p14:tracePt t="42844" x="8186738" y="4749800"/>
          <p14:tracePt t="42856" x="8186738" y="4765675"/>
          <p14:tracePt t="42874" x="8194675" y="4803775"/>
          <p14:tracePt t="42886" x="8208963" y="4827588"/>
          <p14:tracePt t="42904" x="8224838" y="4841875"/>
          <p14:tracePt t="42923" x="8232775" y="4841875"/>
          <p14:tracePt t="42994" x="8232775" y="4833938"/>
          <p14:tracePt t="42995" x="8224838" y="4833938"/>
          <p14:tracePt t="43002" x="8216900" y="4819650"/>
          <p14:tracePt t="43008" x="8201025" y="4803775"/>
          <p14:tracePt t="43020" x="8170863" y="4765675"/>
          <p14:tracePt t="43038" x="8124825" y="4703763"/>
          <p14:tracePt t="43056" x="8031163" y="4618038"/>
          <p14:tracePt t="43074" x="7900988" y="4494213"/>
          <p14:tracePt t="43086" x="7815263" y="4402138"/>
          <p14:tracePt t="43105" x="7707313" y="4294188"/>
          <p14:tracePt t="43105" x="7691438" y="4294188"/>
          <p14:tracePt t="43123" x="7623175" y="4224338"/>
          <p14:tracePt t="43141" x="7545388" y="4154488"/>
          <p14:tracePt t="43153" x="7491413" y="4100513"/>
          <p14:tracePt t="43171" x="7399338" y="4000500"/>
          <p14:tracePt t="43190" x="7313613" y="3914775"/>
          <p14:tracePt t="43190" x="7305675" y="3914775"/>
          <p14:tracePt t="43208" x="7251700" y="3854450"/>
          <p14:tracePt t="43220" x="7221538" y="3830638"/>
          <p14:tracePt t="43238" x="7189788" y="3792538"/>
          <p14:tracePt t="43256" x="7127875" y="3744913"/>
          <p14:tracePt t="43275" x="7043738" y="3684588"/>
          <p14:tracePt t="43275" x="7043738" y="3676650"/>
          <p14:tracePt t="43287" x="6989763" y="3644900"/>
          <p14:tracePt t="43305" x="6943725" y="3614738"/>
          <p14:tracePt t="43323" x="6911975" y="3606800"/>
          <p14:tracePt t="43341" x="6896100" y="3598863"/>
          <p14:tracePt t="43353" x="6873875" y="3590925"/>
          <p14:tracePt t="43372" x="6834188" y="3575050"/>
          <p14:tracePt t="43390" x="6804025" y="3552825"/>
          <p14:tracePt t="43408" x="6772275" y="3521075"/>
          <p14:tracePt t="43420" x="6757988" y="3482975"/>
          <p14:tracePt t="43438" x="6734175" y="3413125"/>
          <p14:tracePt t="43457" x="6726238" y="3328988"/>
          <p14:tracePt t="43457" x="6726238" y="3321050"/>
          <p14:tracePt t="43475" x="6726238" y="3251200"/>
          <p14:tracePt t="43487" x="6726238" y="3205163"/>
          <p14:tracePt t="43505" x="6711950" y="3135313"/>
          <p14:tracePt t="43523" x="6696075" y="3057525"/>
          <p14:tracePt t="43542" x="6688138" y="2989263"/>
          <p14:tracePt t="43542" x="6688138" y="2981325"/>
          <p14:tracePt t="43554" x="6688138" y="2943225"/>
          <p14:tracePt t="43572" x="6688138" y="2895600"/>
          <p14:tracePt t="43590" x="6688138" y="2873375"/>
          <p14:tracePt t="43608" x="6688138" y="2857500"/>
          <p14:tracePt t="43620" x="6688138" y="2849563"/>
          <p14:tracePt t="43639" x="6688138" y="2841625"/>
          <p14:tracePt t="43657" x="6688138" y="2827338"/>
          <p14:tracePt t="43687" x="6688138" y="2819400"/>
          <p14:tracePt t="46379" x="6688138" y="2827338"/>
          <p14:tracePt t="46380" x="6688138" y="2833688"/>
          <p14:tracePt t="46387" x="6704013" y="2865438"/>
          <p14:tracePt t="46393" x="6726238" y="2895600"/>
          <p14:tracePt t="46405" x="6757988" y="2949575"/>
          <p14:tracePt t="46423" x="6804025" y="3011488"/>
          <p14:tracePt t="46441" x="6834188" y="3073400"/>
          <p14:tracePt t="46460" x="6865938" y="3127375"/>
          <p14:tracePt t="46472" x="6881813" y="3167063"/>
          <p14:tracePt t="46490" x="6896100" y="3189288"/>
          <p14:tracePt t="46508" x="6904038" y="3213100"/>
          <p14:tracePt t="46526" x="6904038" y="3235325"/>
          <p14:tracePt t="46545" x="6904038" y="3275013"/>
          <p14:tracePt t="46557" x="6904038" y="3289300"/>
          <p14:tracePt t="46575" x="6896100" y="3313113"/>
          <p14:tracePt t="46593" x="6881813" y="3328988"/>
          <p14:tracePt t="46605" x="6865938" y="3336925"/>
          <p14:tracePt t="46623" x="6850063" y="3359150"/>
          <p14:tracePt t="46642" x="6834188" y="3375025"/>
          <p14:tracePt t="46660" x="6827838" y="3390900"/>
          <p14:tracePt t="46678" x="6819900" y="3413125"/>
          <p14:tracePt t="46690" x="6811963" y="3421063"/>
          <p14:tracePt t="46709" x="6804025" y="3429000"/>
          <p14:tracePt t="46727" x="6796088" y="3444875"/>
          <p14:tracePt t="46745" x="6788150" y="3452813"/>
          <p14:tracePt t="46757" x="6780213" y="3459163"/>
          <p14:tracePt t="46775" x="6772275" y="3475038"/>
          <p14:tracePt t="46793" x="6765925" y="3498850"/>
          <p14:tracePt t="46805" x="6750050" y="3506788"/>
          <p14:tracePt t="46824" x="6734175" y="3521075"/>
          <p14:tracePt t="46842" x="6726238" y="3529013"/>
          <p14:tracePt t="46860" x="6704013" y="3544888"/>
          <p14:tracePt t="46872" x="6688138" y="3552825"/>
          <p14:tracePt t="46890" x="6664325" y="3560763"/>
          <p14:tracePt t="46909" x="6642100" y="3568700"/>
          <p14:tracePt t="46927" x="6634163" y="3575050"/>
          <p14:tracePt t="46939" x="6618288" y="3575050"/>
          <p14:tracePt t="46957" x="6596063" y="3575050"/>
          <p14:tracePt t="46975" x="6580188" y="3575050"/>
          <p14:tracePt t="46993" x="6572250" y="3575050"/>
          <p14:tracePt t="47087" x="6564313" y="3575050"/>
          <p14:tracePt t="47106" x="6556375" y="3575050"/>
          <p14:tracePt t="47157" x="6548438" y="3575050"/>
          <p14:tracePt t="47233" x="6542088" y="3575050"/>
          <p14:tracePt t="47242" x="6534150" y="3575050"/>
          <p14:tracePt t="47244" x="6534150" y="3582988"/>
          <p14:tracePt t="47254" x="6526213" y="3582988"/>
          <p14:tracePt t="47260" x="6526213" y="3590925"/>
          <p14:tracePt t="47280" x="6518275" y="3590925"/>
          <p14:tracePt t="47507" x="6510338" y="3590925"/>
          <p14:tracePt t="47512" x="6502400" y="3590925"/>
          <p14:tracePt t="47513" x="6502400" y="3582988"/>
          <p14:tracePt t="47527" x="6456363" y="3521075"/>
          <p14:tracePt t="47539" x="6418263" y="3482975"/>
          <p14:tracePt t="47558" x="6378575" y="3421063"/>
          <p14:tracePt t="47558" x="6372225" y="3421063"/>
          <p14:tracePt t="47576" x="6348413" y="3367088"/>
          <p14:tracePt t="47594" x="6324600" y="3305175"/>
          <p14:tracePt t="47606" x="6310313" y="3259138"/>
          <p14:tracePt t="47624" x="6278563" y="3181350"/>
          <p14:tracePt t="47643" x="6248400" y="3105150"/>
          <p14:tracePt t="47643" x="6240463" y="3105150"/>
          <p14:tracePt t="47661" x="6216650" y="3051175"/>
          <p14:tracePt t="47673" x="6200775" y="3019425"/>
          <p14:tracePt t="47691" x="6186488" y="2989263"/>
          <p14:tracePt t="47709" x="6178550" y="2973388"/>
          <p14:tracePt t="47790" x="6178550" y="2981325"/>
          <p14:tracePt t="47795" x="6178550" y="2989263"/>
          <p14:tracePt t="47797" x="6178550" y="2997200"/>
          <p14:tracePt t="47806" x="6186488" y="3011488"/>
          <p14:tracePt t="47825" x="6200775" y="3051175"/>
          <p14:tracePt t="47825" x="6208713" y="3057525"/>
          <p14:tracePt t="47843" x="6240463" y="3135313"/>
          <p14:tracePt t="47861" x="6278563" y="3213100"/>
          <p14:tracePt t="47873" x="6310313" y="3259138"/>
          <p14:tracePt t="47891" x="6356350" y="3313113"/>
          <p14:tracePt t="47910" x="6402388" y="3351213"/>
          <p14:tracePt t="47928" x="6440488" y="3398838"/>
          <p14:tracePt t="47940" x="6472238" y="3413125"/>
          <p14:tracePt t="47958" x="6502400" y="3436938"/>
          <p14:tracePt t="47976" x="6526213" y="3436938"/>
          <p14:tracePt t="47994" x="6556375" y="3436938"/>
          <p14:tracePt t="48007" x="6572250" y="3436938"/>
          <p14:tracePt t="48025" x="6602413" y="3444875"/>
          <p14:tracePt t="48043" x="6634163" y="3452813"/>
          <p14:tracePt t="48061" x="6650038" y="3459163"/>
          <p14:tracePt t="48073" x="6664325" y="3459163"/>
          <p14:tracePt t="48092" x="6688138" y="3467100"/>
          <p14:tracePt t="48110" x="6704013" y="3475038"/>
          <p14:tracePt t="48128" x="6718300" y="3475038"/>
          <p14:tracePt t="48140" x="6726238" y="3475038"/>
          <p14:tracePt t="48158" x="6750050" y="3475038"/>
          <p14:tracePt t="48177" x="6765925" y="3475038"/>
          <p14:tracePt t="48195" x="6780213" y="3475038"/>
          <p14:tracePt t="48209" x="6788150" y="3475038"/>
          <p14:tracePt t="48225" x="6804025" y="3475038"/>
          <p14:tracePt t="48243" x="6819900" y="3482975"/>
          <p14:tracePt t="48261" x="6842125" y="3498850"/>
          <p14:tracePt t="48274" x="6850063" y="3498850"/>
          <p14:tracePt t="48320" x="6858000" y="3498850"/>
          <p14:tracePt t="48336" x="6865938" y="3498850"/>
          <p14:tracePt t="48345" x="6865938" y="3506788"/>
          <p14:tracePt t="48346" x="6873875" y="3506788"/>
          <p14:tracePt t="48359" x="6881813" y="3506788"/>
          <p14:tracePt t="48377" x="6888163" y="3514725"/>
          <p14:tracePt t="48490" x="6896100" y="3514725"/>
          <p14:tracePt t="48503" x="6904038" y="3514725"/>
          <p14:tracePt t="48511" x="6911975" y="3514725"/>
          <p14:tracePt t="48521" x="6919913" y="3514725"/>
          <p14:tracePt t="48536" x="6927850" y="3514725"/>
          <p14:tracePt t="48566" x="6935788" y="3514725"/>
          <p14:tracePt t="48577" x="6943725" y="3514725"/>
          <p14:tracePt t="48594" x="6950075" y="3514725"/>
          <p14:tracePt t="48613" x="6958013" y="3514725"/>
          <p14:tracePt t="48846" x="6950075" y="3514725"/>
          <p14:tracePt t="48965" x="6943725" y="3514725"/>
          <p14:tracePt t="48977" x="6935788" y="3514725"/>
          <p14:tracePt t="48983" x="6935788" y="3521075"/>
          <p14:tracePt t="48988" x="6935788" y="3529013"/>
          <p14:tracePt t="48996" x="6927850" y="3529013"/>
          <p14:tracePt t="49008" x="6927850" y="3536950"/>
          <p14:tracePt t="49026" x="6927850" y="3544888"/>
          <p14:tracePt t="49044" x="6919913" y="3544888"/>
          <p14:tracePt t="49420" x="6919913" y="3552825"/>
          <p14:tracePt t="49425" x="6919913" y="3560763"/>
          <p14:tracePt t="49431" x="6919913" y="3568700"/>
          <p14:tracePt t="49438" x="6919913" y="3575050"/>
          <p14:tracePt t="49483" x="6919913" y="3582988"/>
          <p14:tracePt t="50012" x="6911975" y="3582988"/>
          <p14:tracePt t="50018" x="6904038" y="3582988"/>
          <p14:tracePt t="50027" x="6896100" y="3582988"/>
          <p14:tracePt t="50035" x="6888163" y="3582988"/>
          <p14:tracePt t="50153" x="6888163" y="3575050"/>
          <p14:tracePt t="51089" x="6888163" y="3568700"/>
          <p14:tracePt t="51092" x="6888163" y="3560763"/>
          <p14:tracePt t="51095" x="6888163" y="3552825"/>
          <p14:tracePt t="51095" x="6888163" y="3544888"/>
          <p14:tracePt t="51101" x="6896100" y="3529013"/>
          <p14:tracePt t="51101" x="6896100" y="3521075"/>
          <p14:tracePt t="51113" x="6911975" y="3490913"/>
          <p14:tracePt t="51131" x="6927850" y="3459163"/>
          <p14:tracePt t="51143" x="6950075" y="3429000"/>
          <p14:tracePt t="51162" x="6965950" y="3351213"/>
          <p14:tracePt t="51162" x="6973888" y="3343275"/>
          <p14:tracePt t="51180" x="6989763" y="3243263"/>
          <p14:tracePt t="51198" x="7004050" y="3159125"/>
          <p14:tracePt t="51210" x="7019925" y="3113088"/>
          <p14:tracePt t="51228" x="7035800" y="3051175"/>
          <p14:tracePt t="51246" x="7065963" y="2989263"/>
          <p14:tracePt t="51264" x="7105650" y="2927350"/>
          <p14:tracePt t="51276" x="7135813" y="2895600"/>
          <p14:tracePt t="51277" x="7135813" y="2887663"/>
          <p14:tracePt t="51295" x="7181850" y="2841625"/>
          <p14:tracePt t="51313" x="7221538" y="2811463"/>
          <p14:tracePt t="51331" x="7267575" y="2787650"/>
          <p14:tracePt t="51343" x="7313613" y="2771775"/>
          <p14:tracePt t="51362" x="7399338" y="2749550"/>
          <p14:tracePt t="51380" x="7499350" y="2725738"/>
          <p14:tracePt t="51398" x="7575550" y="2695575"/>
          <p14:tracePt t="51410" x="7637463" y="2671763"/>
          <p14:tracePt t="51428" x="7699375" y="2649538"/>
          <p14:tracePt t="51447" x="7731125" y="2641600"/>
          <p14:tracePt t="51447" x="7739063" y="2641600"/>
          <p14:tracePt t="51465" x="7777163" y="2641600"/>
          <p14:tracePt t="51477" x="7807325" y="2641600"/>
          <p14:tracePt t="51495" x="7861300" y="2649538"/>
          <p14:tracePt t="51513" x="7923213" y="2663825"/>
          <p14:tracePt t="51531" x="7970838" y="2671763"/>
          <p14:tracePt t="51544" x="7993063" y="2671763"/>
          <p14:tracePt t="51563" x="8001000" y="2671763"/>
          <p14:tracePt t="52839" x="8001000" y="2679700"/>
          <p14:tracePt t="52843" x="8001000" y="2687638"/>
          <p14:tracePt t="52844" x="7993063" y="2695575"/>
          <p14:tracePt t="52848" x="7985125" y="2703513"/>
          <p14:tracePt t="52866" x="7962900" y="2765425"/>
          <p14:tracePt t="52878" x="7954963" y="2795588"/>
          <p14:tracePt t="52897" x="7947025" y="2849563"/>
          <p14:tracePt t="52897" x="7939088" y="2849563"/>
          <p14:tracePt t="52915" x="7915275" y="2911475"/>
          <p14:tracePt t="52933" x="7854950" y="2997200"/>
          <p14:tracePt t="52945" x="7793038" y="3057525"/>
          <p14:tracePt t="52963" x="7707313" y="3143250"/>
          <p14:tracePt t="52981" x="7623175" y="3205163"/>
          <p14:tracePt t="53000" x="7561263" y="3243263"/>
          <p14:tracePt t="53000" x="7553325" y="3243263"/>
          <p14:tracePt t="53012" x="7507288" y="3275013"/>
          <p14:tracePt t="53030" x="7445375" y="3313113"/>
          <p14:tracePt t="53048" x="7383463" y="3359150"/>
          <p14:tracePt t="53066" x="7297738" y="3398838"/>
          <p14:tracePt t="53078" x="7243763" y="3429000"/>
          <p14:tracePt t="53097" x="7173913" y="3459163"/>
          <p14:tracePt t="53115" x="7143750" y="3482975"/>
          <p14:tracePt t="53133" x="7127875" y="3482975"/>
          <p14:tracePt t="53357" x="7119938" y="3482975"/>
          <p14:tracePt t="53362" x="7119938" y="3490913"/>
          <p14:tracePt t="53363" x="7113588" y="3490913"/>
          <p14:tracePt t="53371" x="7105650" y="3490913"/>
          <p14:tracePt t="53387" x="7097713" y="3490913"/>
          <p14:tracePt t="53400" x="7097713" y="3498850"/>
          <p14:tracePt t="53412" x="7089775" y="3498850"/>
          <p14:tracePt t="53444" x="7081838" y="3498850"/>
          <p14:tracePt t="53495" x="7073900" y="3498850"/>
          <p14:tracePt t="53530" x="7073900" y="3506788"/>
          <p14:tracePt t="53534" x="7065963" y="3506788"/>
          <p14:tracePt t="53536" x="7065963" y="3514725"/>
          <p14:tracePt t="53546" x="7058025" y="3514725"/>
          <p14:tracePt t="53564" x="7051675" y="3514725"/>
          <p14:tracePt t="53582" x="7043738" y="3521075"/>
          <p14:tracePt t="54319" x="7043738" y="3514725"/>
          <p14:tracePt t="54321" x="7043738" y="3506788"/>
          <p14:tracePt t="54325" x="7043738" y="3498850"/>
          <p14:tracePt t="54334" x="7051675" y="3475038"/>
          <p14:tracePt t="54347" x="7051675" y="3436938"/>
          <p14:tracePt t="54347" x="7051675" y="3429000"/>
          <p14:tracePt t="54365" x="7043738" y="3351213"/>
          <p14:tracePt t="54383" x="7035800" y="3251200"/>
          <p14:tracePt t="54401" x="7011988" y="3159125"/>
          <p14:tracePt t="54413" x="7004050" y="3113088"/>
          <p14:tracePt t="54431" x="6981825" y="3043238"/>
          <p14:tracePt t="54450" x="6973888" y="3003550"/>
          <p14:tracePt t="54450" x="6973888" y="2997200"/>
          <p14:tracePt t="54468" x="6965950" y="2965450"/>
          <p14:tracePt t="54480" x="6950075" y="2943225"/>
          <p14:tracePt t="54498" x="6935788" y="2911475"/>
          <p14:tracePt t="54516" x="6911975" y="2887663"/>
          <p14:tracePt t="54535" x="6896100" y="2865438"/>
          <p14:tracePt t="54547" x="6888163" y="2849563"/>
          <p14:tracePt t="54565" x="6873875" y="2827338"/>
          <p14:tracePt t="54590" x="6858000" y="2803525"/>
          <p14:tracePt t="54601" x="6850063" y="2795588"/>
          <p14:tracePt t="54614" x="6850063" y="2787650"/>
          <p14:tracePt t="54614" x="6842125" y="2779713"/>
          <p14:tracePt t="54632" x="6834188" y="2765425"/>
          <p14:tracePt t="54650" x="6819900" y="2749550"/>
          <p14:tracePt t="54662" x="6811963" y="2741613"/>
          <p14:tracePt t="55349" x="6804025" y="2741613"/>
          <p14:tracePt t="56348" x="6796088" y="2741613"/>
          <p14:tracePt t="56354" x="6788150" y="2741613"/>
          <p14:tracePt t="56357" x="6788150" y="2749550"/>
          <p14:tracePt t="56367" x="6780213" y="2757488"/>
          <p14:tracePt t="56367" x="6772275" y="2757488"/>
          <p14:tracePt t="56385" x="6765925" y="2765425"/>
          <p14:tracePt t="56397" x="6757988" y="2779713"/>
          <p14:tracePt t="56415" x="6750050" y="2803525"/>
          <p14:tracePt t="56433" x="6742113" y="2841625"/>
          <p14:tracePt t="56452" x="6734175" y="2895600"/>
          <p14:tracePt t="56464" x="6726238" y="2927350"/>
          <p14:tracePt t="56483" x="6711950" y="2989263"/>
          <p14:tracePt t="56500" x="6704013" y="3019425"/>
          <p14:tracePt t="56518" x="6688138" y="3051175"/>
          <p14:tracePt t="56531" x="6688138" y="3065463"/>
          <p14:tracePt t="56549" x="6680200" y="3089275"/>
          <p14:tracePt t="56567" x="6664325" y="3119438"/>
          <p14:tracePt t="56585" x="6657975" y="3151188"/>
          <p14:tracePt t="56597" x="6657975" y="3173413"/>
          <p14:tracePt t="56615" x="6642100" y="3205163"/>
          <p14:tracePt t="56634" x="6626225" y="3235325"/>
          <p14:tracePt t="56652" x="6610350" y="3267075"/>
          <p14:tracePt t="56664" x="6602413" y="3275013"/>
          <p14:tracePt t="56682" x="6596063" y="3305175"/>
          <p14:tracePt t="56700" x="6572250" y="3328988"/>
          <p14:tracePt t="56719" x="6564313" y="3351213"/>
          <p14:tracePt t="56731" x="6548438" y="3375025"/>
          <p14:tracePt t="56749" x="6534150" y="3398838"/>
          <p14:tracePt t="56767" x="6526213" y="3421063"/>
          <p14:tracePt t="56785" x="6510338" y="3444875"/>
          <p14:tracePt t="56798" x="6510338" y="3459163"/>
          <p14:tracePt t="56816" x="6502400" y="3475038"/>
          <p14:tracePt t="56835" x="6502400" y="3482975"/>
          <p14:tracePt t="57008" x="6494463" y="3482975"/>
          <p14:tracePt t="57084" x="6494463" y="3490913"/>
          <p14:tracePt t="57088" x="6486525" y="3498850"/>
          <p14:tracePt t="57095" x="6486525" y="3506788"/>
          <p14:tracePt t="57101" x="6480175" y="3506788"/>
          <p14:tracePt t="57101" x="6472238" y="3506788"/>
          <p14:tracePt t="57119" x="6464300" y="3514725"/>
          <p14:tracePt t="57131" x="6464300" y="3529013"/>
          <p14:tracePt t="57149" x="6456363" y="3536950"/>
          <p14:tracePt t="57168" x="6448425" y="3536950"/>
          <p14:tracePt t="57168" x="6448425" y="3544888"/>
          <p14:tracePt t="57186" x="6440488" y="3544888"/>
          <p14:tracePt t="57340" x="6432550" y="3544888"/>
          <p14:tracePt t="57346" x="6426200" y="3544888"/>
          <p14:tracePt t="57349" x="6418263" y="3544888"/>
          <p14:tracePt t="57351" x="6410325" y="3536950"/>
          <p14:tracePt t="57368" x="6372225" y="3498850"/>
          <p14:tracePt t="57368" x="6372225" y="3490913"/>
          <p14:tracePt t="57386" x="6332538" y="3452813"/>
          <p14:tracePt t="57398" x="6316663" y="3421063"/>
          <p14:tracePt t="57416" x="6286500" y="3351213"/>
          <p14:tracePt t="57434" x="6262688" y="3275013"/>
          <p14:tracePt t="57453" x="6240463" y="3228975"/>
          <p14:tracePt t="57465" x="6216650" y="3205163"/>
          <p14:tracePt t="57483" x="6186488" y="3167063"/>
          <p14:tracePt t="57501" x="6132513" y="3113088"/>
          <p14:tracePt t="57519" x="6070600" y="3051175"/>
          <p14:tracePt t="57531" x="6030913" y="3019425"/>
          <p14:tracePt t="57550" x="5992813" y="2981325"/>
          <p14:tracePt t="57568" x="5970588" y="2965450"/>
          <p14:tracePt t="57587" x="5962650" y="2957513"/>
          <p14:tracePt t="57587" x="5962650" y="2949575"/>
          <p14:tracePt t="57598" x="5946775" y="2943225"/>
          <p14:tracePt t="57616" x="5938838" y="2935288"/>
          <p14:tracePt t="57635" x="5930900" y="2927350"/>
          <p14:tracePt t="57653" x="5915025" y="2919413"/>
          <p14:tracePt t="57695" x="5908675" y="2919413"/>
          <p14:tracePt t="57700" x="5908675" y="2911475"/>
          <p14:tracePt t="57775" x="5908675" y="2903538"/>
          <p14:tracePt t="57853" x="5908675" y="2895600"/>
          <p14:tracePt t="57869" x="5915025" y="2895600"/>
          <p14:tracePt t="57872" x="5922963" y="2895600"/>
          <p14:tracePt t="57877" x="5930900" y="2895600"/>
          <p14:tracePt t="57883" x="5938838" y="2895600"/>
          <p14:tracePt t="57901" x="5970588" y="2895600"/>
          <p14:tracePt t="57920" x="6016625" y="2919413"/>
          <p14:tracePt t="57932" x="6054725" y="2957513"/>
          <p14:tracePt t="57950" x="6124575" y="3011488"/>
          <p14:tracePt t="57968" x="6178550" y="3081338"/>
          <p14:tracePt t="57987" x="6256338" y="3213100"/>
          <p14:tracePt t="57987" x="6262688" y="3221038"/>
          <p14:tracePt t="57999" x="6348413" y="3405188"/>
          <p14:tracePt t="57999" x="6356350" y="3421063"/>
          <p14:tracePt t="58017" x="6518275" y="3760788"/>
          <p14:tracePt t="58035" x="6657975" y="4016375"/>
          <p14:tracePt t="58053" x="6757988" y="4100513"/>
          <p14:tracePt t="58065" x="6788150" y="4108450"/>
          <p14:tracePt t="58084" x="6858000" y="4092575"/>
          <p14:tracePt t="58084" x="6858000" y="4086225"/>
          <p14:tracePt t="58102" x="6943725" y="4008438"/>
          <p14:tracePt t="58120" x="7035800" y="3946525"/>
          <p14:tracePt t="58132" x="7105650" y="3908425"/>
          <p14:tracePt t="58150" x="7189788" y="3868738"/>
          <p14:tracePt t="58169" x="7259638" y="3838575"/>
          <p14:tracePt t="58169" x="7267575" y="3838575"/>
          <p14:tracePt t="58187" x="7329488" y="3806825"/>
          <p14:tracePt t="58199" x="7375525" y="3784600"/>
          <p14:tracePt t="58217" x="7429500" y="3744913"/>
          <p14:tracePt t="58235" x="7483475" y="3698875"/>
          <p14:tracePt t="58253" x="7537450" y="3644900"/>
          <p14:tracePt t="58266" x="7575550" y="3606800"/>
          <p14:tracePt t="58266" x="7583488" y="3598863"/>
          <p14:tracePt t="58284" x="7637463" y="3552825"/>
          <p14:tracePt t="58302" x="7685088" y="3498850"/>
          <p14:tracePt t="58320" x="7739063" y="3452813"/>
          <p14:tracePt t="58334" x="7769225" y="3405188"/>
          <p14:tracePt t="58334" x="7777163" y="3405188"/>
          <p14:tracePt t="58351" x="7807325" y="3359150"/>
          <p14:tracePt t="58351" x="7807325" y="3351213"/>
          <p14:tracePt t="58369" x="7847013" y="3297238"/>
          <p14:tracePt t="58387" x="7869238" y="3243263"/>
          <p14:tracePt t="58399" x="7885113" y="3213100"/>
          <p14:tracePt t="58417" x="7900988" y="3189288"/>
          <p14:tracePt t="58435" x="7908925" y="3173413"/>
          <p14:tracePt t="58454" x="7915275" y="3167063"/>
          <p14:tracePt t="58466" x="7915275" y="3159125"/>
          <p14:tracePt t="58495" x="7915275" y="3151188"/>
          <p14:tracePt t="60192" x="7915275" y="3159125"/>
          <p14:tracePt t="60194" x="7915275" y="3167063"/>
          <p14:tracePt t="60195" x="7915275" y="3173413"/>
          <p14:tracePt t="60201" x="7931150" y="3205163"/>
          <p14:tracePt t="60219" x="7947025" y="3267075"/>
          <p14:tracePt t="60237" x="7947025" y="3313113"/>
          <p14:tracePt t="60255" x="7954963" y="3336925"/>
          <p14:tracePt t="60325" x="7962900" y="3336925"/>
          <p14:tracePt t="60339" x="7970838" y="3336925"/>
          <p14:tracePt t="60342" x="7970838" y="3328988"/>
          <p14:tracePt t="60344" x="7977188" y="3328988"/>
          <p14:tracePt t="60353" x="7985125" y="3321050"/>
          <p14:tracePt t="60371" x="7993063" y="3321050"/>
          <p14:tracePt t="60389" x="7993063" y="3313113"/>
          <p14:tracePt t="60452" x="7993063" y="3305175"/>
          <p14:tracePt t="60455" x="8001000" y="3305175"/>
          <p14:tracePt t="60456" x="8001000" y="3297238"/>
          <p14:tracePt t="60468" x="8001000" y="3289300"/>
          <p14:tracePt t="61098" x="8001000" y="3282950"/>
          <p14:tracePt t="61102" x="8001000" y="3275013"/>
          <p14:tracePt t="61105" x="8001000" y="3267075"/>
          <p14:tracePt t="61111" x="8001000" y="3259138"/>
          <p14:tracePt t="61123" x="8001000" y="3243263"/>
          <p14:tracePt t="61135" x="8001000" y="3235325"/>
          <p14:tracePt t="61153" x="8001000" y="3228975"/>
          <p14:tracePt t="61172" x="7993063" y="3228975"/>
          <p14:tracePt t="61953" x="7993063" y="3221038"/>
          <p14:tracePt t="61956" x="7993063" y="3213100"/>
          <p14:tracePt t="61960" x="7993063" y="3205163"/>
          <p14:tracePt t="61972" x="7993063" y="3173413"/>
          <p14:tracePt t="61991" x="7993063" y="3159125"/>
          <p14:tracePt t="62003" x="7993063" y="3143250"/>
          <p14:tracePt t="62021" x="7993063" y="3127375"/>
          <p14:tracePt t="62039" x="7993063" y="3119438"/>
          <p14:tracePt t="62057" x="7993063" y="3105150"/>
          <p14:tracePt t="64435" x="7993063" y="3097213"/>
          <p14:tracePt t="64437" x="7985125" y="3081338"/>
          <p14:tracePt t="64442" x="7977188" y="3043238"/>
          <p14:tracePt t="64442" x="7977188" y="3035300"/>
          <p14:tracePt t="64454" x="7947025" y="2887663"/>
          <p14:tracePt t="64454" x="7947025" y="2881313"/>
          <p14:tracePt t="64472" x="7947025" y="2819400"/>
          <p14:tracePt t="64515" x="7947025" y="2811463"/>
          <p14:tracePt t="64522" x="7947025" y="2803525"/>
          <p14:tracePt t="64526" x="7947025" y="2795588"/>
          <p14:tracePt t="64539" x="7947025" y="2749550"/>
          <p14:tracePt t="64557" x="7931150" y="2703513"/>
          <p14:tracePt t="64575" x="7908925" y="2679700"/>
          <p14:tracePt t="64587" x="7900988" y="2657475"/>
          <p14:tracePt t="64605" x="7893050" y="2657475"/>
          <p14:tracePt t="64701" x="7885113" y="2657475"/>
          <p14:tracePt t="64704" x="7885113" y="2663825"/>
          <p14:tracePt t="64705" x="7877175" y="2671763"/>
          <p14:tracePt t="64709" x="7877175" y="2679700"/>
          <p14:tracePt t="64709" x="7877175" y="2687638"/>
          <p14:tracePt t="64721" x="7861300" y="2733675"/>
          <p14:tracePt t="64721" x="7861300" y="2741613"/>
          <p14:tracePt t="64739" x="7861300" y="2811463"/>
          <p14:tracePt t="64757" x="7861300" y="2881313"/>
          <p14:tracePt t="64775" x="7885113" y="2927350"/>
          <p14:tracePt t="64787" x="7900988" y="2949575"/>
          <p14:tracePt t="64806" x="7923213" y="2965450"/>
          <p14:tracePt t="65071" x="7923213" y="2973388"/>
          <p14:tracePt t="65090" x="7915275" y="2973388"/>
          <p14:tracePt t="65098" x="7908925" y="2973388"/>
          <p14:tracePt t="65099" x="7908925" y="2981325"/>
          <p14:tracePt t="65151" x="7908925" y="2989263"/>
          <p14:tracePt t="65152" x="7900988" y="2989263"/>
          <p14:tracePt t="65157" x="7900988" y="2997200"/>
          <p14:tracePt t="65163" x="7900988" y="3003550"/>
          <p14:tracePt t="65164" x="7893050" y="3003550"/>
          <p14:tracePt t="65176" x="7893050" y="3019425"/>
          <p14:tracePt t="65188" x="7885113" y="3027363"/>
          <p14:tracePt t="65382" x="7877175" y="3027363"/>
          <p14:tracePt t="65388" x="7869238" y="3027363"/>
          <p14:tracePt t="65391" x="7861300" y="3027363"/>
          <p14:tracePt t="65394" x="7854950" y="3019425"/>
          <p14:tracePt t="65406" x="7793038" y="3003550"/>
          <p14:tracePt t="65424" x="7699375" y="2997200"/>
          <p14:tracePt t="65443" x="7607300" y="3003550"/>
          <p14:tracePt t="65455" x="7545388" y="3019425"/>
          <p14:tracePt t="65455" x="7537450" y="3019425"/>
          <p14:tracePt t="65473" x="7399338" y="3051175"/>
          <p14:tracePt t="65491" x="7229475" y="3089275"/>
          <p14:tracePt t="65509" x="7019925" y="3159125"/>
          <p14:tracePt t="65521" x="6888163" y="3205163"/>
          <p14:tracePt t="65522" x="6881813" y="3213100"/>
          <p14:tracePt t="65542" x="6696075" y="3267075"/>
          <p14:tracePt t="65558" x="6572250" y="3297238"/>
          <p14:tracePt t="65576" x="6432550" y="3305175"/>
          <p14:tracePt t="65588" x="6356350" y="3305175"/>
          <p14:tracePt t="65606" x="6256338" y="3305175"/>
          <p14:tracePt t="65625" x="6186488" y="3305175"/>
          <p14:tracePt t="65625" x="6178550" y="3305175"/>
          <p14:tracePt t="65643" x="6132513" y="3297238"/>
          <p14:tracePt t="65655" x="6116638" y="3297238"/>
          <p14:tracePt t="65673" x="6100763" y="3289300"/>
          <p14:tracePt t="65691" x="6078538" y="3251200"/>
          <p14:tracePt t="65710" x="6054725" y="3197225"/>
          <p14:tracePt t="65722" x="6046788" y="3159125"/>
          <p14:tracePt t="65740" x="6030913" y="3113088"/>
          <p14:tracePt t="65758" x="6030913" y="3065463"/>
          <p14:tracePt t="65776" x="6024563" y="3003550"/>
          <p14:tracePt t="65788" x="6024563" y="2973388"/>
          <p14:tracePt t="65807" x="6024563" y="2935288"/>
          <p14:tracePt t="65825" x="6024563" y="2911475"/>
          <p14:tracePt t="65843" x="6024563" y="2887663"/>
          <p14:tracePt t="65855" x="6030913" y="2881313"/>
          <p14:tracePt t="65873" x="6046788" y="2857500"/>
          <p14:tracePt t="65892" x="6046788" y="2849563"/>
          <p14:tracePt t="65910" x="6046788" y="2841625"/>
          <p14:tracePt t="65922" x="6054725" y="2841625"/>
          <p14:tracePt t="65940" x="6062663" y="2841625"/>
          <p14:tracePt t="65958" x="6078538" y="2841625"/>
          <p14:tracePt t="65976" x="6092825" y="2841625"/>
          <p14:tracePt t="65989" x="6108700" y="2841625"/>
          <p14:tracePt t="66007" x="6140450" y="2841625"/>
          <p14:tracePt t="66025" x="6146800" y="2849563"/>
          <p14:tracePt t="66043" x="6162675" y="2849563"/>
          <p14:tracePt t="66055" x="6170613" y="2857500"/>
          <p14:tracePt t="66086" x="6170613" y="2865438"/>
          <p14:tracePt t="66092" x="6178550" y="2865438"/>
          <p14:tracePt t="66110" x="6200775" y="2881313"/>
          <p14:tracePt t="66122" x="6208713" y="2887663"/>
          <p14:tracePt t="66140" x="6216650" y="2887663"/>
          <p14:tracePt t="66278" x="6208713" y="2887663"/>
          <p14:tracePt t="67371" x="6200775" y="2887663"/>
          <p14:tracePt t="67376" x="6194425" y="2887663"/>
          <p14:tracePt t="67378" x="6194425" y="2881313"/>
          <p14:tracePt t="67390" x="6170613" y="2881313"/>
          <p14:tracePt t="67408" x="6124575" y="2873375"/>
          <p14:tracePt t="67426" x="6086475" y="2873375"/>
          <p14:tracePt t="67445" x="6046788" y="2857500"/>
          <p14:tracePt t="67457" x="6024563" y="2849563"/>
          <p14:tracePt t="67475" x="6000750" y="2841625"/>
          <p14:tracePt t="67573" x="6008688" y="2841625"/>
          <p14:tracePt t="67577" x="6016625" y="2841625"/>
          <p14:tracePt t="67581" x="6024563" y="2841625"/>
          <p14:tracePt t="67590" x="6054725" y="2841625"/>
          <p14:tracePt t="67608" x="6140450" y="2841625"/>
          <p14:tracePt t="67627" x="6224588" y="2841625"/>
          <p14:tracePt t="67645" x="6262688" y="2841625"/>
          <p14:tracePt t="67657" x="6278563" y="2833688"/>
          <p14:tracePt t="67675" x="6294438" y="2819400"/>
          <p14:tracePt t="67705" x="6286500" y="2819400"/>
          <p14:tracePt t="67712" x="6240463" y="2819400"/>
          <p14:tracePt t="67724" x="6154738" y="2819400"/>
          <p14:tracePt t="67724" x="6140450" y="2819400"/>
          <p14:tracePt t="67742" x="6008688" y="2819400"/>
          <p14:tracePt t="67760" x="5962650" y="2833688"/>
          <p14:tracePt t="67778" x="5954713" y="2865438"/>
          <p14:tracePt t="67790" x="5954713" y="2887663"/>
          <p14:tracePt t="67809" x="5954713" y="2895600"/>
          <p14:tracePt t="67827" x="5962650" y="2895600"/>
          <p14:tracePt t="67845" x="6092825" y="2895600"/>
          <p14:tracePt t="67857" x="6194425" y="2887663"/>
          <p14:tracePt t="67875" x="6316663" y="2873375"/>
          <p14:tracePt t="67894" x="6332538" y="2865438"/>
          <p14:tracePt t="67938" x="6332538" y="2857500"/>
          <p14:tracePt t="67939" x="6324600" y="2857500"/>
          <p14:tracePt t="67942" x="6310313" y="2857500"/>
          <p14:tracePt t="67960" x="6186488" y="2841625"/>
          <p14:tracePt t="67979" x="6062663" y="2833688"/>
          <p14:tracePt t="67991" x="6024563" y="2833688"/>
          <p14:tracePt t="68009" x="6000750" y="2841625"/>
          <p14:tracePt t="68027" x="5992813" y="2841625"/>
          <p14:tracePt t="68105" x="6000750" y="2841625"/>
          <p14:tracePt t="68107" x="6008688" y="2849563"/>
          <p14:tracePt t="68112" x="6016625" y="2849563"/>
          <p14:tracePt t="68124" x="6046788" y="2857500"/>
          <p14:tracePt t="68142" x="6062663" y="2857500"/>
          <p14:tracePt t="68353" x="6062663" y="2849563"/>
          <p14:tracePt t="68356" x="6062663" y="2841625"/>
          <p14:tracePt t="68358" x="6062663" y="2833688"/>
          <p14:tracePt t="68362" x="6062663" y="2827338"/>
          <p14:tracePt t="68379" x="6038850" y="2779713"/>
          <p14:tracePt t="68391" x="6024563" y="2749550"/>
          <p14:tracePt t="68409" x="6016625" y="2711450"/>
          <p14:tracePt t="68428" x="6008688" y="2671763"/>
          <p14:tracePt t="68446" x="6000750" y="2633663"/>
          <p14:tracePt t="68458" x="6000750" y="2617788"/>
          <p14:tracePt t="68476" x="6000750" y="2609850"/>
          <p14:tracePt t="68527" x="6000750" y="2617788"/>
          <p14:tracePt t="68532" x="6008688" y="2625725"/>
          <p14:tracePt t="68534" x="6008688" y="2633663"/>
          <p14:tracePt t="68543" x="6030913" y="2657475"/>
          <p14:tracePt t="68543" x="6030913" y="2663825"/>
          <p14:tracePt t="68561" x="6070600" y="2733675"/>
          <p14:tracePt t="68579" x="6108700" y="2803525"/>
          <p14:tracePt t="68591" x="6124575" y="2833688"/>
          <p14:tracePt t="68609" x="6132513" y="2857500"/>
          <p14:tracePt t="68628" x="6132513" y="2865438"/>
          <p14:tracePt t="68646" x="6132513" y="2881313"/>
          <p14:tracePt t="68661" x="6132513" y="2887663"/>
          <p14:tracePt t="68676" x="6132513" y="2903538"/>
          <p14:tracePt t="68694" x="6132513" y="2911475"/>
          <p14:tracePt t="68794" x="6140450" y="2911475"/>
          <p14:tracePt t="68796" x="6140450" y="2903538"/>
          <p14:tracePt t="68798" x="6140450" y="2895600"/>
          <p14:tracePt t="68810" x="6146800" y="2881313"/>
          <p14:tracePt t="68828" x="6146800" y="2849563"/>
          <p14:tracePt t="68846" x="6146800" y="2811463"/>
          <p14:tracePt t="68858" x="6146800" y="2795588"/>
          <p14:tracePt t="68876" x="6146800" y="2779713"/>
          <p14:tracePt t="68980" x="6146800" y="2787650"/>
          <p14:tracePt t="68982" x="6146800" y="2795588"/>
          <p14:tracePt t="68986" x="6146800" y="2811463"/>
          <p14:tracePt t="68992" x="6146800" y="2833688"/>
          <p14:tracePt t="69010" x="6146800" y="2873375"/>
          <p14:tracePt t="69028" x="6146800" y="2887663"/>
          <p14:tracePt t="69566" x="6146800" y="2881313"/>
          <p14:tracePt t="69575" x="6146800" y="2873375"/>
          <p14:tracePt t="69581" x="6146800" y="2865438"/>
          <p14:tracePt t="69714" x="6140450" y="2865438"/>
          <p14:tracePt t="69715" x="6140450" y="2873375"/>
          <p14:tracePt t="69720" x="6132513" y="2881313"/>
          <p14:tracePt t="69726" x="6124575" y="2887663"/>
          <p14:tracePt t="69744" x="6116638" y="2935288"/>
          <p14:tracePt t="69762" x="6116638" y="3003550"/>
          <p14:tracePt t="69780" x="6116638" y="3057525"/>
          <p14:tracePt t="69793" x="6116638" y="3089275"/>
          <p14:tracePt t="69811" x="6116638" y="3151188"/>
          <p14:tracePt t="69829" x="6124575" y="3228975"/>
          <p14:tracePt t="69847" x="6146800" y="3305175"/>
          <p14:tracePt t="69859" x="6170613" y="3375025"/>
          <p14:tracePt t="69877" x="6216650" y="3459163"/>
          <p14:tracePt t="69896" x="6256338" y="3544888"/>
          <p14:tracePt t="69914" x="6294438" y="3598863"/>
          <p14:tracePt t="69926" x="6310313" y="3606800"/>
          <p14:tracePt t="69944" x="6310313" y="3614738"/>
          <p14:tracePt t="69989" x="6316663" y="3614738"/>
          <p14:tracePt t="69997" x="6324600" y="3614738"/>
          <p14:tracePt t="69998" x="6324600" y="3622675"/>
          <p14:tracePt t="70011" x="6340475" y="3629025"/>
          <p14:tracePt t="70029" x="6364288" y="3636963"/>
          <p14:tracePt t="70047" x="6372225" y="3644900"/>
          <p14:tracePt t="70059" x="6378575" y="3644900"/>
          <p14:tracePt t="70095" x="6386513" y="3644900"/>
          <p14:tracePt t="70096" x="6386513" y="3652838"/>
          <p14:tracePt t="70114" x="6394450" y="3652838"/>
          <p14:tracePt t="70126" x="6402388" y="3660775"/>
          <p14:tracePt t="70144" x="6432550" y="3676650"/>
          <p14:tracePt t="70163" x="6464300" y="3706813"/>
          <p14:tracePt t="70181" x="6494463" y="3722688"/>
          <p14:tracePt t="70193" x="6510338" y="3730625"/>
          <p14:tracePt t="70211" x="6534150" y="3738563"/>
          <p14:tracePt t="70229" x="6572250" y="3738563"/>
          <p14:tracePt t="70248" x="6642100" y="3738563"/>
          <p14:tracePt t="70260" x="6696075" y="3738563"/>
          <p14:tracePt t="70278" x="6827838" y="3744913"/>
          <p14:tracePt t="70296" x="6927850" y="3744913"/>
          <p14:tracePt t="70314" x="6950075" y="3744913"/>
          <p14:tracePt t="70326" x="6958013" y="3738563"/>
          <p14:tracePt t="70345" x="6997700" y="3714750"/>
          <p14:tracePt t="70363" x="7027863" y="3684588"/>
          <p14:tracePt t="70381" x="7043738" y="3676650"/>
          <p14:tracePt t="70393" x="7051675" y="3652838"/>
          <p14:tracePt t="70411" x="7081838" y="3622675"/>
          <p14:tracePt t="70430" x="7127875" y="3590925"/>
          <p14:tracePt t="70430" x="7135813" y="3590925"/>
          <p14:tracePt t="70448" x="7189788" y="3560763"/>
          <p14:tracePt t="70448" x="7197725" y="3560763"/>
          <p14:tracePt t="70460" x="7235825" y="3544888"/>
          <p14:tracePt t="70478" x="7305675" y="3521075"/>
          <p14:tracePt t="70496" x="7343775" y="3514725"/>
          <p14:tracePt t="70514" x="7421563" y="3490913"/>
          <p14:tracePt t="70527" x="7491413" y="3467100"/>
          <p14:tracePt t="70545" x="7583488" y="3444875"/>
          <p14:tracePt t="70563" x="7645400" y="3436938"/>
          <p14:tracePt t="70581" x="7691438" y="3429000"/>
          <p14:tracePt t="70593" x="7715250" y="3429000"/>
          <p14:tracePt t="70612" x="7761288" y="3429000"/>
          <p14:tracePt t="70630" x="7800975" y="3429000"/>
          <p14:tracePt t="70648" x="7823200" y="3429000"/>
          <p14:tracePt t="70660" x="7839075" y="3413125"/>
          <p14:tracePt t="70678" x="7839075" y="3405188"/>
          <p14:tracePt t="70696" x="7839075" y="3398838"/>
          <p14:tracePt t="70715" x="7839075" y="3382963"/>
          <p14:tracePt t="70727" x="7839075" y="3375025"/>
          <p14:tracePt t="70745" x="7839075" y="3367088"/>
          <p14:tracePt t="70774" x="7839075" y="3359150"/>
          <p14:tracePt t="70786" x="7839075" y="3351213"/>
          <p14:tracePt t="70793" x="7839075" y="3343275"/>
          <p14:tracePt t="70812" x="7839075" y="3321050"/>
          <p14:tracePt t="70830" x="7839075" y="3289300"/>
          <p14:tracePt t="70848" x="7839075" y="3251200"/>
          <p14:tracePt t="70860" x="7839075" y="3235325"/>
          <p14:tracePt t="70878" x="7839075" y="3221038"/>
          <p14:tracePt t="70897" x="7839075" y="3213100"/>
          <p14:tracePt t="70915" x="7839075" y="3197225"/>
          <p14:tracePt t="70927" x="7847013" y="3189288"/>
          <p14:tracePt t="70945" x="7869238" y="3181350"/>
          <p14:tracePt t="70963" x="7877175" y="3173413"/>
          <p14:tracePt t="70982" x="7885113" y="3167063"/>
          <p14:tracePt t="70982" x="7885113" y="3159125"/>
          <p14:tracePt t="70994" x="7893050" y="3159125"/>
          <p14:tracePt t="71012" x="7900988" y="3143250"/>
          <p14:tracePt t="71030" x="7915275" y="3113088"/>
          <p14:tracePt t="71048" x="7923213" y="3081338"/>
          <p14:tracePt t="71060" x="7923213" y="3073400"/>
          <p14:tracePt t="71079" x="7915275" y="3057525"/>
          <p14:tracePt t="71097" x="7869238" y="3027363"/>
          <p14:tracePt t="71115" x="7761288" y="3003550"/>
          <p14:tracePt t="71127" x="7653338" y="2981325"/>
          <p14:tracePt t="71146" x="7475538" y="2965450"/>
          <p14:tracePt t="71146" x="7459663" y="2965450"/>
          <p14:tracePt t="71164" x="7313613" y="2957513"/>
          <p14:tracePt t="71164" x="7305675" y="2957513"/>
          <p14:tracePt t="71182" x="7173913" y="2957513"/>
          <p14:tracePt t="71194" x="7097713" y="2949575"/>
          <p14:tracePt t="71212" x="6973888" y="2927350"/>
          <p14:tracePt t="71230" x="6850063" y="2895600"/>
          <p14:tracePt t="71249" x="6726238" y="2857500"/>
          <p14:tracePt t="71249" x="6718300" y="2857500"/>
          <p14:tracePt t="71261" x="6657975" y="2827338"/>
          <p14:tracePt t="71279" x="6580188" y="2779713"/>
          <p14:tracePt t="71297" x="6494463" y="2725738"/>
          <p14:tracePt t="71315" x="6432550" y="2679700"/>
          <p14:tracePt t="71327" x="6394450" y="2649538"/>
          <p14:tracePt t="71346" x="6340475" y="2617788"/>
          <p14:tracePt t="71364" x="6294438" y="2587625"/>
          <p14:tracePt t="71382" x="6262688" y="2579688"/>
          <p14:tracePt t="71394" x="6256338" y="2571750"/>
          <p14:tracePt t="71412" x="6224588" y="2547938"/>
          <p14:tracePt t="71431" x="6194425" y="2517775"/>
          <p14:tracePt t="71449" x="6154738" y="2486025"/>
          <p14:tracePt t="71461" x="6146800" y="2463800"/>
          <p14:tracePt t="71479" x="6124575" y="2439988"/>
          <p14:tracePt t="71497" x="6116638" y="2439988"/>
          <p14:tracePt t="72386" x="6116638" y="2432050"/>
          <p14:tracePt t="72390" x="6108700" y="2432050"/>
          <p14:tracePt t="72394" x="6108700" y="2425700"/>
          <p14:tracePt t="72395" x="6100763" y="2425700"/>
          <p14:tracePt t="72413" x="6092825" y="2417763"/>
          <p14:tracePt t="72432" x="6086475" y="2417763"/>
          <p14:tracePt t="72450" x="6078538" y="2409825"/>
          <p14:tracePt t="72462" x="6070600" y="2409825"/>
          <p14:tracePt t="72480" x="6100763" y="2409825"/>
          <p14:tracePt t="72498" x="6278563" y="2432050"/>
          <p14:tracePt t="72510" x="6410325" y="2463800"/>
          <p14:tracePt t="72529" x="6426200" y="2463800"/>
          <p14:tracePt t="72769" x="6432550" y="2463800"/>
          <p14:tracePt t="72776" x="6440488" y="2463800"/>
          <p14:tracePt t="72810" x="6448425" y="2463800"/>
          <p14:tracePt t="72830" x="6440488" y="2463800"/>
          <p14:tracePt t="72844" x="6432550" y="2463800"/>
          <p14:tracePt t="72851" x="6426200" y="2463800"/>
          <p14:tracePt t="72872" x="6418263" y="2463800"/>
          <p14:tracePt t="73029" x="6410325" y="2463800"/>
          <p14:tracePt t="73077" x="6402388" y="2463800"/>
          <p14:tracePt t="73078" x="6410325" y="2463800"/>
          <p14:tracePt t="73081" x="6402388" y="2463800"/>
          <p14:tracePt t="73099" x="6410325" y="2463800"/>
          <p14:tracePt t="73200" x="6402388" y="2463800"/>
          <p14:tracePt t="73251" x="6394450" y="2463800"/>
          <p14:tracePt t="73257" x="6386513" y="2463800"/>
          <p14:tracePt t="73268" x="6378575" y="2463800"/>
          <p14:tracePt t="73279" x="6372225" y="2463800"/>
          <p14:tracePt t="73302" x="6364288" y="2463800"/>
          <p14:tracePt t="73314" x="6356350" y="2463800"/>
          <p14:tracePt t="73317" x="6348413" y="2463800"/>
          <p14:tracePt t="73329" x="6378575" y="2463800"/>
          <p14:tracePt t="73348" x="6378575" y="2486025"/>
          <p14:tracePt t="73348" x="6372225" y="2493963"/>
          <p14:tracePt t="73366" x="6372225" y="2501900"/>
          <p14:tracePt t="73378" x="6402388" y="2533650"/>
          <p14:tracePt t="73396" x="6402388" y="2541588"/>
          <p14:tracePt t="73414" x="6402388" y="2579688"/>
          <p14:tracePt t="73433" x="6402388" y="2595563"/>
          <p14:tracePt t="73463" x="6394450" y="2595563"/>
          <p14:tracePt t="73467" x="6386513" y="2595563"/>
          <p14:tracePt t="73481" x="6378575" y="2595563"/>
          <p14:tracePt t="73499" x="6364288" y="2595563"/>
          <p14:tracePt t="73516" x="6356350" y="2595563"/>
          <p14:tracePt t="73532" x="6348413" y="2595563"/>
          <p14:tracePt t="73548" x="6340475" y="2601913"/>
          <p14:tracePt t="73566" x="6332538" y="2609850"/>
          <p14:tracePt t="73580" x="6324600" y="2609850"/>
          <p14:tracePt t="73596" x="6324600" y="2617788"/>
          <p14:tracePt t="73627" x="6316663" y="2617788"/>
          <p14:tracePt t="73633" x="6316663" y="2625725"/>
          <p14:tracePt t="73645" x="6316663" y="2633663"/>
          <p14:tracePt t="73663" x="6316663" y="2641600"/>
          <p14:tracePt t="73681" x="6316663" y="2657475"/>
          <p14:tracePt t="73723" x="6324600" y="2657475"/>
          <p14:tracePt t="73727" x="6332538" y="2657475"/>
          <p14:tracePt t="73730" x="6340475" y="2649538"/>
          <p14:tracePt t="73748" x="6378575" y="2587625"/>
          <p14:tracePt t="73766" x="6372225" y="2509838"/>
          <p14:tracePt t="73778" x="6316663" y="2432050"/>
          <p14:tracePt t="73796" x="6154738" y="2316163"/>
          <p14:tracePt t="73815" x="5822950" y="2132013"/>
          <p14:tracePt t="73816" x="5807075" y="2116138"/>
          <p14:tracePt t="73833" x="5521325" y="1954213"/>
          <p14:tracePt t="73845" x="5413375" y="1922463"/>
          <p14:tracePt t="73863" x="5367338" y="1922463"/>
          <p14:tracePt t="73881" x="5359400" y="1930400"/>
          <p14:tracePt t="73967" x="5367338" y="1930400"/>
          <p14:tracePt t="73969" x="5375275" y="1930400"/>
          <p14:tracePt t="73973" x="5391150" y="1938338"/>
          <p14:tracePt t="73973" x="5399088" y="1938338"/>
          <p14:tracePt t="73979" x="5445125" y="1946275"/>
          <p14:tracePt t="73979" x="5453063" y="1954213"/>
          <p14:tracePt t="73997" x="5676900" y="2008188"/>
          <p14:tracePt t="74015" x="5922963" y="2054225"/>
          <p14:tracePt t="74033" x="6132513" y="2085975"/>
          <p14:tracePt t="74045" x="6248400" y="2085975"/>
          <p14:tracePt t="74063" x="6372225" y="2085975"/>
          <p14:tracePt t="74082" x="6456363" y="2085975"/>
          <p14:tracePt t="74100" x="6486525" y="2078038"/>
          <p14:tracePt t="74112" x="6494463" y="2078038"/>
          <p14:tracePt t="74143" x="6486525" y="2078038"/>
          <p14:tracePt t="74148" x="6464300" y="2078038"/>
          <p14:tracePt t="74167" x="6310313" y="2100263"/>
          <p14:tracePt t="74167" x="6286500" y="2100263"/>
          <p14:tracePt t="74179" x="6132513" y="2116138"/>
          <p14:tracePt t="74179" x="6116638" y="2116138"/>
          <p14:tracePt t="74197" x="5861050" y="2139950"/>
          <p14:tracePt t="74215" x="5768975" y="2170113"/>
          <p14:tracePt t="74233" x="5738813" y="2200275"/>
          <p14:tracePt t="74246" x="5722938" y="2216150"/>
          <p14:tracePt t="74304" x="5730875" y="2216150"/>
          <p14:tracePt t="74306" x="5738813" y="2216150"/>
          <p14:tracePt t="74308" x="5753100" y="2216150"/>
          <p14:tracePt t="74312" x="5776913" y="2216150"/>
          <p14:tracePt t="74330" x="5970588" y="2185988"/>
          <p14:tracePt t="74349" x="6224588" y="2124075"/>
          <p14:tracePt t="74349" x="6232525" y="2124075"/>
          <p14:tracePt t="74367" x="6448425" y="2078038"/>
          <p14:tracePt t="74379" x="6542088" y="2062163"/>
          <p14:tracePt t="74397" x="6664325" y="2062163"/>
          <p14:tracePt t="74415" x="6696075" y="2062163"/>
          <p14:tracePt t="74442" x="6688138" y="2062163"/>
          <p14:tracePt t="74446" x="6672263" y="2062163"/>
          <p14:tracePt t="74464" x="6548438" y="2116138"/>
          <p14:tracePt t="74482" x="6310313" y="2200275"/>
          <p14:tracePt t="74500" x="6000750" y="2247900"/>
          <p14:tracePt t="74512" x="5815013" y="2262188"/>
          <p14:tracePt t="74531" x="5676900" y="2278063"/>
          <p14:tracePt t="74531" x="5668963" y="2286000"/>
          <p14:tracePt t="74549" x="5645150" y="2293938"/>
          <p14:tracePt t="74586" x="5653088" y="2293938"/>
          <p14:tracePt t="74588" x="5653088" y="2286000"/>
          <p14:tracePt t="74597" x="5691188" y="2262188"/>
          <p14:tracePt t="74616" x="5768975" y="2208213"/>
          <p14:tracePt t="74634" x="5884863" y="2178050"/>
          <p14:tracePt t="74646" x="5976938" y="2170113"/>
          <p14:tracePt t="74664" x="6132513" y="2178050"/>
          <p14:tracePt t="74682" x="6262688" y="2200275"/>
          <p14:tracePt t="74701" x="6332538" y="2232025"/>
          <p14:tracePt t="74713" x="6340475" y="2232025"/>
          <p14:tracePt t="74731" x="6340475" y="2239963"/>
          <p14:tracePt t="74749" x="6262688" y="2270125"/>
          <p14:tracePt t="74767" x="6086475" y="2332038"/>
          <p14:tracePt t="74779" x="5938838" y="2393950"/>
          <p14:tracePt t="74798" x="5792788" y="2479675"/>
          <p14:tracePt t="74816" x="5730875" y="2547938"/>
          <p14:tracePt t="74834" x="5699125" y="2625725"/>
          <p14:tracePt t="74846" x="5691188" y="2687638"/>
          <p14:tracePt t="74865" x="5707063" y="2787650"/>
          <p14:tracePt t="74865" x="5707063" y="2795588"/>
          <p14:tracePt t="74883" x="5800725" y="2957513"/>
          <p14:tracePt t="74883" x="5815013" y="2973388"/>
          <p14:tracePt t="74901" x="6016625" y="3313113"/>
          <p14:tracePt t="74913" x="6256338" y="3652838"/>
          <p14:tracePt t="74931" x="6626225" y="4224338"/>
          <p14:tracePt t="74949" x="7004050" y="4873625"/>
          <p14:tracePt t="74967" x="7297738" y="5305425"/>
          <p14:tracePt t="74980" x="7429500" y="5445125"/>
          <p14:tracePt t="74980" x="7437438" y="5453063"/>
          <p14:tracePt t="74998" x="7553325" y="5521325"/>
          <p14:tracePt t="75016" x="7623175" y="5545138"/>
          <p14:tracePt t="75034" x="7661275" y="5537200"/>
          <p14:tracePt t="75046" x="7669213" y="5514975"/>
          <p14:tracePt t="75065" x="7669213" y="5483225"/>
          <p14:tracePt t="75140" x="7669213" y="5475288"/>
          <p14:tracePt t="75152" x="7669213" y="5467350"/>
          <p14:tracePt t="75159" x="7669213" y="5459413"/>
          <p14:tracePt t="75161" x="7677150" y="5453063"/>
          <p14:tracePt t="75168" x="7677150" y="5429250"/>
          <p14:tracePt t="75168" x="7685088" y="5429250"/>
          <p14:tracePt t="75180" x="7745413" y="5275263"/>
          <p14:tracePt t="75198" x="7800975" y="5105400"/>
          <p14:tracePt t="75216" x="7800975" y="5097463"/>
          <p14:tracePt t="75234" x="7800975" y="5089525"/>
          <p14:tracePt t="75546" x="7800975" y="5081588"/>
          <p14:tracePt t="75550" x="7793038" y="5081588"/>
          <p14:tracePt t="75552" x="7793038" y="5073650"/>
          <p14:tracePt t="75568" x="7723188" y="5073650"/>
          <p14:tracePt t="75580" x="7629525" y="5181600"/>
          <p14:tracePt t="75598" x="7391400" y="5575300"/>
          <p14:tracePt t="75617" x="7105650" y="6024563"/>
          <p14:tracePt t="75617" x="7089775" y="6038850"/>
          <p14:tracePt t="75635" x="6780213" y="6340475"/>
          <p14:tracePt t="75647" x="6534150" y="6494463"/>
          <p14:tracePt t="75665" x="6116638" y="6734175"/>
          <p14:tracePt t="75721" x="5229225" y="6834188"/>
          <p14:tracePt t="75732" x="5167313" y="6688138"/>
          <p14:tracePt t="75750" x="5143500" y="6394450"/>
          <p14:tracePt t="75768" x="5173663" y="6310313"/>
          <p14:tracePt t="75981" x="5135563" y="6310313"/>
          <p14:tracePt t="75982" x="5127625" y="6310313"/>
          <p14:tracePt t="75987" x="5119688" y="6310313"/>
          <p14:tracePt t="75999" x="4981575" y="6140450"/>
          <p14:tracePt t="76017" x="4935538" y="6054725"/>
          <p14:tracePt t="76035" x="4903788" y="5984875"/>
          <p14:tracePt t="76047" x="4841875" y="5876925"/>
          <p14:tracePt t="76066" x="4664075" y="5599113"/>
          <p14:tracePt t="76066" x="4664075" y="5591175"/>
          <p14:tracePt t="76084" x="4618038" y="5283200"/>
          <p14:tracePt t="76102" x="4533900" y="4895850"/>
          <p14:tracePt t="76114" x="4456113" y="4657725"/>
          <p14:tracePt t="76132" x="4394200" y="4240213"/>
          <p14:tracePt t="76150" x="4394200" y="3629025"/>
          <p14:tracePt t="76151" x="4394200" y="3598863"/>
          <p14:tracePt t="76169" x="4486275" y="2787650"/>
          <p14:tracePt t="76181" x="4595813" y="2162175"/>
          <p14:tracePt t="76199" x="4741863" y="1350963"/>
          <p14:tracePt t="76217" x="4787900" y="765175"/>
          <p14:tracePt t="76235" x="4787900" y="355600"/>
          <p14:tracePt t="76248" x="4711700" y="30163"/>
          <p14:tracePt t="76248" x="4711700" y="15875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B0447E-1BBD-B7BE-0429-0EE750AB8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4250216" cy="47417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</a:t>
            </a:r>
            <a:r>
              <a:rPr lang="en-US" sz="2000" dirty="0">
                <a:latin typeface="+mn-lt"/>
              </a:rPr>
              <a:t>ircuit with </a:t>
            </a:r>
            <a:r>
              <a:rPr lang="en-US" dirty="0">
                <a:latin typeface="+mn-lt"/>
              </a:rPr>
              <a:t>two mutually blocked relays</a:t>
            </a:r>
            <a:endParaRPr lang="cs-CZ" sz="2000" dirty="0">
              <a:latin typeface="+mn-lt"/>
            </a:endParaRPr>
          </a:p>
          <a:p>
            <a:pPr lvl="1"/>
            <a:r>
              <a:rPr lang="en-US" dirty="0"/>
              <a:t>Button A1 will close circuit with coil SP1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With voltage on coil, contact 2SP1 will open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button A2 would be pushed while SP1 is still on, circuit would be still open by 2SP1 and SP2 won't turn 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turn on SP2, SP1 have to be turned off </a:t>
            </a:r>
          </a:p>
          <a:p>
            <a:pPr lvl="1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ADABC-EA9F-8D38-5330-5BFEF244E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contact logic realization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5ABC49-F284-DD1B-D08E-5758F2F5E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321" y="1729218"/>
            <a:ext cx="2793034" cy="33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90"/>
    </mc:Choice>
    <mc:Fallback xmlns="">
      <p:transition spd="slow" advTm="118590"/>
    </mc:Fallback>
  </mc:AlternateContent>
  <p:extLst>
    <p:ext uri="{3A86A75C-4F4B-4683-9AE1-C65F6400EC91}">
      <p14:laserTraceLst xmlns:p14="http://schemas.microsoft.com/office/powerpoint/2010/main">
        <p14:tracePtLst>
          <p14:tracePt t="296" x="7259638" y="935038"/>
          <p14:tracePt t="302" x="7251700" y="935038"/>
          <p14:tracePt t="306" x="7243763" y="942975"/>
          <p14:tracePt t="308" x="7235825" y="942975"/>
          <p14:tracePt t="312" x="7229475" y="942975"/>
          <p14:tracePt t="325" x="7197725" y="949325"/>
          <p14:tracePt t="343" x="7173913" y="957263"/>
          <p14:tracePt t="360" x="7159625" y="957263"/>
          <p14:tracePt t="378" x="7135813" y="957263"/>
          <p14:tracePt t="390" x="7127875" y="957263"/>
          <p14:tracePt t="421" x="7119938" y="957263"/>
          <p14:tracePt t="428" x="7113588" y="957263"/>
          <p14:tracePt t="451" x="7105650" y="957263"/>
          <p14:tracePt t="468" x="7097713" y="957263"/>
          <p14:tracePt t="487" x="7089775" y="957263"/>
          <p14:tracePt t="495" x="7081838" y="957263"/>
          <p14:tracePt t="511" x="7073900" y="957263"/>
          <p14:tracePt t="523" x="7065963" y="957263"/>
          <p14:tracePt t="542" x="7058025" y="957263"/>
          <p14:tracePt t="560" x="7051675" y="957263"/>
          <p14:tracePt t="578" x="7043738" y="957263"/>
          <p14:tracePt t="590" x="7027863" y="957263"/>
          <p14:tracePt t="608" x="7004050" y="957263"/>
          <p14:tracePt t="627" x="6965950" y="949325"/>
          <p14:tracePt t="627" x="6965950" y="942975"/>
          <p14:tracePt t="645" x="6919913" y="935038"/>
          <p14:tracePt t="657" x="6888163" y="919163"/>
          <p14:tracePt t="675" x="6827838" y="911225"/>
          <p14:tracePt t="693" x="6757988" y="903288"/>
          <p14:tracePt t="712" x="6688138" y="903288"/>
          <p14:tracePt t="724" x="6634163" y="895350"/>
          <p14:tracePt t="724" x="6626225" y="895350"/>
          <p14:tracePt t="742" x="6548438" y="887413"/>
          <p14:tracePt t="742" x="6542088" y="887413"/>
          <p14:tracePt t="760" x="6464300" y="881063"/>
          <p14:tracePt t="778" x="6372225" y="881063"/>
          <p14:tracePt t="790" x="6294438" y="881063"/>
          <p14:tracePt t="809" x="6154738" y="881063"/>
          <p14:tracePt t="809" x="6146800" y="881063"/>
          <p14:tracePt t="827" x="5992813" y="873125"/>
          <p14:tracePt t="827" x="5984875" y="873125"/>
          <p14:tracePt t="845" x="5800725" y="865188"/>
          <p14:tracePt t="857" x="5668963" y="857250"/>
          <p14:tracePt t="875" x="5529263" y="849313"/>
          <p14:tracePt t="894" x="5399088" y="849313"/>
          <p14:tracePt t="894" x="5391150" y="849313"/>
          <p14:tracePt t="912" x="5243513" y="841375"/>
          <p14:tracePt t="912" x="5229225" y="841375"/>
          <p14:tracePt t="924" x="5127625" y="833438"/>
          <p14:tracePt t="942" x="4943475" y="827088"/>
          <p14:tracePt t="960" x="4772025" y="827088"/>
          <p14:tracePt t="979" x="4633913" y="827088"/>
          <p14:tracePt t="991" x="4548188" y="833438"/>
          <p14:tracePt t="1009" x="4440238" y="857250"/>
          <p14:tracePt t="1027" x="4364038" y="881063"/>
          <p14:tracePt t="1045" x="4310063" y="895350"/>
          <p14:tracePt t="1058" x="4286250" y="911225"/>
          <p14:tracePt t="1076" x="4256088" y="927100"/>
          <p14:tracePt t="1094" x="4232275" y="942975"/>
          <p14:tracePt t="1112" x="4216400" y="957263"/>
          <p14:tracePt t="1124" x="4208463" y="965200"/>
          <p14:tracePt t="1142" x="4200525" y="981075"/>
          <p14:tracePt t="1160" x="4194175" y="989013"/>
          <p14:tracePt t="1179" x="4194175" y="1011238"/>
          <p14:tracePt t="1191" x="4194175" y="1042988"/>
          <p14:tracePt t="1209" x="4200525" y="1104900"/>
          <p14:tracePt t="1227" x="4224338" y="1150938"/>
          <p14:tracePt t="1246" x="4256088" y="1212850"/>
          <p14:tracePt t="1258" x="4278313" y="1243013"/>
          <p14:tracePt t="1276" x="4310063" y="1296988"/>
          <p14:tracePt t="1294" x="4348163" y="1336675"/>
          <p14:tracePt t="1312" x="4371975" y="1366838"/>
          <p14:tracePt t="1324" x="4386263" y="1382713"/>
          <p14:tracePt t="1342" x="4410075" y="1398588"/>
          <p14:tracePt t="1361" x="4425950" y="1412875"/>
          <p14:tracePt t="1361" x="4432300" y="1420813"/>
          <p14:tracePt t="1379" x="4448175" y="1428750"/>
          <p14:tracePt t="1391" x="4471988" y="1436688"/>
          <p14:tracePt t="1409" x="4486275" y="1444625"/>
          <p14:tracePt t="1427" x="4510088" y="1444625"/>
          <p14:tracePt t="1446" x="4533900" y="1444625"/>
          <p14:tracePt t="1458" x="4548188" y="1444625"/>
          <p14:tracePt t="1476" x="4564063" y="1444625"/>
          <p14:tracePt t="1494" x="4579938" y="1452563"/>
          <p14:tracePt t="1902" x="4587875" y="1452563"/>
          <p14:tracePt t="1909" x="4595813" y="1452563"/>
          <p14:tracePt t="1912" x="4602163" y="1452563"/>
          <p14:tracePt t="1916" x="4610100" y="1452563"/>
          <p14:tracePt t="1925" x="4625975" y="1452563"/>
          <p14:tracePt t="1943" x="4664075" y="1444625"/>
          <p14:tracePt t="1961" x="4711700" y="1436688"/>
          <p14:tracePt t="1979" x="4795838" y="1412875"/>
          <p14:tracePt t="1992" x="4881563" y="1390650"/>
          <p14:tracePt t="1992" x="4881563" y="1382713"/>
          <p14:tracePt t="2010" x="5081588" y="1312863"/>
          <p14:tracePt t="2028" x="5289550" y="1243013"/>
          <p14:tracePt t="2046" x="5399088" y="1204913"/>
          <p14:tracePt t="2059" x="5405438" y="1196975"/>
          <p14:tracePt t="4606" x="5391150" y="1196975"/>
          <p14:tracePt t="4608" x="5383213" y="1196975"/>
          <p14:tracePt t="4613" x="5343525" y="1196975"/>
          <p14:tracePt t="4619" x="5297488" y="1181100"/>
          <p14:tracePt t="4619" x="5289550" y="1173163"/>
          <p14:tracePt t="4631" x="5205413" y="1112838"/>
          <p14:tracePt t="4631" x="5197475" y="1104900"/>
          <p14:tracePt t="4649" x="5173663" y="1057275"/>
          <p14:tracePt t="4661" x="5167313" y="1057275"/>
          <p14:tracePt t="5296" x="5159375" y="1057275"/>
          <p14:tracePt t="5298" x="5151438" y="1057275"/>
          <p14:tracePt t="5301" x="5143500" y="1057275"/>
          <p14:tracePt t="5316" x="5097463" y="1065213"/>
          <p14:tracePt t="5328" x="5065713" y="1081088"/>
          <p14:tracePt t="5347" x="5051425" y="1089025"/>
          <p14:tracePt t="5385" x="5043488" y="1089025"/>
          <p14:tracePt t="6622" x="5043488" y="1081088"/>
          <p14:tracePt t="6624" x="5051425" y="1081088"/>
          <p14:tracePt t="6627" x="5057775" y="1073150"/>
          <p14:tracePt t="6627" x="5065713" y="1057275"/>
          <p14:tracePt t="6633" x="5089525" y="1027113"/>
          <p14:tracePt t="6651" x="5127625" y="919163"/>
          <p14:tracePt t="6663" x="5189538" y="911225"/>
          <p14:tracePt t="6681" x="5529263" y="989013"/>
          <p14:tracePt t="6700" x="5691188" y="1003300"/>
          <p14:tracePt t="6718" x="5699125" y="1011238"/>
          <p14:tracePt t="6718" x="5699125" y="1027113"/>
          <p14:tracePt t="6730" x="5699125" y="1019175"/>
          <p14:tracePt t="7069" x="5691188" y="1019175"/>
          <p14:tracePt t="7071" x="5691188" y="1011238"/>
          <p14:tracePt t="7076" x="5684838" y="1011238"/>
          <p14:tracePt t="7082" x="5676900" y="1011238"/>
          <p14:tracePt t="7100" x="5637213" y="1011238"/>
          <p14:tracePt t="7112" x="5622925" y="1011238"/>
          <p14:tracePt t="7130" x="5599113" y="1027113"/>
          <p14:tracePt t="7149" x="5583238" y="1035050"/>
          <p14:tracePt t="7167" x="5583238" y="1042988"/>
          <p14:tracePt t="7179" x="5583238" y="1057275"/>
          <p14:tracePt t="7197" x="5599113" y="1104900"/>
          <p14:tracePt t="7215" x="5614988" y="1189038"/>
          <p14:tracePt t="7233" x="5637213" y="1258888"/>
          <p14:tracePt t="7246" x="5645150" y="1296988"/>
          <p14:tracePt t="7264" x="5661025" y="1336675"/>
          <p14:tracePt t="7282" x="5668963" y="1350963"/>
          <p14:tracePt t="7823" x="5668963" y="1358900"/>
          <p14:tracePt t="7828" x="5661025" y="1358900"/>
          <p14:tracePt t="7829" x="5661025" y="1366838"/>
          <p14:tracePt t="7834" x="5645150" y="1374775"/>
          <p14:tracePt t="7846" x="5607050" y="1420813"/>
          <p14:tracePt t="7864" x="5575300" y="1482725"/>
          <p14:tracePt t="7882" x="5561013" y="1514475"/>
          <p14:tracePt t="7901" x="5537200" y="1552575"/>
          <p14:tracePt t="7913" x="5514975" y="1574800"/>
          <p14:tracePt t="7913" x="5514975" y="1582738"/>
          <p14:tracePt t="7931" x="5499100" y="1614488"/>
          <p14:tracePt t="7949" x="5475288" y="1652588"/>
          <p14:tracePt t="7967" x="5459413" y="1690688"/>
          <p14:tracePt t="7980" x="5453063" y="1714500"/>
          <p14:tracePt t="7980" x="5445125" y="1722438"/>
          <p14:tracePt t="7998" x="5445125" y="1752600"/>
          <p14:tracePt t="7998" x="5445125" y="1760538"/>
          <p14:tracePt t="8016" x="5437188" y="1800225"/>
          <p14:tracePt t="8034" x="5429250" y="1822450"/>
          <p14:tracePt t="8046" x="5429250" y="1838325"/>
          <p14:tracePt t="8064" x="5421313" y="1854200"/>
          <p14:tracePt t="8083" x="5421313" y="1876425"/>
          <p14:tracePt t="8101" x="5413375" y="1884363"/>
          <p14:tracePt t="8113" x="5413375" y="1900238"/>
          <p14:tracePt t="8131" x="5413375" y="1908175"/>
          <p14:tracePt t="8149" x="5413375" y="1914525"/>
          <p14:tracePt t="8204" x="5413375" y="1922463"/>
          <p14:tracePt t="8216" x="5413375" y="1930400"/>
          <p14:tracePt t="8225" x="5413375" y="1938338"/>
          <p14:tracePt t="8231" x="5413375" y="1946275"/>
          <p14:tracePt t="8237" x="5413375" y="1954213"/>
          <p14:tracePt t="8246" x="5413375" y="1970088"/>
          <p14:tracePt t="8265" x="5413375" y="2024063"/>
          <p14:tracePt t="8283" x="5429250" y="2108200"/>
          <p14:tracePt t="8301" x="5437188" y="2208213"/>
          <p14:tracePt t="8313" x="5437188" y="2278063"/>
          <p14:tracePt t="8331" x="5459413" y="2409825"/>
          <p14:tracePt t="8350" x="5483225" y="2563813"/>
          <p14:tracePt t="8368" x="5507038" y="2711450"/>
          <p14:tracePt t="8380" x="5521325" y="2803525"/>
          <p14:tracePt t="8398" x="5545138" y="2919413"/>
          <p14:tracePt t="8417" x="5568950" y="3035300"/>
          <p14:tracePt t="8434" x="5607050" y="3173413"/>
          <p14:tracePt t="8447" x="5637213" y="3297238"/>
          <p14:tracePt t="8465" x="5676900" y="3475038"/>
          <p14:tracePt t="8483" x="5699125" y="3690938"/>
          <p14:tracePt t="8501" x="5715000" y="3914775"/>
          <p14:tracePt t="8513" x="5730875" y="4100513"/>
          <p14:tracePt t="8532" x="5761038" y="4378325"/>
          <p14:tracePt t="8550" x="5815013" y="4649788"/>
          <p14:tracePt t="8550" x="5822950" y="4664075"/>
          <p14:tracePt t="8568" x="5876925" y="4935538"/>
          <p14:tracePt t="8580" x="5900738" y="5089525"/>
          <p14:tracePt t="8598" x="5938838" y="5313363"/>
          <p14:tracePt t="8617" x="5992813" y="5491163"/>
          <p14:tracePt t="8635" x="6054725" y="5653088"/>
          <p14:tracePt t="8647" x="6092825" y="5738813"/>
          <p14:tracePt t="8665" x="6146800" y="5822950"/>
          <p14:tracePt t="8683" x="6208713" y="5876925"/>
          <p14:tracePt t="8702" x="6340475" y="5946775"/>
          <p14:tracePt t="8714" x="6440488" y="5984875"/>
          <p14:tracePt t="8714" x="6456363" y="5992813"/>
          <p14:tracePt t="8732" x="6688138" y="6062663"/>
          <p14:tracePt t="8750" x="6958013" y="6146800"/>
          <p14:tracePt t="8768" x="7251700" y="6240463"/>
          <p14:tracePt t="8780" x="7421563" y="6286500"/>
          <p14:tracePt t="8799" x="7607300" y="6340475"/>
          <p14:tracePt t="8817" x="7761288" y="6378575"/>
          <p14:tracePt t="8835" x="7861300" y="6394450"/>
          <p14:tracePt t="8847" x="7908925" y="6402388"/>
          <p14:tracePt t="8865" x="7954963" y="6410325"/>
          <p14:tracePt t="8884" x="7970838" y="6410325"/>
          <p14:tracePt t="8926" x="7977188" y="6410325"/>
          <p14:tracePt t="8938" x="7985125" y="6410325"/>
          <p14:tracePt t="8951" x="7993063" y="6410325"/>
          <p14:tracePt t="8956" x="8001000" y="6410325"/>
          <p14:tracePt t="8968" x="8008938" y="6402388"/>
          <p14:tracePt t="8981" x="8016875" y="6402388"/>
          <p14:tracePt t="8999" x="8024813" y="6394450"/>
          <p14:tracePt t="9017" x="8039100" y="6386513"/>
          <p14:tracePt t="9035" x="8070850" y="6378575"/>
          <p14:tracePt t="9047" x="8093075" y="6372225"/>
          <p14:tracePt t="9066" x="8132763" y="6364288"/>
          <p14:tracePt t="9084" x="8170863" y="6356350"/>
          <p14:tracePt t="9102" x="8208963" y="6340475"/>
          <p14:tracePt t="9114" x="8240713" y="6332538"/>
          <p14:tracePt t="9132" x="8270875" y="6316663"/>
          <p14:tracePt t="9150" x="8294688" y="6302375"/>
          <p14:tracePt t="9169" x="8310563" y="6294438"/>
          <p14:tracePt t="9181" x="8324850" y="6278563"/>
          <p14:tracePt t="9199" x="8340725" y="6256338"/>
          <p14:tracePt t="9217" x="8356600" y="6224588"/>
          <p14:tracePt t="9235" x="8372475" y="6208713"/>
          <p14:tracePt t="9247" x="8378825" y="6194425"/>
          <p14:tracePt t="9266" x="8386763" y="6178550"/>
          <p14:tracePt t="9266" x="8394700" y="6178550"/>
          <p14:tracePt t="9284" x="8402638" y="6162675"/>
          <p14:tracePt t="9302" x="8410575" y="6154738"/>
          <p14:tracePt t="9321" x="8418513" y="6146800"/>
          <p14:tracePt t="9359" x="8418513" y="6140450"/>
          <p14:tracePt t="9373" x="8418513" y="6132513"/>
          <p14:tracePt t="9376" x="8426450" y="6132513"/>
          <p14:tracePt t="9381" x="8426450" y="6124575"/>
          <p14:tracePt t="9399" x="8432800" y="6100763"/>
          <p14:tracePt t="9417" x="8440738" y="6086475"/>
          <p14:tracePt t="9436" x="8448675" y="6070600"/>
          <p14:tracePt t="9448" x="8456613" y="6070600"/>
          <p14:tracePt t="9466" x="8456613" y="6054725"/>
          <p14:tracePt t="9484" x="8464550" y="6046788"/>
          <p14:tracePt t="9502" x="8464550" y="6038850"/>
          <p14:tracePt t="9521" x="8464550" y="6030913"/>
          <p14:tracePt t="9533" x="8472488" y="6030913"/>
          <p14:tracePt t="9551" x="8472488" y="6024563"/>
          <p14:tracePt t="21588" x="8472488" y="6030913"/>
          <p14:tracePt t="21589" x="8480425" y="6030913"/>
          <p14:tracePt t="21593" x="8494713" y="6078538"/>
          <p14:tracePt t="21594" x="8494713" y="6092825"/>
          <p14:tracePt t="21599" x="8526463" y="6200775"/>
          <p14:tracePt t="21600" x="8542338" y="6232525"/>
          <p14:tracePt t="21612" x="8634413" y="6564313"/>
          <p14:tracePt t="21630" x="8680450" y="6765925"/>
          <p14:tracePt t="21642" x="8658225" y="6704013"/>
          <p14:tracePt t="21660" x="8194675" y="5930900"/>
          <p14:tracePt t="21678" x="7437438" y="4695825"/>
          <p14:tracePt t="21697" x="6965950" y="3962400"/>
          <p14:tracePt t="21697" x="6950075" y="3954463"/>
          <p14:tracePt t="21709" x="6904038" y="3908425"/>
          <p14:tracePt t="21727" x="6927850" y="4008438"/>
          <p14:tracePt t="21745" x="6950075" y="4046538"/>
          <p14:tracePt t="22049" x="6958013" y="4046538"/>
          <p14:tracePt t="22053" x="6965950" y="4046538"/>
          <p14:tracePt t="22054" x="6973888" y="4046538"/>
          <p14:tracePt t="22055" x="6981825" y="4046538"/>
          <p14:tracePt t="22061" x="7043738" y="4046538"/>
          <p14:tracePt t="22079" x="7173913" y="4124325"/>
          <p14:tracePt t="22079" x="7181850" y="4132263"/>
          <p14:tracePt t="22097" x="7321550" y="4302125"/>
          <p14:tracePt t="22109" x="7399338" y="4402138"/>
          <p14:tracePt t="22127" x="7499350" y="4556125"/>
          <p14:tracePt t="22146" x="7561263" y="4664075"/>
          <p14:tracePt t="22164" x="7615238" y="4779963"/>
          <p14:tracePt t="22164" x="7615238" y="4787900"/>
          <p14:tracePt t="22176" x="7653338" y="4841875"/>
          <p14:tracePt t="22194" x="7723188" y="4881563"/>
          <p14:tracePt t="22212" x="7854950" y="4895850"/>
          <p14:tracePt t="22231" x="7985125" y="4849813"/>
          <p14:tracePt t="22243" x="8062913" y="4779963"/>
          <p14:tracePt t="22261" x="8178800" y="4625975"/>
          <p14:tracePt t="22261" x="8186738" y="4610100"/>
          <p14:tracePt t="22279" x="8310563" y="4425950"/>
          <p14:tracePt t="22297" x="8432800" y="4208463"/>
          <p14:tracePt t="22309" x="8510588" y="4070350"/>
          <p14:tracePt t="22328" x="8634413" y="3854450"/>
          <p14:tracePt t="22346" x="8734425" y="3644900"/>
          <p14:tracePt t="22346" x="8734425" y="3636963"/>
          <p14:tracePt t="22364" x="8780463" y="3398838"/>
          <p14:tracePt t="22376" x="8788400" y="3228975"/>
          <p14:tracePt t="22394" x="8780463" y="3011488"/>
          <p14:tracePt t="22412" x="8766175" y="2819400"/>
          <p14:tracePt t="22431" x="8734425" y="2641600"/>
          <p14:tracePt t="22431" x="8734425" y="2633663"/>
          <p14:tracePt t="22432" x="8726488" y="2633663"/>
          <p14:tracePt t="22443" x="8712200" y="2547938"/>
          <p14:tracePt t="22443" x="8704263" y="2541588"/>
          <p14:tracePt t="22461" x="8634413" y="2425700"/>
          <p14:tracePt t="22479" x="8518525" y="2316163"/>
          <p14:tracePt t="22497" x="8324850" y="2193925"/>
          <p14:tracePt t="22509" x="8124825" y="2092325"/>
          <p14:tracePt t="22528" x="7715250" y="1946275"/>
          <p14:tracePt t="22546" x="7421563" y="1846263"/>
          <p14:tracePt t="22564" x="7197725" y="1760538"/>
          <p14:tracePt t="22576" x="7065963" y="1706563"/>
          <p14:tracePt t="22594" x="6842125" y="1628775"/>
          <p14:tracePt t="22613" x="6618288" y="1552575"/>
          <p14:tracePt t="22613" x="6610350" y="1552575"/>
          <p14:tracePt t="22631" x="6386513" y="1490663"/>
          <p14:tracePt t="22643" x="6270625" y="1458913"/>
          <p14:tracePt t="22661" x="6140450" y="1444625"/>
          <p14:tracePt t="22679" x="6070600" y="1444625"/>
          <p14:tracePt t="22698" x="6016625" y="1444625"/>
          <p14:tracePt t="22698" x="6016625" y="1452563"/>
          <p14:tracePt t="22710" x="5976938" y="1474788"/>
          <p14:tracePt t="22710" x="5976938" y="1482725"/>
          <p14:tracePt t="22728" x="5900738" y="1552575"/>
          <p14:tracePt t="22746" x="5861050" y="1652588"/>
          <p14:tracePt t="22764" x="5830888" y="1768475"/>
          <p14:tracePt t="22777" x="5815013" y="1830388"/>
          <p14:tracePt t="22777" x="5807075" y="1838325"/>
          <p14:tracePt t="22795" x="5776913" y="1908175"/>
          <p14:tracePt t="22795" x="5776913" y="1914525"/>
          <p14:tracePt t="22813" x="5738813" y="2008188"/>
          <p14:tracePt t="22831" x="5722938" y="2108200"/>
          <p14:tracePt t="22843" x="5715000" y="2185988"/>
          <p14:tracePt t="22861" x="5699125" y="2278063"/>
          <p14:tracePt t="22880" x="5684838" y="2339975"/>
          <p14:tracePt t="22898" x="5676900" y="2401888"/>
          <p14:tracePt t="22910" x="5668963" y="2432050"/>
          <p14:tracePt t="22928" x="5661025" y="2486025"/>
          <p14:tracePt t="22946" x="5653088" y="2555875"/>
          <p14:tracePt t="22965" x="5645150" y="2657475"/>
          <p14:tracePt t="22977" x="5629275" y="2733675"/>
          <p14:tracePt t="22995" x="5607050" y="2881313"/>
          <p14:tracePt t="23013" x="5599113" y="3003550"/>
          <p14:tracePt t="23031" x="5599113" y="3105150"/>
          <p14:tracePt t="23043" x="5607050" y="3173413"/>
          <p14:tracePt t="23062" x="5607050" y="3321050"/>
          <p14:tracePt t="23062" x="5607050" y="3336925"/>
          <p14:tracePt t="23080" x="5607050" y="3590925"/>
          <p14:tracePt t="23098" x="5629275" y="3908425"/>
          <p14:tracePt t="23110" x="5668963" y="4224338"/>
          <p14:tracePt t="23128" x="5730875" y="4610100"/>
          <p14:tracePt t="23147" x="5807075" y="4873625"/>
          <p14:tracePt t="23165" x="5992813" y="5051425"/>
          <p14:tracePt t="23165" x="6008688" y="5057775"/>
          <p14:tracePt t="23177" x="6208713" y="5113338"/>
          <p14:tracePt t="23195" x="6386513" y="5127625"/>
          <p14:tracePt t="23213" x="6378575" y="5127625"/>
          <p14:tracePt t="23297" x="6386513" y="5127625"/>
          <p14:tracePt t="23303" x="6378575" y="5127625"/>
          <p14:tracePt t="23305" x="6372225" y="5127625"/>
          <p14:tracePt t="23310" x="6378575" y="5127625"/>
          <p14:tracePt t="23329" x="6372225" y="5127625"/>
          <p14:tracePt t="23347" x="6378575" y="5127625"/>
          <p14:tracePt t="23347" x="6348413" y="5127625"/>
          <p14:tracePt t="23366" x="6372225" y="5127625"/>
          <p14:tracePt t="23377" x="6348413" y="5127625"/>
          <p14:tracePt t="23395" x="6340475" y="5127625"/>
          <p14:tracePt t="23480" x="6332538" y="5127625"/>
          <p14:tracePt t="23514" x="6324600" y="5127625"/>
          <p14:tracePt t="23516" x="6316663" y="5127625"/>
          <p14:tracePt t="23518" x="6310313" y="5127625"/>
          <p14:tracePt t="23529" x="6270625" y="5119688"/>
          <p14:tracePt t="23529" x="6262688" y="5119688"/>
          <p14:tracePt t="23547" x="6216650" y="5113338"/>
          <p14:tracePt t="23565" x="6278563" y="5105400"/>
          <p14:tracePt t="23577" x="6316663" y="5105400"/>
          <p14:tracePt t="23595" x="6356350" y="5113338"/>
          <p14:tracePt t="23614" x="6402388" y="5119688"/>
          <p14:tracePt t="23634" x="6456363" y="5119688"/>
          <p14:tracePt t="23644" x="6472238" y="5119688"/>
          <p14:tracePt t="23662" x="6510338" y="5105400"/>
          <p14:tracePt t="23680" x="6548438" y="5073650"/>
          <p14:tracePt t="23699" x="6626225" y="5035550"/>
          <p14:tracePt t="23699" x="6634163" y="5027613"/>
          <p14:tracePt t="23711" x="6711950" y="4989513"/>
          <p14:tracePt t="23729" x="6927850" y="4895850"/>
          <p14:tracePt t="23747" x="7383463" y="4819650"/>
          <p14:tracePt t="23765" x="7731125" y="4833938"/>
          <p14:tracePt t="23778" x="7761288" y="4849813"/>
          <p14:tracePt t="23796" x="7761288" y="4857750"/>
          <p14:tracePt t="23830" x="7761288" y="4849813"/>
          <p14:tracePt t="23832" x="7761288" y="4841875"/>
          <p14:tracePt t="23844" x="7761288" y="4749800"/>
          <p14:tracePt t="23862" x="7769225" y="4579938"/>
          <p14:tracePt t="23881" x="7847013" y="4440238"/>
          <p14:tracePt t="23881" x="7847013" y="4432300"/>
          <p14:tracePt t="23899" x="7962900" y="4278313"/>
          <p14:tracePt t="23911" x="8016875" y="4170363"/>
          <p14:tracePt t="23929" x="8008938" y="3984625"/>
          <p14:tracePt t="23947" x="7985125" y="3846513"/>
          <p14:tracePt t="23966" x="8024813" y="3752850"/>
          <p14:tracePt t="23978" x="8054975" y="3706813"/>
          <p14:tracePt t="23978" x="8054975" y="3698875"/>
          <p14:tracePt t="23996" x="8086725" y="3622675"/>
          <p14:tracePt t="24014" x="8108950" y="3514725"/>
          <p14:tracePt t="24032" x="8116888" y="3405188"/>
          <p14:tracePt t="24044" x="8132763" y="3375025"/>
          <p14:tracePt t="24063" x="8147050" y="3336925"/>
          <p14:tracePt t="24081" x="8162925" y="3305175"/>
          <p14:tracePt t="24099" x="8162925" y="3282950"/>
          <p14:tracePt t="24111" x="8162925" y="3267075"/>
          <p14:tracePt t="24129" x="8162925" y="3221038"/>
          <p14:tracePt t="24148" x="8154988" y="3173413"/>
          <p14:tracePt t="24166" x="8154988" y="3119438"/>
          <p14:tracePt t="24166" x="8154988" y="3113088"/>
          <p14:tracePt t="24178" x="8154988" y="3073400"/>
          <p14:tracePt t="24196" x="8154988" y="3019425"/>
          <p14:tracePt t="24214" x="8154988" y="2989263"/>
          <p14:tracePt t="24226" x="8154988" y="2981325"/>
          <p14:tracePt t="24245" x="8162925" y="2973388"/>
          <p14:tracePt t="24263" x="8162925" y="2965450"/>
          <p14:tracePt t="24525" x="8162925" y="2957513"/>
          <p14:tracePt t="24530" x="8162925" y="2949575"/>
          <p14:tracePt t="24532" x="8162925" y="2943225"/>
          <p14:tracePt t="24548" x="8162925" y="2919413"/>
          <p14:tracePt t="24560" x="8162925" y="2911475"/>
          <p14:tracePt t="24629" x="8154988" y="2919413"/>
          <p14:tracePt t="24632" x="8147050" y="2919413"/>
          <p14:tracePt t="24635" x="8140700" y="2927350"/>
          <p14:tracePt t="24645" x="8116888" y="2935288"/>
          <p14:tracePt t="24663" x="8078788" y="2957513"/>
          <p14:tracePt t="24682" x="8062913" y="2957513"/>
          <p14:tracePt t="24694" x="8054975" y="2965450"/>
          <p14:tracePt t="24712" x="8047038" y="2965450"/>
          <p14:tracePt t="24771" x="8039100" y="2965450"/>
          <p14:tracePt t="24779" x="8031163" y="2965450"/>
          <p14:tracePt t="24784" x="8024813" y="2965450"/>
          <p14:tracePt t="24785" x="8024813" y="2973388"/>
          <p14:tracePt t="24797" x="8016875" y="2981325"/>
          <p14:tracePt t="24815" x="7993063" y="2989263"/>
          <p14:tracePt t="24827" x="7977188" y="2997200"/>
          <p14:tracePt t="24845" x="7947025" y="3011488"/>
          <p14:tracePt t="24863" x="7900988" y="3035300"/>
          <p14:tracePt t="24882" x="7861300" y="3057525"/>
          <p14:tracePt t="24894" x="7854950" y="3089275"/>
          <p14:tracePt t="24894" x="7847013" y="3089275"/>
          <p14:tracePt t="24912" x="7831138" y="3159125"/>
          <p14:tracePt t="24930" x="7823200" y="3235325"/>
          <p14:tracePt t="24948" x="7815263" y="3321050"/>
          <p14:tracePt t="24960" x="7823200" y="3375025"/>
          <p14:tracePt t="24979" x="7877175" y="3475038"/>
          <p14:tracePt t="24997" x="7939088" y="3582988"/>
          <p14:tracePt t="25015" x="8001000" y="3668713"/>
          <p14:tracePt t="25027" x="8047038" y="3722688"/>
          <p14:tracePt t="25045" x="8086725" y="3768725"/>
          <p14:tracePt t="25064" x="8116888" y="3792538"/>
          <p14:tracePt t="25064" x="8116888" y="3800475"/>
          <p14:tracePt t="25082" x="8140700" y="3806825"/>
          <p14:tracePt t="25241" x="8147050" y="3806825"/>
          <p14:tracePt t="25250" x="8154988" y="3806825"/>
          <p14:tracePt t="25253" x="8154988" y="3800475"/>
          <p14:tracePt t="25254" x="8162925" y="3800475"/>
          <p14:tracePt t="25264" x="8170863" y="3776663"/>
          <p14:tracePt t="25282" x="8186738" y="3714750"/>
          <p14:tracePt t="25294" x="8201025" y="3676650"/>
          <p14:tracePt t="25312" x="8216900" y="3622675"/>
          <p14:tracePt t="25331" x="8232775" y="3568700"/>
          <p14:tracePt t="25331" x="8240713" y="3568700"/>
          <p14:tracePt t="25349" x="8248650" y="3506788"/>
          <p14:tracePt t="25349" x="8256588" y="3498850"/>
          <p14:tracePt t="25361" x="8262938" y="3444875"/>
          <p14:tracePt t="25379" x="8278813" y="3359150"/>
          <p14:tracePt t="25397" x="8302625" y="3282950"/>
          <p14:tracePt t="25415" x="8302625" y="3221038"/>
          <p14:tracePt t="25428" x="8302625" y="3189288"/>
          <p14:tracePt t="25446" x="8302625" y="3151188"/>
          <p14:tracePt t="25464" x="8302625" y="3127375"/>
          <p14:tracePt t="25482" x="8302625" y="3119438"/>
          <p14:tracePt t="25544" x="8302625" y="3113088"/>
          <p14:tracePt t="25547" x="8294688" y="3113088"/>
          <p14:tracePt t="25554" x="8294688" y="3105150"/>
          <p14:tracePt t="25561" x="8286750" y="3097213"/>
          <p14:tracePt t="25579" x="8286750" y="3081338"/>
          <p14:tracePt t="25597" x="8278813" y="3073400"/>
          <p14:tracePt t="25616" x="8278813" y="3065463"/>
          <p14:tracePt t="25628" x="8278813" y="3057525"/>
          <p14:tracePt t="25646" x="8278813" y="3035300"/>
          <p14:tracePt t="25664" x="8278813" y="2997200"/>
          <p14:tracePt t="25682" x="8278813" y="2957513"/>
          <p14:tracePt t="25695" x="8278813" y="2927350"/>
          <p14:tracePt t="25713" x="8278813" y="2881313"/>
          <p14:tracePt t="25731" x="8278813" y="2841625"/>
          <p14:tracePt t="25749" x="8278813" y="2827338"/>
          <p14:tracePt t="26630" x="8270875" y="2827338"/>
          <p14:tracePt t="26633" x="8262938" y="2827338"/>
          <p14:tracePt t="26637" x="8248650" y="2833688"/>
          <p14:tracePt t="26648" x="8208963" y="2857500"/>
          <p14:tracePt t="26665" x="8178800" y="2873375"/>
          <p14:tracePt t="26684" x="8170863" y="2881313"/>
          <p14:tracePt t="26696" x="8162925" y="2881313"/>
          <p14:tracePt t="27335" x="8154988" y="2881313"/>
          <p14:tracePt t="27341" x="8147050" y="2881313"/>
          <p14:tracePt t="27346" x="8140700" y="2881313"/>
          <p14:tracePt t="27351" x="8132763" y="2881313"/>
          <p14:tracePt t="27363" x="8124825" y="2881313"/>
          <p14:tracePt t="27382" x="8116888" y="2881313"/>
          <p14:tracePt t="27399" x="8108950" y="2881313"/>
          <p14:tracePt t="27418" x="8093075" y="2881313"/>
          <p14:tracePt t="27430" x="8086725" y="2881313"/>
          <p14:tracePt t="27448" x="8078788" y="2881313"/>
          <p14:tracePt t="27466" x="8054975" y="2881313"/>
          <p14:tracePt t="27484" x="8016875" y="2881313"/>
          <p14:tracePt t="27496" x="7985125" y="2881313"/>
          <p14:tracePt t="27515" x="7939088" y="2887663"/>
          <p14:tracePt t="27515" x="7931150" y="2887663"/>
          <p14:tracePt t="27533" x="7877175" y="2895600"/>
          <p14:tracePt t="27551" x="7815263" y="2903538"/>
          <p14:tracePt t="27563" x="7753350" y="2903538"/>
          <p14:tracePt t="27581" x="7645400" y="2903538"/>
          <p14:tracePt t="27600" x="7467600" y="2887663"/>
          <p14:tracePt t="27618" x="7267575" y="2865438"/>
          <p14:tracePt t="27618" x="7251700" y="2865438"/>
          <p14:tracePt t="27630" x="7119938" y="2857500"/>
          <p14:tracePt t="27648" x="6927850" y="2849563"/>
          <p14:tracePt t="27666" x="6780213" y="2849563"/>
          <p14:tracePt t="27684" x="6626225" y="2849563"/>
          <p14:tracePt t="27697" x="6502400" y="2849563"/>
          <p14:tracePt t="27697" x="6486525" y="2849563"/>
          <p14:tracePt t="27715" x="6278563" y="2849563"/>
          <p14:tracePt t="27733" x="6100763" y="2849563"/>
          <p14:tracePt t="27751" x="6000750" y="2849563"/>
          <p14:tracePt t="27763" x="5976938" y="2849563"/>
          <p14:tracePt t="27782" x="5954713" y="2849563"/>
          <p14:tracePt t="27800" x="5946775" y="2849563"/>
          <p14:tracePt t="27823" x="5946775" y="2841625"/>
          <p14:tracePt t="27830" x="5938838" y="2827338"/>
          <p14:tracePt t="27848" x="5930900" y="2717800"/>
          <p14:tracePt t="27866" x="5908675" y="2625725"/>
          <p14:tracePt t="27885" x="5876925" y="2509838"/>
          <p14:tracePt t="27897" x="5854700" y="2463800"/>
          <p14:tracePt t="27897" x="5854700" y="2455863"/>
          <p14:tracePt t="27915" x="5838825" y="2371725"/>
          <p14:tracePt t="27933" x="5830888" y="2301875"/>
          <p14:tracePt t="27951" x="5822950" y="2239963"/>
          <p14:tracePt t="27964" x="5822950" y="2216150"/>
          <p14:tracePt t="27982" x="5822950" y="2178050"/>
          <p14:tracePt t="28000" x="5822950" y="2154238"/>
          <p14:tracePt t="28018" x="5815013" y="2139950"/>
          <p14:tracePt t="28112" x="5807075" y="2146300"/>
          <p14:tracePt t="28114" x="5807075" y="2154238"/>
          <p14:tracePt t="28115" x="5807075" y="2162175"/>
          <p14:tracePt t="28133" x="5768975" y="2239963"/>
          <p14:tracePt t="28152" x="5761038" y="2363788"/>
          <p14:tracePt t="28152" x="5761038" y="2371725"/>
          <p14:tracePt t="28164" x="5768975" y="2471738"/>
          <p14:tracePt t="28182" x="5830888" y="2595563"/>
          <p14:tracePt t="28200" x="5868988" y="2641600"/>
          <p14:tracePt t="28218" x="5884863" y="2657475"/>
          <p14:tracePt t="28231" x="5892800" y="2663825"/>
          <p14:tracePt t="28249" x="5915025" y="2679700"/>
          <p14:tracePt t="28267" x="5976938" y="2687638"/>
          <p14:tracePt t="28285" x="6086475" y="2687638"/>
          <p14:tracePt t="28297" x="6170613" y="2663825"/>
          <p14:tracePt t="28315" x="6286500" y="2641600"/>
          <p14:tracePt t="28334" x="6394450" y="2617788"/>
          <p14:tracePt t="28352" x="6494463" y="2617788"/>
          <p14:tracePt t="28364" x="6564313" y="2617788"/>
          <p14:tracePt t="28382" x="6664325" y="2617788"/>
          <p14:tracePt t="28401" x="6765925" y="2617788"/>
          <p14:tracePt t="28401" x="6772275" y="2617788"/>
          <p14:tracePt t="28419" x="6865938" y="2617788"/>
          <p14:tracePt t="28431" x="6911975" y="2617788"/>
          <p14:tracePt t="28449" x="6958013" y="2633663"/>
          <p14:tracePt t="28467" x="7019925" y="2633663"/>
          <p14:tracePt t="28485" x="7097713" y="2641600"/>
          <p14:tracePt t="28497" x="7143750" y="2641600"/>
          <p14:tracePt t="28516" x="7197725" y="2641600"/>
          <p14:tracePt t="28534" x="7221538" y="2641600"/>
          <p14:tracePt t="28552" x="7229475" y="2641600"/>
          <p14:tracePt t="28824" x="7235825" y="2641600"/>
          <p14:tracePt t="28828" x="7235825" y="2649538"/>
          <p14:tracePt t="28833" x="7243763" y="2657475"/>
          <p14:tracePt t="28837" x="7251700" y="2663825"/>
          <p14:tracePt t="28849" x="7259638" y="2679700"/>
          <p14:tracePt t="28868" x="7267575" y="2695575"/>
          <p14:tracePt t="28868" x="7275513" y="2695575"/>
          <p14:tracePt t="28886" x="7283450" y="2711450"/>
          <p14:tracePt t="28898" x="7289800" y="2711450"/>
          <p14:tracePt t="28916" x="7289800" y="2717800"/>
          <p14:tracePt t="30346" x="7297738" y="2711450"/>
          <p14:tracePt t="30349" x="7297738" y="2703513"/>
          <p14:tracePt t="30351" x="7305675" y="2695575"/>
          <p14:tracePt t="30354" x="7313613" y="2687638"/>
          <p14:tracePt t="30366" x="7313613" y="2679700"/>
          <p14:tracePt t="30384" x="7321550" y="2679700"/>
          <p14:tracePt t="30498" x="7321550" y="2671763"/>
          <p14:tracePt t="30503" x="7321550" y="2663825"/>
          <p14:tracePt t="30506" x="7329488" y="2663825"/>
          <p14:tracePt t="30506" x="7329488" y="2657475"/>
          <p14:tracePt t="30518" x="7337425" y="2649538"/>
          <p14:tracePt t="30536" x="7343775" y="2641600"/>
          <p14:tracePt t="30554" x="7351713" y="2633663"/>
          <p14:tracePt t="30566" x="7351713" y="2625725"/>
          <p14:tracePt t="32522" x="7351713" y="2633663"/>
          <p14:tracePt t="32524" x="7351713" y="2641600"/>
          <p14:tracePt t="32526" x="7351713" y="2649538"/>
          <p14:tracePt t="32538" x="7343775" y="2711450"/>
          <p14:tracePt t="32556" x="7337425" y="2765425"/>
          <p14:tracePt t="32568" x="7329488" y="2787650"/>
          <p14:tracePt t="32586" x="7321550" y="2827338"/>
          <p14:tracePt t="32605" x="7321550" y="2857500"/>
          <p14:tracePt t="32623" x="7321550" y="2895600"/>
          <p14:tracePt t="32641" x="7321550" y="2949575"/>
          <p14:tracePt t="32653" x="7329488" y="2981325"/>
          <p14:tracePt t="32671" x="7337425" y="3051175"/>
          <p14:tracePt t="32690" x="7351713" y="3097213"/>
          <p14:tracePt t="32690" x="7351713" y="3105150"/>
          <p14:tracePt t="32702" x="7367588" y="3127375"/>
          <p14:tracePt t="32702" x="7367588" y="3135313"/>
          <p14:tracePt t="32720" x="7383463" y="3167063"/>
          <p14:tracePt t="32738" x="7383463" y="3189288"/>
          <p14:tracePt t="32750" x="7383463" y="3197225"/>
          <p14:tracePt t="32768" x="7383463" y="3213100"/>
          <p14:tracePt t="32787" x="7383463" y="3228975"/>
          <p14:tracePt t="32787" x="7383463" y="3235325"/>
          <p14:tracePt t="32805" x="7375525" y="3251200"/>
          <p14:tracePt t="32817" x="7337425" y="3267075"/>
          <p14:tracePt t="32835" x="7275513" y="3282950"/>
          <p14:tracePt t="32853" x="7235825" y="3289300"/>
          <p14:tracePt t="32872" x="7205663" y="3289300"/>
          <p14:tracePt t="32884" x="7205663" y="3282950"/>
          <p14:tracePt t="32943" x="7205663" y="3275013"/>
          <p14:tracePt t="32946" x="7205663" y="3267075"/>
          <p14:tracePt t="32948" x="7205663" y="3259138"/>
          <p14:tracePt t="32950" x="7205663" y="3251200"/>
          <p14:tracePt t="32969" x="7205663" y="3159125"/>
          <p14:tracePt t="32987" x="7205663" y="3097213"/>
          <p14:tracePt t="33005" x="7197725" y="3035300"/>
          <p14:tracePt t="33017" x="7197725" y="3003550"/>
          <p14:tracePt t="33035" x="7229475" y="2935288"/>
          <p14:tracePt t="33054" x="7275513" y="2865438"/>
          <p14:tracePt t="33054" x="7275513" y="2857500"/>
          <p14:tracePt t="33072" x="7329488" y="2787650"/>
          <p14:tracePt t="33084" x="7367588" y="2741613"/>
          <p14:tracePt t="33102" x="7413625" y="2679700"/>
          <p14:tracePt t="33120" x="7467600" y="2641600"/>
          <p14:tracePt t="33139" x="7529513" y="2617788"/>
          <p14:tracePt t="33151" x="7583488" y="2601913"/>
          <p14:tracePt t="33151" x="7591425" y="2601913"/>
          <p14:tracePt t="33169" x="7669213" y="2601913"/>
          <p14:tracePt t="33187" x="7745413" y="2601913"/>
          <p14:tracePt t="33205" x="7807325" y="2633663"/>
          <p14:tracePt t="33218" x="7831138" y="2679700"/>
          <p14:tracePt t="33218" x="7839075" y="2679700"/>
          <p14:tracePt t="33236" x="7861300" y="2779713"/>
          <p14:tracePt t="33236" x="7861300" y="2795588"/>
          <p14:tracePt t="33254" x="7877175" y="2935288"/>
          <p14:tracePt t="33272" x="7900988" y="3089275"/>
          <p14:tracePt t="33284" x="7923213" y="3189288"/>
          <p14:tracePt t="33302" x="7947025" y="3297238"/>
          <p14:tracePt t="33321" x="7962900" y="3375025"/>
          <p14:tracePt t="33321" x="7970838" y="3375025"/>
          <p14:tracePt t="33339" x="7977188" y="3421063"/>
          <p14:tracePt t="33351" x="7985125" y="3436938"/>
          <p14:tracePt t="33370" x="7985125" y="3459163"/>
          <p14:tracePt t="33392" x="7985125" y="3467100"/>
          <p14:tracePt t="34897" x="7985125" y="3459163"/>
          <p14:tracePt t="34899" x="7985125" y="3452813"/>
          <p14:tracePt t="34904" x="7985125" y="3444875"/>
          <p14:tracePt t="34910" x="7977188" y="3436938"/>
          <p14:tracePt t="34922" x="7962900" y="3413125"/>
          <p14:tracePt t="34940" x="7931150" y="3405188"/>
          <p14:tracePt t="34952" x="7908925" y="3382963"/>
          <p14:tracePt t="34971" x="7893050" y="3336925"/>
          <p14:tracePt t="35481" x="7893050" y="3328988"/>
          <p14:tracePt t="35493" x="7893050" y="3321050"/>
          <p14:tracePt t="35498" x="7893050" y="3313113"/>
          <p14:tracePt t="35500" x="7893050" y="3305175"/>
          <p14:tracePt t="35505" x="7885113" y="3267075"/>
          <p14:tracePt t="35523" x="7861300" y="3097213"/>
          <p14:tracePt t="35541" x="7815263" y="2989263"/>
          <p14:tracePt t="35553" x="7777163" y="2943225"/>
          <p14:tracePt t="35571" x="7599363" y="2833688"/>
          <p14:tracePt t="35590" x="7283450" y="2695575"/>
          <p14:tracePt t="35590" x="7267575" y="2679700"/>
          <p14:tracePt t="35608" x="6989763" y="2563813"/>
          <p14:tracePt t="35608" x="6973888" y="2555875"/>
          <p14:tracePt t="35620" x="6842125" y="2493963"/>
          <p14:tracePt t="35639" x="6642100" y="2401888"/>
          <p14:tracePt t="35656" x="6440488" y="2309813"/>
          <p14:tracePt t="35674" x="6262688" y="2216150"/>
          <p14:tracePt t="35687" x="6146800" y="2154238"/>
          <p14:tracePt t="35687" x="6132513" y="2146300"/>
          <p14:tracePt t="35705" x="5992813" y="2054225"/>
          <p14:tracePt t="35723" x="5892800" y="1976438"/>
          <p14:tracePt t="35741" x="5776913" y="1892300"/>
          <p14:tracePt t="35753" x="5699125" y="1830388"/>
          <p14:tracePt t="35771" x="5629275" y="1752600"/>
          <p14:tracePt t="35790" x="5607050" y="1690688"/>
          <p14:tracePt t="35808" x="5599113" y="1668463"/>
          <p14:tracePt t="35820" x="5599113" y="1660525"/>
          <p14:tracePt t="35868" x="5599113" y="1668463"/>
          <p14:tracePt t="35870" x="5599113" y="1676400"/>
          <p14:tracePt t="35875" x="5599113" y="1698625"/>
          <p14:tracePt t="35875" x="5599113" y="1706563"/>
          <p14:tracePt t="35887" x="5599113" y="1822450"/>
          <p14:tracePt t="35887" x="5599113" y="1830388"/>
          <p14:tracePt t="35905" x="5599113" y="2054225"/>
          <p14:tracePt t="35923" x="5607050" y="2270125"/>
          <p14:tracePt t="35941" x="5622925" y="2447925"/>
          <p14:tracePt t="35953" x="5653088" y="2547938"/>
          <p14:tracePt t="35972" x="5691188" y="2641600"/>
          <p14:tracePt t="35972" x="5699125" y="2641600"/>
          <p14:tracePt t="35990" x="5738813" y="2695575"/>
          <p14:tracePt t="36008" x="5792788" y="2717800"/>
          <p14:tracePt t="36020" x="5861050" y="2717800"/>
          <p14:tracePt t="36038" x="6000750" y="2695575"/>
          <p14:tracePt t="36057" x="6194425" y="2641600"/>
          <p14:tracePt t="36075" x="6440488" y="2601913"/>
          <p14:tracePt t="36087" x="6680200" y="2595563"/>
          <p14:tracePt t="36105" x="7197725" y="2587625"/>
          <p14:tracePt t="36123" x="7745413" y="2587625"/>
          <p14:tracePt t="36142" x="8302625" y="2601913"/>
          <p14:tracePt t="36142" x="8332788" y="2601913"/>
          <p14:tracePt t="36154" x="8610600" y="2601913"/>
          <p14:tracePt t="36154" x="8634413" y="2601913"/>
          <p14:tracePt t="36172" x="8974138" y="2625725"/>
          <p14:tracePt t="36190" x="9120188" y="2649538"/>
          <p14:tracePt t="36208" x="9128125" y="2649538"/>
          <p14:tracePt t="36269" x="9128125" y="2657475"/>
          <p14:tracePt t="36274" x="9128125" y="2663825"/>
          <p14:tracePt t="36276" x="9120188" y="2663825"/>
          <p14:tracePt t="36287" x="9043988" y="2679700"/>
          <p14:tracePt t="36305" x="8726488" y="2749550"/>
          <p14:tracePt t="36324" x="8039100" y="2819400"/>
          <p14:tracePt t="36324" x="7993063" y="2819400"/>
          <p14:tracePt t="36342" x="7151688" y="2865438"/>
          <p14:tracePt t="36354" x="6642100" y="2903538"/>
          <p14:tracePt t="36372" x="6194425" y="2965450"/>
          <p14:tracePt t="36390" x="6100763" y="2997200"/>
          <p14:tracePt t="36408" x="6092825" y="2997200"/>
          <p14:tracePt t="36623" x="6100763" y="2997200"/>
          <p14:tracePt t="36629" x="6108700" y="2997200"/>
          <p14:tracePt t="36631" x="6108700" y="2989263"/>
          <p14:tracePt t="36639" x="6132513" y="2965450"/>
          <p14:tracePt t="36657" x="6170613" y="2903538"/>
          <p14:tracePt t="36675" x="6208713" y="2827338"/>
          <p14:tracePt t="36688" x="6232525" y="2757488"/>
          <p14:tracePt t="36688" x="6232525" y="2749550"/>
          <p14:tracePt t="36706" x="6256338" y="2657475"/>
          <p14:tracePt t="36724" x="6262688" y="2587625"/>
          <p14:tracePt t="36742" x="6278563" y="2555875"/>
          <p14:tracePt t="36754" x="6278563" y="2547938"/>
          <p14:tracePt t="37850" x="6270625" y="2547938"/>
          <p14:tracePt t="37853" x="6262688" y="2547938"/>
          <p14:tracePt t="37855" x="6256338" y="2555875"/>
          <p14:tracePt t="37858" x="6240463" y="2555875"/>
          <p14:tracePt t="37877" x="6178550" y="2587625"/>
          <p14:tracePt t="37889" x="6146800" y="2595563"/>
          <p14:tracePt t="37907" x="6086475" y="2601913"/>
          <p14:tracePt t="37925" x="6024563" y="2601913"/>
          <p14:tracePt t="37943" x="5984875" y="2601913"/>
          <p14:tracePt t="37956" x="5970588" y="2601913"/>
          <p14:tracePt t="38203" x="5976938" y="2601913"/>
          <p14:tracePt t="38213" x="5984875" y="2601913"/>
          <p14:tracePt t="38218" x="5984875" y="2595563"/>
          <p14:tracePt t="38221" x="5992813" y="2595563"/>
          <p14:tracePt t="38229" x="6000750" y="2595563"/>
          <p14:tracePt t="38241" x="6016625" y="2595563"/>
          <p14:tracePt t="38259" x="6046788" y="2587625"/>
          <p14:tracePt t="38277" x="6078538" y="2579688"/>
          <p14:tracePt t="38289" x="6100763" y="2571750"/>
          <p14:tracePt t="38308" x="6146800" y="2563813"/>
          <p14:tracePt t="38326" x="6194425" y="2555875"/>
          <p14:tracePt t="38326" x="6200775" y="2555875"/>
          <p14:tracePt t="38344" x="6240463" y="2555875"/>
          <p14:tracePt t="38356" x="6262688" y="2555875"/>
          <p14:tracePt t="38374" x="6286500" y="2547938"/>
          <p14:tracePt t="38392" x="6310313" y="2547938"/>
          <p14:tracePt t="38411" x="6340475" y="2541588"/>
          <p14:tracePt t="38423" x="6372225" y="2541588"/>
          <p14:tracePt t="38423" x="6372225" y="2533650"/>
          <p14:tracePt t="38441" x="6418263" y="2533650"/>
          <p14:tracePt t="38459" x="6448425" y="2533650"/>
          <p14:tracePt t="38477" x="6480175" y="2525713"/>
          <p14:tracePt t="38489" x="6494463" y="2525713"/>
          <p14:tracePt t="38508" x="6548438" y="2525713"/>
          <p14:tracePt t="38526" x="6610350" y="2525713"/>
          <p14:tracePt t="38544" x="6680200" y="2525713"/>
          <p14:tracePt t="38556" x="6734175" y="2533650"/>
          <p14:tracePt t="38575" x="6788150" y="2541588"/>
          <p14:tracePt t="38593" x="6804025" y="2541588"/>
          <p14:tracePt t="38630" x="6811963" y="2541588"/>
          <p14:tracePt t="38633" x="6819900" y="2541588"/>
          <p14:tracePt t="38641" x="6827838" y="2541588"/>
          <p14:tracePt t="38659" x="6842125" y="2541588"/>
          <p14:tracePt t="38677" x="6850063" y="2547938"/>
          <p14:tracePt t="38737" x="6858000" y="2547938"/>
          <p14:tracePt t="38740" x="6858000" y="2541588"/>
          <p14:tracePt t="38744" x="6865938" y="2525713"/>
          <p14:tracePt t="38750" x="6881813" y="2509838"/>
          <p14:tracePt t="38756" x="6881813" y="2493963"/>
          <p14:tracePt t="39269" x="6888163" y="2493963"/>
          <p14:tracePt t="39271" x="6888163" y="2486025"/>
          <p14:tracePt t="39274" x="6896100" y="2486025"/>
          <p14:tracePt t="39278" x="6919913" y="2479675"/>
          <p14:tracePt t="39290" x="7073900" y="2425700"/>
          <p14:tracePt t="39309" x="7297738" y="2339975"/>
          <p14:tracePt t="39309" x="7313613" y="2339975"/>
          <p14:tracePt t="39327" x="7437438" y="2301875"/>
          <p14:tracePt t="39345" x="7499350" y="2278063"/>
          <p14:tracePt t="39357" x="7553325" y="2262188"/>
          <p14:tracePt t="39376" x="7615238" y="2239963"/>
          <p14:tracePt t="39376" x="7623175" y="2232025"/>
          <p14:tracePt t="39393" x="7653338" y="2224088"/>
          <p14:tracePt t="39412" x="7661275" y="2224088"/>
          <p14:tracePt t="39480" x="7669213" y="2224088"/>
          <p14:tracePt t="39487" x="7677150" y="2224088"/>
          <p14:tracePt t="39491" x="7685088" y="2224088"/>
          <p14:tracePt t="39493" x="7685088" y="2232025"/>
          <p14:tracePt t="39509" x="7723188" y="2255838"/>
          <p14:tracePt t="39527" x="7739063" y="2286000"/>
          <p14:tracePt t="39545" x="7745413" y="2316163"/>
          <p14:tracePt t="39557" x="7753350" y="2355850"/>
          <p14:tracePt t="39576" x="7753350" y="2409825"/>
          <p14:tracePt t="39594" x="7769225" y="2463800"/>
          <p14:tracePt t="39612" x="7777163" y="2501900"/>
          <p14:tracePt t="39624" x="7777163" y="2525713"/>
          <p14:tracePt t="39642" x="7793038" y="2555875"/>
          <p14:tracePt t="39660" x="7800975" y="2571750"/>
          <p14:tracePt t="39744" x="7807325" y="2571750"/>
          <p14:tracePt t="39753" x="7815263" y="2571750"/>
          <p14:tracePt t="39756" x="7815263" y="2563813"/>
          <p14:tracePt t="39758" x="7823200" y="2555875"/>
          <p14:tracePt t="39776" x="7861300" y="2509838"/>
          <p14:tracePt t="39794" x="7900988" y="2463800"/>
          <p14:tracePt t="39812" x="7931150" y="2409825"/>
          <p14:tracePt t="39824" x="7939088" y="2363788"/>
          <p14:tracePt t="39842" x="7954963" y="2332038"/>
          <p14:tracePt t="39861" x="7962900" y="2301875"/>
          <p14:tracePt t="39879" x="7962900" y="2286000"/>
          <p14:tracePt t="39891" x="7962900" y="2270125"/>
          <p14:tracePt t="39910" x="7962900" y="2262188"/>
          <p14:tracePt t="39927" x="7962900" y="2247900"/>
          <p14:tracePt t="39945" x="7962900" y="2224088"/>
          <p14:tracePt t="39958" x="7962900" y="2200275"/>
          <p14:tracePt t="39976" x="7962900" y="2185988"/>
          <p14:tracePt t="39994" x="7962900" y="2178050"/>
          <p14:tracePt t="40012" x="7962900" y="2170113"/>
          <p14:tracePt t="40157" x="7970838" y="2170113"/>
          <p14:tracePt t="40160" x="7970838" y="2162175"/>
          <p14:tracePt t="40164" x="7985125" y="2154238"/>
          <p14:tracePt t="40176" x="8016875" y="2116138"/>
          <p14:tracePt t="40194" x="8070850" y="2078038"/>
          <p14:tracePt t="40212" x="8078788" y="2070100"/>
          <p14:tracePt t="40224" x="8086725" y="2070100"/>
          <p14:tracePt t="40682" x="8086725" y="2078038"/>
          <p14:tracePt t="40686" x="8086725" y="2085975"/>
          <p14:tracePt t="40690" x="8086725" y="2092325"/>
          <p14:tracePt t="40699" x="8086725" y="2100263"/>
          <p14:tracePt t="40927" x="8078788" y="2100263"/>
          <p14:tracePt t="40929" x="8070850" y="2100263"/>
          <p14:tracePt t="40934" x="8062913" y="2100263"/>
          <p14:tracePt t="40946" x="8039100" y="2100263"/>
          <p14:tracePt t="40959" x="8008938" y="2100263"/>
          <p14:tracePt t="40977" x="7939088" y="2100263"/>
          <p14:tracePt t="40995" x="7893050" y="2092325"/>
          <p14:tracePt t="41013" x="7854950" y="2085975"/>
          <p14:tracePt t="41026" x="7831138" y="2085975"/>
          <p14:tracePt t="41044" x="7815263" y="2085975"/>
          <p14:tracePt t="41062" x="7807325" y="2078038"/>
          <p14:tracePt t="41080" x="7800975" y="2078038"/>
          <p14:tracePt t="41092" x="7785100" y="2078038"/>
          <p14:tracePt t="41110" x="7761288" y="2078038"/>
          <p14:tracePt t="41129" x="7739063" y="2078038"/>
          <p14:tracePt t="41147" x="7723188" y="2070100"/>
          <p14:tracePt t="41159" x="7707313" y="2070100"/>
          <p14:tracePt t="41177" x="7685088" y="2070100"/>
          <p14:tracePt t="41195" x="7669213" y="2062163"/>
          <p14:tracePt t="41214" x="7653338" y="2062163"/>
          <p14:tracePt t="41226" x="7645400" y="2062163"/>
          <p14:tracePt t="41244" x="7637463" y="2062163"/>
          <p14:tracePt t="41262" x="7615238" y="2062163"/>
          <p14:tracePt t="41274" x="7591425" y="2070100"/>
          <p14:tracePt t="41292" x="7569200" y="2092325"/>
          <p14:tracePt t="41310" x="7553325" y="2108200"/>
          <p14:tracePt t="41329" x="7545388" y="2124075"/>
          <p14:tracePt t="41329" x="7537450" y="2132013"/>
          <p14:tracePt t="41341" x="7529513" y="2146300"/>
          <p14:tracePt t="41359" x="7515225" y="2170113"/>
          <p14:tracePt t="41377" x="7491413" y="2208213"/>
          <p14:tracePt t="41395" x="7467600" y="2247900"/>
          <p14:tracePt t="41408" x="7453313" y="2270125"/>
          <p14:tracePt t="41426" x="7437438" y="2293938"/>
          <p14:tracePt t="41444" x="7421563" y="2301875"/>
          <p14:tracePt t="41462" x="7413625" y="2316163"/>
          <p14:tracePt t="41474" x="7405688" y="2324100"/>
          <p14:tracePt t="41492" x="7399338" y="2324100"/>
          <p14:tracePt t="41542" x="7399338" y="2332038"/>
          <p14:tracePt t="41546" x="7391400" y="2332038"/>
          <p14:tracePt t="41557" x="7383463" y="2332038"/>
          <p14:tracePt t="41560" x="7383463" y="2339975"/>
          <p14:tracePt t="41577" x="7367588" y="2347913"/>
          <p14:tracePt t="41596" x="7359650" y="2355850"/>
          <p14:tracePt t="41608" x="7351713" y="2355850"/>
          <p14:tracePt t="41626" x="7343775" y="2355850"/>
          <p14:tracePt t="41644" x="7337425" y="2363788"/>
          <p14:tracePt t="41662" x="7329488" y="2363788"/>
          <p14:tracePt t="41674" x="7329488" y="2378075"/>
          <p14:tracePt t="41693" x="7313613" y="2386013"/>
          <p14:tracePt t="41711" x="7297738" y="2409825"/>
          <p14:tracePt t="41729" x="7289800" y="2425700"/>
          <p14:tracePt t="41741" x="7289800" y="2432050"/>
          <p14:tracePt t="41759" x="7283450" y="2447925"/>
          <p14:tracePt t="41778" x="7283450" y="2455863"/>
          <p14:tracePt t="42826" x="7275513" y="2455863"/>
          <p14:tracePt t="42835" x="7267575" y="2455863"/>
          <p14:tracePt t="42842" x="7259638" y="2463800"/>
          <p14:tracePt t="42850" x="7251700" y="2463800"/>
          <p14:tracePt t="42878" x="7251700" y="2471738"/>
          <p14:tracePt t="42881" x="7243763" y="2471738"/>
          <p14:tracePt t="42894" x="7235825" y="2471738"/>
          <p14:tracePt t="42912" x="7229475" y="2479675"/>
          <p14:tracePt t="42931" x="7221538" y="2479675"/>
          <p14:tracePt t="42942" x="7221538" y="2486025"/>
          <p14:tracePt t="42976" x="7213600" y="2486025"/>
          <p14:tracePt t="43182" x="7205663" y="2486025"/>
          <p14:tracePt t="43349" x="7213600" y="2486025"/>
          <p14:tracePt t="43354" x="7221538" y="2486025"/>
          <p14:tracePt t="43357" x="7229475" y="2486025"/>
          <p14:tracePt t="43361" x="7243763" y="2486025"/>
          <p14:tracePt t="43379" x="7305675" y="2463800"/>
          <p14:tracePt t="43397" x="7321550" y="2439988"/>
          <p14:tracePt t="43410" x="7329488" y="2425700"/>
          <p14:tracePt t="43428" x="7337425" y="2409825"/>
          <p14:tracePt t="43447" x="7337425" y="2401888"/>
          <p14:tracePt t="43932" x="7329488" y="2401888"/>
          <p14:tracePt t="43936" x="7321550" y="2401888"/>
          <p14:tracePt t="43937" x="7321550" y="2409825"/>
          <p14:tracePt t="43943" x="7305675" y="2409825"/>
          <p14:tracePt t="43962" x="7275513" y="2417763"/>
          <p14:tracePt t="43980" x="7259638" y="2417763"/>
          <p14:tracePt t="44083" x="7267575" y="2417763"/>
          <p14:tracePt t="44084" x="7275513" y="2417763"/>
          <p14:tracePt t="44089" x="7305675" y="2425700"/>
          <p14:tracePt t="44095" x="7351713" y="2439988"/>
          <p14:tracePt t="44114" x="7561263" y="2509838"/>
          <p14:tracePt t="44114" x="7569200" y="2517775"/>
          <p14:tracePt t="44132" x="7731125" y="2587625"/>
          <p14:tracePt t="44144" x="7777163" y="2609850"/>
          <p14:tracePt t="44144" x="7785100" y="2617788"/>
          <p14:tracePt t="44162" x="7815263" y="2625725"/>
          <p14:tracePt t="44319" x="7807325" y="2625725"/>
          <p14:tracePt t="44334" x="7800975" y="2625725"/>
          <p14:tracePt t="44337" x="7800975" y="2617788"/>
          <p14:tracePt t="44340" x="7793038" y="2617788"/>
          <p14:tracePt t="44344" x="7793038" y="2609850"/>
          <p14:tracePt t="44362" x="7785100" y="2601913"/>
          <p14:tracePt t="44380" x="7769225" y="2587625"/>
          <p14:tracePt t="44398" x="7753350" y="2555875"/>
          <p14:tracePt t="44411" x="7731125" y="2533650"/>
          <p14:tracePt t="44429" x="7707313" y="2501900"/>
          <p14:tracePt t="44447" x="7691438" y="2471738"/>
          <p14:tracePt t="44465" x="7677150" y="2447925"/>
          <p14:tracePt t="44477" x="7669213" y="2439988"/>
          <p14:tracePt t="44495" x="7653338" y="2417763"/>
          <p14:tracePt t="44514" x="7645400" y="2401888"/>
          <p14:tracePt t="44532" x="7637463" y="2386013"/>
          <p14:tracePt t="44544" x="7623175" y="2378075"/>
          <p14:tracePt t="44562" x="7599363" y="2355850"/>
          <p14:tracePt t="44580" x="7561263" y="2339975"/>
          <p14:tracePt t="44599" x="7521575" y="2324100"/>
          <p14:tracePt t="44611" x="7491413" y="2316163"/>
          <p14:tracePt t="44630" x="7459663" y="2316163"/>
          <p14:tracePt t="44647" x="7429500" y="2309813"/>
          <p14:tracePt t="44666" x="7391400" y="2309813"/>
          <p14:tracePt t="44677" x="7359650" y="2309813"/>
          <p14:tracePt t="44696" x="7313613" y="2309813"/>
          <p14:tracePt t="44714" x="7283450" y="2309813"/>
          <p14:tracePt t="44732" x="7251700" y="2316163"/>
          <p14:tracePt t="44744" x="7243763" y="2316163"/>
          <p14:tracePt t="44762" x="7235825" y="2316163"/>
          <p14:tracePt t="44781" x="7229475" y="2332038"/>
          <p14:tracePt t="44799" x="7221538" y="2339975"/>
          <p14:tracePt t="44811" x="7213600" y="2339975"/>
          <p14:tracePt t="44960" x="7213600" y="2347913"/>
          <p14:tracePt t="44973" x="7205663" y="2347913"/>
          <p14:tracePt t="44979" x="7205663" y="2355850"/>
          <p14:tracePt t="44981" x="7197725" y="2355850"/>
          <p14:tracePt t="44999" x="7181850" y="2371725"/>
          <p14:tracePt t="45011" x="7173913" y="2371725"/>
          <p14:tracePt t="45029" x="7159625" y="2393950"/>
          <p14:tracePt t="45048" x="7143750" y="2417763"/>
          <p14:tracePt t="45066" x="7119938" y="2439988"/>
          <p14:tracePt t="45078" x="7113588" y="2447925"/>
          <p14:tracePt t="45096" x="7105650" y="2455863"/>
          <p14:tracePt t="45114" x="7097713" y="2455863"/>
          <p14:tracePt t="45136" x="7089775" y="2455863"/>
          <p14:tracePt t="46819" x="7089775" y="2447925"/>
          <p14:tracePt t="47368" x="7081838" y="2447925"/>
          <p14:tracePt t="47370" x="7065963" y="2447925"/>
          <p14:tracePt t="47372" x="7058025" y="2447925"/>
          <p14:tracePt t="47383" x="7004050" y="2447925"/>
          <p14:tracePt t="47402" x="6989763" y="2439988"/>
          <p14:tracePt t="47670" x="6997700" y="2439988"/>
          <p14:tracePt t="47672" x="7004050" y="2439988"/>
          <p14:tracePt t="47675" x="7011988" y="2439988"/>
          <p14:tracePt t="47681" x="7035800" y="2432050"/>
          <p14:tracePt t="47681" x="7043738" y="2432050"/>
          <p14:tracePt t="47699" x="7135813" y="2425700"/>
          <p14:tracePt t="47717" x="7213600" y="2417763"/>
          <p14:tracePt t="47735" x="7251700" y="2409825"/>
          <p14:tracePt t="47747" x="7267575" y="2401888"/>
          <p14:tracePt t="47766" x="7289800" y="2386013"/>
          <p14:tracePt t="47784" x="7313613" y="2371725"/>
          <p14:tracePt t="47802" x="7337425" y="2347913"/>
          <p14:tracePt t="47814" x="7337425" y="2339975"/>
          <p14:tracePt t="47832" x="7343775" y="2332038"/>
          <p14:tracePt t="47850" x="7343775" y="2324100"/>
          <p14:tracePt t="47946" x="7337425" y="2324100"/>
          <p14:tracePt t="47950" x="7337425" y="2332038"/>
          <p14:tracePt t="47955" x="7329488" y="2332038"/>
          <p14:tracePt t="47973" x="7321550" y="2332038"/>
          <p14:tracePt t="47986" x="7313613" y="2332038"/>
          <p14:tracePt t="48002" x="7305675" y="2339975"/>
          <p14:tracePt t="48014" x="7297738" y="2347913"/>
          <p14:tracePt t="48032" x="7283450" y="2355850"/>
          <p14:tracePt t="48051" x="7267575" y="2363788"/>
          <p14:tracePt t="48082" x="7267575" y="2371725"/>
          <p14:tracePt t="48190" x="7267575" y="2363788"/>
          <p14:tracePt t="48193" x="7275513" y="2355850"/>
          <p14:tracePt t="48196" x="7283450" y="2347913"/>
          <p14:tracePt t="48202" x="7305675" y="2339975"/>
          <p14:tracePt t="48214" x="7337425" y="2316163"/>
          <p14:tracePt t="48233" x="7383463" y="2301875"/>
          <p14:tracePt t="48233" x="7383463" y="2293938"/>
          <p14:tracePt t="48251" x="7429500" y="2278063"/>
          <p14:tracePt t="48269" x="7499350" y="2270125"/>
          <p14:tracePt t="48281" x="7529513" y="2270125"/>
          <p14:tracePt t="48299" x="7561263" y="2270125"/>
          <p14:tracePt t="48424" x="7569200" y="2270125"/>
          <p14:tracePt t="48427" x="7569200" y="2278063"/>
          <p14:tracePt t="48430" x="7569200" y="2286000"/>
          <p14:tracePt t="48434" x="7575550" y="2286000"/>
          <p14:tracePt t="48451" x="7575550" y="2309813"/>
          <p14:tracePt t="48469" x="7583488" y="2324100"/>
          <p14:tracePt t="48482" x="7583488" y="2332038"/>
          <p14:tracePt t="49059" x="7583488" y="2339975"/>
          <p14:tracePt t="49066" x="7583488" y="2347913"/>
          <p14:tracePt t="49071" x="7583488" y="2355850"/>
          <p14:tracePt t="49074" x="7583488" y="2363788"/>
          <p14:tracePt t="49082" x="7575550" y="2363788"/>
          <p14:tracePt t="49100" x="7575550" y="2371725"/>
          <p14:tracePt t="49118" x="7575550" y="2378075"/>
          <p14:tracePt t="49140" x="7575550" y="2386013"/>
          <p14:tracePt t="49225" x="7575550" y="2393950"/>
          <p14:tracePt t="49236" x="7575550" y="2401888"/>
          <p14:tracePt t="49238" x="7569200" y="2401888"/>
          <p14:tracePt t="49244" x="7569200" y="2409825"/>
          <p14:tracePt t="49255" x="7561263" y="2417763"/>
          <p14:tracePt t="49270" x="7561263" y="2425700"/>
          <p14:tracePt t="49282" x="7561263" y="2432050"/>
          <p14:tracePt t="49300" x="7553325" y="2447925"/>
          <p14:tracePt t="49319" x="7553325" y="2455863"/>
          <p14:tracePt t="49337" x="7545388" y="2463800"/>
          <p14:tracePt t="49356" x="7545388" y="2471738"/>
          <p14:tracePt t="49399" x="7537450" y="2471738"/>
          <p14:tracePt t="49419" x="7537450" y="2479675"/>
          <p14:tracePt t="49438" x="7529513" y="2479675"/>
          <p14:tracePt t="49460" x="7529513" y="2486025"/>
          <p14:tracePt t="49471" x="7529513" y="2493963"/>
          <p14:tracePt t="49498" x="7529513" y="2501900"/>
          <p14:tracePt t="49516" x="7529513" y="2509838"/>
          <p14:tracePt t="49542" x="7529513" y="2517775"/>
          <p14:tracePt t="49550" x="7529513" y="2525713"/>
          <p14:tracePt t="49579" x="7529513" y="2533650"/>
          <p14:tracePt t="49586" x="7521575" y="2533650"/>
          <p14:tracePt t="49618" x="7521575" y="2541588"/>
          <p14:tracePt t="49628" x="7521575" y="2547938"/>
          <p14:tracePt t="49632" x="7521575" y="2555875"/>
          <p14:tracePt t="49638" x="7521575" y="2563813"/>
          <p14:tracePt t="49676" x="7521575" y="2571750"/>
          <p14:tracePt t="49742" x="7521575" y="2579688"/>
          <p14:tracePt t="50046" x="7521575" y="2587625"/>
          <p14:tracePt t="50053" x="7515225" y="2587625"/>
          <p14:tracePt t="50064" x="7507288" y="2587625"/>
          <p14:tracePt t="50086" x="7499350" y="2587625"/>
          <p14:tracePt t="50087" x="7499350" y="2595563"/>
          <p14:tracePt t="50168" x="7491413" y="2595563"/>
          <p14:tracePt t="50200" x="7491413" y="2601913"/>
          <p14:tracePt t="50212" x="7483475" y="2601913"/>
          <p14:tracePt t="50229" x="7475538" y="2601913"/>
          <p14:tracePt t="50264" x="7467600" y="2601913"/>
          <p14:tracePt t="50278" x="7459663" y="2601913"/>
          <p14:tracePt t="50303" x="7453313" y="2601913"/>
          <p14:tracePt t="50307" x="7445375" y="2601913"/>
          <p14:tracePt t="50344" x="7437438" y="2601913"/>
          <p14:tracePt t="50364" x="7429500" y="2601913"/>
          <p14:tracePt t="50387" x="7421563" y="2601913"/>
          <p14:tracePt t="50395" x="7413625" y="2601913"/>
          <p14:tracePt t="50415" x="7405688" y="2601913"/>
          <p14:tracePt t="50423" x="7399338" y="2601913"/>
          <p14:tracePt t="50430" x="7391400" y="2601913"/>
          <p14:tracePt t="50435" x="7383463" y="2601913"/>
          <p14:tracePt t="50453" x="7367588" y="2601913"/>
          <p14:tracePt t="50465" x="7351713" y="2601913"/>
          <p14:tracePt t="50483" x="7337425" y="2601913"/>
          <p14:tracePt t="50502" x="7321550" y="2601913"/>
          <p14:tracePt t="50520" x="7313613" y="2601913"/>
          <p14:tracePt t="50532" x="7305675" y="2601913"/>
          <p14:tracePt t="50643" x="7297738" y="2601913"/>
          <p14:tracePt t="50652" x="7289800" y="2601913"/>
          <p14:tracePt t="50654" x="7283450" y="2601913"/>
          <p14:tracePt t="50660" x="7275513" y="2601913"/>
          <p14:tracePt t="50665" x="7267575" y="2595563"/>
          <p14:tracePt t="50684" x="7213600" y="2579688"/>
          <p14:tracePt t="50702" x="7127875" y="2571750"/>
          <p14:tracePt t="50720" x="7019925" y="2571750"/>
          <p14:tracePt t="50732" x="6943725" y="2563813"/>
          <p14:tracePt t="50750" x="6850063" y="2563813"/>
          <p14:tracePt t="50769" x="6796088" y="2563813"/>
          <p14:tracePt t="50787" x="6757988" y="2563813"/>
          <p14:tracePt t="50799" x="6742113" y="2563813"/>
          <p14:tracePt t="50817" x="6726238" y="2563813"/>
          <p14:tracePt t="50835" x="6718300" y="2563813"/>
          <p14:tracePt t="50854" x="6711950" y="2563813"/>
          <p14:tracePt t="50892" x="6704013" y="2563813"/>
          <p14:tracePt t="50894" x="6696075" y="2563813"/>
          <p14:tracePt t="50902" x="6688138" y="2563813"/>
          <p14:tracePt t="50920" x="6657975" y="2563813"/>
          <p14:tracePt t="50932" x="6626225" y="2563813"/>
          <p14:tracePt t="50951" x="6580188" y="2563813"/>
          <p14:tracePt t="50969" x="6526213" y="2571750"/>
          <p14:tracePt t="50987" x="6486525" y="2579688"/>
          <p14:tracePt t="50999" x="6472238" y="2579688"/>
          <p14:tracePt t="51017" x="6448425" y="2579688"/>
          <p14:tracePt t="51036" x="6418263" y="2579688"/>
          <p14:tracePt t="51054" x="6364288" y="2579688"/>
          <p14:tracePt t="51066" x="6316663" y="2579688"/>
          <p14:tracePt t="51084" x="6270625" y="2579688"/>
          <p14:tracePt t="51102" x="6240463" y="2579688"/>
          <p14:tracePt t="51121" x="6232525" y="2579688"/>
          <p14:tracePt t="51230" x="6232525" y="2571750"/>
          <p14:tracePt t="51238" x="6240463" y="2571750"/>
          <p14:tracePt t="51239" x="6240463" y="2563813"/>
          <p14:tracePt t="51242" x="6248400" y="2563813"/>
          <p14:tracePt t="51254" x="6286500" y="2541588"/>
          <p14:tracePt t="51266" x="6324600" y="2533650"/>
          <p14:tracePt t="51284" x="6356350" y="2517775"/>
          <p14:tracePt t="51303" x="6372225" y="2509838"/>
          <p14:tracePt t="51397" x="6364288" y="2509838"/>
          <p14:tracePt t="51402" x="6356350" y="2509838"/>
          <p14:tracePt t="51407" x="6348413" y="2509838"/>
          <p14:tracePt t="51408" x="6340475" y="2509838"/>
          <p14:tracePt t="51418" x="6332538" y="2525713"/>
          <p14:tracePt t="51436" x="6310313" y="2525713"/>
          <p14:tracePt t="51454" x="6310313" y="2533650"/>
          <p14:tracePt t="51720" x="6316663" y="2533650"/>
          <p14:tracePt t="51722" x="6324600" y="2533650"/>
          <p14:tracePt t="51727" x="6348413" y="2533650"/>
          <p14:tracePt t="51733" x="6386513" y="2533650"/>
          <p14:tracePt t="51751" x="6526213" y="2525713"/>
          <p14:tracePt t="51770" x="6664325" y="2525713"/>
          <p14:tracePt t="51770" x="6672263" y="2525713"/>
          <p14:tracePt t="51788" x="6842125" y="2525713"/>
          <p14:tracePt t="51800" x="6943725" y="2525713"/>
          <p14:tracePt t="51818" x="7073900" y="2525713"/>
          <p14:tracePt t="51836" x="7189788" y="2525713"/>
          <p14:tracePt t="51855" x="7283450" y="2525713"/>
          <p14:tracePt t="51867" x="7329488" y="2525713"/>
          <p14:tracePt t="51885" x="7405688" y="2525713"/>
          <p14:tracePt t="51903" x="7491413" y="2517775"/>
          <p14:tracePt t="51921" x="7583488" y="2509838"/>
          <p14:tracePt t="51934" x="7653338" y="2493963"/>
          <p14:tracePt t="51952" x="7723188" y="2486025"/>
          <p14:tracePt t="51970" x="7785100" y="2479675"/>
          <p14:tracePt t="51988" x="7831138" y="2471738"/>
          <p14:tracePt t="52000" x="7869238" y="2463800"/>
          <p14:tracePt t="52018" x="7915275" y="2455863"/>
          <p14:tracePt t="52037" x="7954963" y="2447925"/>
          <p14:tracePt t="52055" x="7977188" y="2447925"/>
          <p14:tracePt t="52067" x="7993063" y="2447925"/>
          <p14:tracePt t="52085" x="8016875" y="2447925"/>
          <p14:tracePt t="52104" x="8039100" y="2439988"/>
          <p14:tracePt t="52122" x="8062913" y="2439988"/>
          <p14:tracePt t="52134" x="8070850" y="2439988"/>
          <p14:tracePt t="52152" x="8093075" y="2432050"/>
          <p14:tracePt t="52170" x="8101013" y="2432050"/>
          <p14:tracePt t="52333" x="8093075" y="2432050"/>
          <p14:tracePt t="52335" x="8086725" y="2432050"/>
          <p14:tracePt t="52340" x="8078788" y="2439988"/>
          <p14:tracePt t="52352" x="8070850" y="2447925"/>
          <p14:tracePt t="52370" x="8047038" y="2455863"/>
          <p14:tracePt t="52388" x="8024813" y="2463800"/>
          <p14:tracePt t="52401" x="8016875" y="2471738"/>
          <p14:tracePt t="52401" x="8008938" y="2471738"/>
          <p14:tracePt t="52419" x="7993063" y="2479675"/>
          <p14:tracePt t="52437" x="7970838" y="2501900"/>
          <p14:tracePt t="52455" x="7954963" y="2509838"/>
          <p14:tracePt t="52467" x="7947025" y="2517775"/>
          <p14:tracePt t="52485" x="7939088" y="2533650"/>
          <p14:tracePt t="52504" x="7915275" y="2563813"/>
          <p14:tracePt t="52522" x="7908925" y="2579688"/>
          <p14:tracePt t="52676" x="7915275" y="2579688"/>
          <p14:tracePt t="52682" x="7923213" y="2579688"/>
          <p14:tracePt t="52685" x="7931150" y="2579688"/>
          <p14:tracePt t="52691" x="7939088" y="2579688"/>
          <p14:tracePt t="52704" x="7947025" y="2571750"/>
          <p14:tracePt t="52722" x="7962900" y="2571750"/>
          <p14:tracePt t="52734" x="7970838" y="2571750"/>
          <p14:tracePt t="53536" x="7962900" y="2571750"/>
          <p14:tracePt t="53538" x="7954963" y="2571750"/>
          <p14:tracePt t="53542" x="7947025" y="2571750"/>
          <p14:tracePt t="53553" x="7931150" y="2571750"/>
          <p14:tracePt t="53571" x="7885113" y="2571750"/>
          <p14:tracePt t="53590" x="7823200" y="2571750"/>
          <p14:tracePt t="53602" x="7793038" y="2571750"/>
          <p14:tracePt t="53621" x="7753350" y="2563813"/>
          <p14:tracePt t="53639" x="7723188" y="2555875"/>
          <p14:tracePt t="53656" x="7685088" y="2547938"/>
          <p14:tracePt t="53669" x="7661275" y="2547938"/>
          <p14:tracePt t="53669" x="7645400" y="2541588"/>
          <p14:tracePt t="53687" x="7615238" y="2533650"/>
          <p14:tracePt t="53705" x="7591425" y="2525713"/>
          <p14:tracePt t="53723" x="7575550" y="2525713"/>
          <p14:tracePt t="53735" x="7569200" y="2525713"/>
          <p14:tracePt t="53755" x="7561263" y="2525713"/>
          <p14:tracePt t="53772" x="7553325" y="2525713"/>
          <p14:tracePt t="53790" x="7553325" y="2517775"/>
          <p14:tracePt t="53802" x="7545388" y="2517775"/>
          <p14:tracePt t="53840" x="7537450" y="2517775"/>
          <p14:tracePt t="53851" x="7529513" y="2517775"/>
          <p14:tracePt t="53860" x="7521575" y="2517775"/>
          <p14:tracePt t="53869" x="7515225" y="2525713"/>
          <p14:tracePt t="53887" x="7491413" y="2541588"/>
          <p14:tracePt t="53905" x="7475538" y="2555875"/>
          <p14:tracePt t="53923" x="7453313" y="2571750"/>
          <p14:tracePt t="53935" x="7453313" y="2587625"/>
          <p14:tracePt t="53954" x="7445375" y="2609850"/>
          <p14:tracePt t="53972" x="7437438" y="2633663"/>
          <p14:tracePt t="53990" x="7437438" y="2649538"/>
          <p14:tracePt t="54003" x="7437438" y="2657475"/>
          <p14:tracePt t="54020" x="7437438" y="2663825"/>
          <p14:tracePt t="54039" x="7437438" y="2671763"/>
          <p14:tracePt t="54057" x="7437438" y="2679700"/>
          <p14:tracePt t="54069" x="7437438" y="2695575"/>
          <p14:tracePt t="54087" x="7437438" y="2703513"/>
          <p14:tracePt t="54105" x="7437438" y="2711450"/>
          <p14:tracePt t="54124" x="7437438" y="2733675"/>
          <p14:tracePt t="54136" x="7437438" y="2741613"/>
          <p14:tracePt t="54154" x="7445375" y="2771775"/>
          <p14:tracePt t="54172" x="7445375" y="2795588"/>
          <p14:tracePt t="54190" x="7445375" y="2819400"/>
          <p14:tracePt t="54202" x="7445375" y="2833688"/>
          <p14:tracePt t="54221" x="7445375" y="2865438"/>
          <p14:tracePt t="54239" x="7445375" y="2903538"/>
          <p14:tracePt t="54257" x="7445375" y="2949575"/>
          <p14:tracePt t="54269" x="7445375" y="2965450"/>
          <p14:tracePt t="54287" x="7445375" y="3011488"/>
          <p14:tracePt t="54305" x="7437438" y="3035300"/>
          <p14:tracePt t="54324" x="7437438" y="3051175"/>
          <p14:tracePt t="54336" x="7437438" y="3057525"/>
          <p14:tracePt t="54354" x="7437438" y="3081338"/>
          <p14:tracePt t="54373" x="7437438" y="3097213"/>
          <p14:tracePt t="54391" x="7437438" y="3119438"/>
          <p14:tracePt t="54403" x="7437438" y="3143250"/>
          <p14:tracePt t="54421" x="7437438" y="3181350"/>
          <p14:tracePt t="54439" x="7445375" y="3221038"/>
          <p14:tracePt t="54457" x="7467600" y="3267075"/>
          <p14:tracePt t="54469" x="7491413" y="3297238"/>
          <p14:tracePt t="54488" x="7515225" y="3328988"/>
          <p14:tracePt t="54506" x="7537450" y="3343275"/>
          <p14:tracePt t="54524" x="7545388" y="3351213"/>
          <p14:tracePt t="54536" x="7553325" y="3351213"/>
          <p14:tracePt t="54554" x="7561263" y="3351213"/>
          <p14:tracePt t="54573" x="7591425" y="3351213"/>
          <p14:tracePt t="54591" x="7623175" y="3351213"/>
          <p14:tracePt t="54603" x="7645400" y="3351213"/>
          <p14:tracePt t="54621" x="7685088" y="3351213"/>
          <p14:tracePt t="54639" x="7715250" y="3351213"/>
          <p14:tracePt t="54657" x="7753350" y="3336925"/>
          <p14:tracePt t="54669" x="7777163" y="3328988"/>
          <p14:tracePt t="54688" x="7785100" y="3321050"/>
          <p14:tracePt t="54706" x="7793038" y="3321050"/>
          <p14:tracePt t="54838" x="7785100" y="3321050"/>
          <p14:tracePt t="54842" x="7777163" y="3321050"/>
          <p14:tracePt t="54845" x="7769225" y="3328988"/>
          <p14:tracePt t="54858" x="7739063" y="3343275"/>
          <p14:tracePt t="54870" x="7707313" y="3375025"/>
          <p14:tracePt t="54888" x="7677150" y="3405188"/>
          <p14:tracePt t="54906" x="7645400" y="3429000"/>
          <p14:tracePt t="54924" x="7637463" y="3444875"/>
          <p14:tracePt t="54937" x="7629525" y="3452813"/>
          <p14:tracePt t="54955" x="7615238" y="3467100"/>
          <p14:tracePt t="54973" x="7615238" y="3475038"/>
          <p14:tracePt t="55149" x="7623175" y="3475038"/>
          <p14:tracePt t="55154" x="7629525" y="3475038"/>
          <p14:tracePt t="55158" x="7637463" y="3475038"/>
          <p14:tracePt t="55161" x="7645400" y="3475038"/>
          <p14:tracePt t="55173" x="7669213" y="3475038"/>
          <p14:tracePt t="55191" x="7707313" y="3475038"/>
          <p14:tracePt t="55203" x="7723188" y="3475038"/>
          <p14:tracePt t="55222" x="7753350" y="3467100"/>
          <p14:tracePt t="55240" x="7785100" y="3452813"/>
          <p14:tracePt t="55258" x="7815263" y="3421063"/>
          <p14:tracePt t="55270" x="7839075" y="3405188"/>
          <p14:tracePt t="55288" x="7854950" y="3382963"/>
          <p14:tracePt t="55307" x="7861300" y="3359150"/>
          <p14:tracePt t="55325" x="7869238" y="3359150"/>
          <p14:tracePt t="55325" x="7869238" y="3351213"/>
          <p14:tracePt t="55570" x="7877175" y="3351213"/>
          <p14:tracePt t="55584" x="7885113" y="3351213"/>
          <p14:tracePt t="55600" x="7885113" y="3343275"/>
          <p14:tracePt t="55610" x="7893050" y="3343275"/>
          <p14:tracePt t="55620" x="7893050" y="3336925"/>
          <p14:tracePt t="55627" x="7900988" y="3328988"/>
          <p14:tracePt t="55640" x="7915275" y="3305175"/>
          <p14:tracePt t="55658" x="7923213" y="3282950"/>
          <p14:tracePt t="55671" x="7939088" y="3259138"/>
          <p14:tracePt t="55689" x="7947025" y="3243263"/>
          <p14:tracePt t="55707" x="7954963" y="3235325"/>
          <p14:tracePt t="55725" x="7954963" y="3228975"/>
          <p14:tracePt t="56065" x="7962900" y="3228975"/>
          <p14:tracePt t="56068" x="7970838" y="3228975"/>
          <p14:tracePt t="56071" x="7970838" y="3235325"/>
          <p14:tracePt t="56077" x="7977188" y="3235325"/>
          <p14:tracePt t="56124" x="7985125" y="3235325"/>
          <p14:tracePt t="58915" x="7977188" y="3235325"/>
          <p14:tracePt t="58916" x="7970838" y="3235325"/>
          <p14:tracePt t="58922" x="7923213" y="3221038"/>
          <p14:tracePt t="58923" x="7915275" y="3213100"/>
          <p14:tracePt t="58928" x="7839075" y="3197225"/>
          <p14:tracePt t="58929" x="7815263" y="3189288"/>
          <p14:tracePt t="58941" x="7637463" y="3143250"/>
          <p14:tracePt t="58959" x="7267575" y="3089275"/>
          <p14:tracePt t="58977" x="6965950" y="3043238"/>
          <p14:tracePt t="58989" x="6796088" y="3027363"/>
          <p14:tracePt t="59007" x="6610350" y="3011488"/>
          <p14:tracePt t="59026" x="6486525" y="3011488"/>
          <p14:tracePt t="59044" x="6386513" y="3035300"/>
          <p14:tracePt t="59056" x="6302375" y="3065463"/>
          <p14:tracePt t="59074" x="6154738" y="3135313"/>
          <p14:tracePt t="59092" x="5938838" y="3251200"/>
          <p14:tracePt t="59110" x="5715000" y="3375025"/>
          <p14:tracePt t="59123" x="5561013" y="3459163"/>
          <p14:tracePt t="59141" x="5329238" y="3590925"/>
          <p14:tracePt t="59159" x="5135563" y="3698875"/>
          <p14:tracePt t="59177" x="4965700" y="3800475"/>
          <p14:tracePt t="59189" x="4881563" y="3854450"/>
          <p14:tracePt t="59208" x="4772025" y="3938588"/>
          <p14:tracePt t="59226" x="4657725" y="4024313"/>
          <p14:tracePt t="59226" x="4649788" y="4030663"/>
          <p14:tracePt t="59244" x="4525963" y="4146550"/>
          <p14:tracePt t="59256" x="4432300" y="4240213"/>
          <p14:tracePt t="59274" x="4262438" y="4402138"/>
          <p14:tracePt t="59293" x="4062413" y="4579938"/>
          <p14:tracePt t="59311" x="3908425" y="4718050"/>
          <p14:tracePt t="59311" x="3900488" y="4718050"/>
          <p14:tracePt t="59323" x="3830638" y="4787900"/>
          <p14:tracePt t="59341" x="3760788" y="4841875"/>
          <p14:tracePt t="59359" x="3730625" y="4873625"/>
          <p14:tracePt t="59377" x="3706813" y="4887913"/>
          <p14:tracePt t="59390" x="3698875" y="4895850"/>
          <p14:tracePt t="59408" x="3690938" y="4903788"/>
          <p14:tracePt t="59428" x="3684588" y="4903788"/>
          <p14:tracePt t="59444" x="3684588" y="4911725"/>
          <p14:tracePt t="59456" x="3676650" y="4911725"/>
          <p14:tracePt t="59537" x="3684588" y="4911725"/>
          <p14:tracePt t="59539" x="3684588" y="4903788"/>
          <p14:tracePt t="59541" x="3690938" y="4895850"/>
          <p14:tracePt t="59547" x="3706813" y="4887913"/>
          <p14:tracePt t="59559" x="3784600" y="4841875"/>
          <p14:tracePt t="59578" x="3962400" y="4711700"/>
          <p14:tracePt t="59578" x="3976688" y="4711700"/>
          <p14:tracePt t="59590" x="4116388" y="4610100"/>
          <p14:tracePt t="59590" x="4124325" y="4602163"/>
          <p14:tracePt t="59608" x="4316413" y="4456113"/>
          <p14:tracePt t="59626" x="4440238" y="4340225"/>
          <p14:tracePt t="59644" x="4518025" y="4262438"/>
          <p14:tracePt t="59656" x="4548188" y="4224338"/>
          <p14:tracePt t="59675" x="4572000" y="4162425"/>
          <p14:tracePt t="59693" x="4579938" y="4124325"/>
          <p14:tracePt t="59711" x="4587875" y="4086225"/>
          <p14:tracePt t="59723" x="4595813" y="4046538"/>
          <p14:tracePt t="59741" x="4595813" y="3954463"/>
          <p14:tracePt t="59760" x="4595813" y="3876675"/>
          <p14:tracePt t="60096" x="4602163" y="3876675"/>
          <p14:tracePt t="60098" x="4602163" y="3868738"/>
          <p14:tracePt t="60137" x="4610100" y="3860800"/>
          <p14:tracePt t="60139" x="4618038" y="3854450"/>
          <p14:tracePt t="60142" x="4625975" y="3838575"/>
          <p14:tracePt t="60142" x="4633913" y="3830638"/>
          <p14:tracePt t="60148" x="4687888" y="3768725"/>
          <p14:tracePt t="60160" x="4811713" y="3614738"/>
          <p14:tracePt t="60178" x="4989513" y="3459163"/>
          <p14:tracePt t="60190" x="5019675" y="3421063"/>
          <p14:tracePt t="60209" x="5019675" y="3375025"/>
          <p14:tracePt t="60227" x="5003800" y="3313113"/>
          <p14:tracePt t="60245" x="4989513" y="3267075"/>
          <p14:tracePt t="60257" x="4981575" y="3243263"/>
          <p14:tracePt t="60275" x="4949825" y="3189288"/>
          <p14:tracePt t="60294" x="4895850" y="3081338"/>
          <p14:tracePt t="60312" x="4849813" y="2957513"/>
          <p14:tracePt t="60324" x="4841875" y="2919413"/>
          <p14:tracePt t="60342" x="4841875" y="2887663"/>
          <p14:tracePt t="60360" x="4895850" y="2849563"/>
          <p14:tracePt t="60378" x="5003800" y="2819400"/>
          <p14:tracePt t="60391" x="5089525" y="2795588"/>
          <p14:tracePt t="60391" x="5105400" y="2787650"/>
          <p14:tracePt t="60409" x="5259388" y="2733675"/>
          <p14:tracePt t="60409" x="5275263" y="2733675"/>
          <p14:tracePt t="60427" x="5429250" y="2657475"/>
          <p14:tracePt t="60445" x="5537200" y="2595563"/>
          <p14:tracePt t="60457" x="5583238" y="2563813"/>
          <p14:tracePt t="60476" x="5622925" y="2533650"/>
          <p14:tracePt t="60494" x="5637213" y="2509838"/>
          <p14:tracePt t="60512" x="5645150" y="2493963"/>
          <p14:tracePt t="60524" x="5653088" y="2479675"/>
          <p14:tracePt t="60542" x="5653088" y="2471738"/>
          <p14:tracePt t="60560" x="5668963" y="2463800"/>
          <p14:tracePt t="60579" x="5691188" y="2455863"/>
          <p14:tracePt t="60591" x="5707063" y="2447925"/>
          <p14:tracePt t="60609" x="5715000" y="2447925"/>
          <p14:tracePt t="60665" x="5715000" y="2439988"/>
          <p14:tracePt t="60669" x="5715000" y="2432050"/>
          <p14:tracePt t="60670" x="5715000" y="2425700"/>
          <p14:tracePt t="60676" x="5699125" y="2401888"/>
          <p14:tracePt t="60676" x="5699125" y="2393950"/>
          <p14:tracePt t="60694" x="5637213" y="2286000"/>
          <p14:tracePt t="60712" x="5622925" y="2262188"/>
          <p14:tracePt t="61137" x="5629275" y="2262188"/>
          <p14:tracePt t="61140" x="5637213" y="2255838"/>
          <p14:tracePt t="61143" x="5645150" y="2255838"/>
          <p14:tracePt t="61149" x="5653088" y="2247900"/>
          <p14:tracePt t="61161" x="5668963" y="2247900"/>
          <p14:tracePt t="61179" x="5684838" y="2239963"/>
          <p14:tracePt t="61191" x="5691188" y="2239963"/>
          <p14:tracePt t="61210" x="5707063" y="2232025"/>
          <p14:tracePt t="61228" x="5715000" y="2224088"/>
          <p14:tracePt t="61367" x="5722938" y="2224088"/>
          <p14:tracePt t="61374" x="5730875" y="2224088"/>
          <p14:tracePt t="61379" x="5738813" y="2216150"/>
          <p14:tracePt t="61382" x="5745163" y="2216150"/>
          <p14:tracePt t="61391" x="5753100" y="2208213"/>
          <p14:tracePt t="61410" x="5784850" y="2200275"/>
          <p14:tracePt t="61428" x="5800725" y="2193925"/>
          <p14:tracePt t="61446" x="5815013" y="2178050"/>
          <p14:tracePt t="61458" x="5830888" y="2178050"/>
          <p14:tracePt t="61477" x="5861050" y="2162175"/>
          <p14:tracePt t="61495" x="5900738" y="2154238"/>
          <p14:tracePt t="61513" x="5930900" y="2139950"/>
          <p14:tracePt t="61525" x="5954713" y="2139950"/>
          <p14:tracePt t="61544" x="5992813" y="2132013"/>
          <p14:tracePt t="61561" x="6024563" y="2132013"/>
          <p14:tracePt t="61580" x="6038850" y="2132013"/>
          <p14:tracePt t="61580" x="6046788" y="2132013"/>
          <p14:tracePt t="61592" x="6054725" y="2132013"/>
          <p14:tracePt t="61610" x="6062663" y="2132013"/>
          <p14:tracePt t="61887" x="6070600" y="2132013"/>
          <p14:tracePt t="61897" x="6070600" y="2139950"/>
          <p14:tracePt t="61898" x="6078538" y="2139950"/>
          <p14:tracePt t="61902" x="6086475" y="2139950"/>
          <p14:tracePt t="61913" x="6124575" y="2139950"/>
          <p14:tracePt t="61925" x="6162675" y="2146300"/>
          <p14:tracePt t="61944" x="6208713" y="2146300"/>
          <p14:tracePt t="61962" x="6248400" y="2146300"/>
          <p14:tracePt t="61980" x="6262688" y="2146300"/>
          <p14:tracePt t="62028" x="6262688" y="2154238"/>
          <p14:tracePt t="62033" x="6262688" y="2162175"/>
          <p14:tracePt t="62036" x="6262688" y="2170113"/>
          <p14:tracePt t="62047" x="6256338" y="2200275"/>
          <p14:tracePt t="62059" x="6240463" y="2232025"/>
          <p14:tracePt t="62077" x="6232525" y="2255838"/>
          <p14:tracePt t="62095" x="6216650" y="2278063"/>
          <p14:tracePt t="62464" x="6224588" y="2278063"/>
          <p14:tracePt t="62469" x="6232525" y="2278063"/>
          <p14:tracePt t="62476" x="6240463" y="2270125"/>
          <p14:tracePt t="62514" x="6248400" y="2270125"/>
          <p14:tracePt t="62533" x="6256338" y="2270125"/>
          <p14:tracePt t="62538" x="6256338" y="2262188"/>
          <p14:tracePt t="62542" x="6262688" y="2262188"/>
          <p14:tracePt t="62546" x="6262688" y="2255838"/>
          <p14:tracePt t="62562" x="6286500" y="2232025"/>
          <p14:tracePt t="62581" x="6356350" y="2185988"/>
          <p14:tracePt t="62581" x="6372225" y="2185988"/>
          <p14:tracePt t="62593" x="6472238" y="2146300"/>
          <p14:tracePt t="62611" x="6610350" y="2116138"/>
          <p14:tracePt t="62629" x="6711950" y="2092325"/>
          <p14:tracePt t="62647" x="6788150" y="2070100"/>
          <p14:tracePt t="62660" x="6842125" y="2046288"/>
          <p14:tracePt t="62660" x="6850063" y="2046288"/>
          <p14:tracePt t="62678" x="6950075" y="2024063"/>
          <p14:tracePt t="62678" x="6958013" y="2024063"/>
          <p14:tracePt t="62696" x="7058025" y="2000250"/>
          <p14:tracePt t="62714" x="7135813" y="1976438"/>
          <p14:tracePt t="62726" x="7173913" y="1962150"/>
          <p14:tracePt t="62744" x="7235825" y="1930400"/>
          <p14:tracePt t="62763" x="7289800" y="1908175"/>
          <p14:tracePt t="62781" x="7343775" y="1884363"/>
          <p14:tracePt t="62793" x="7375525" y="1868488"/>
          <p14:tracePt t="62811" x="7429500" y="1846263"/>
          <p14:tracePt t="62829" x="7467600" y="1830388"/>
          <p14:tracePt t="62848" x="7507288" y="1806575"/>
          <p14:tracePt t="62860" x="7515225" y="1806575"/>
          <p14:tracePt t="62878" x="7521575" y="1806575"/>
          <p14:tracePt t="62899" x="7529513" y="1806575"/>
          <p14:tracePt t="62914" x="7537450" y="1800225"/>
          <p14:tracePt t="62928" x="7545388" y="1800225"/>
          <p14:tracePt t="62974" x="7553325" y="1800225"/>
          <p14:tracePt t="63183" x="7561263" y="1800225"/>
          <p14:tracePt t="63190" x="7569200" y="1800225"/>
          <p14:tracePt t="63197" x="7575550" y="1800225"/>
          <p14:tracePt t="63200" x="7583488" y="1800225"/>
          <p14:tracePt t="63212" x="7591425" y="1800225"/>
          <p14:tracePt t="63230" x="7599363" y="1800225"/>
          <p14:tracePt t="63248" x="7623175" y="1800225"/>
          <p14:tracePt t="63260" x="7629525" y="1800225"/>
          <p14:tracePt t="63447" x="7637463" y="1800225"/>
          <p14:tracePt t="63449" x="7645400" y="1800225"/>
          <p14:tracePt t="63454" x="7661275" y="1800225"/>
          <p14:tracePt t="63460" x="7699375" y="1800225"/>
          <p14:tracePt t="63479" x="7769225" y="1792288"/>
          <p14:tracePt t="63497" x="7815263" y="1792288"/>
          <p14:tracePt t="63515" x="7854950" y="1792288"/>
          <p14:tracePt t="63527" x="7861300" y="1792288"/>
          <p14:tracePt t="63545" x="7893050" y="1792288"/>
          <p14:tracePt t="63564" x="7915275" y="1806575"/>
          <p14:tracePt t="63564" x="7923213" y="1814513"/>
          <p14:tracePt t="63582" x="7947025" y="1814513"/>
          <p14:tracePt t="63582" x="7954963" y="1814513"/>
          <p14:tracePt t="63594" x="7970838" y="1814513"/>
          <p14:tracePt t="63612" x="7985125" y="1814513"/>
          <p14:tracePt t="63630" x="7985125" y="1822450"/>
          <p14:tracePt t="63672" x="7985125" y="1830388"/>
          <p14:tracePt t="63674" x="7985125" y="1838325"/>
          <p14:tracePt t="63679" x="7985125" y="1860550"/>
          <p14:tracePt t="63679" x="7985125" y="1868488"/>
          <p14:tracePt t="63697" x="7954963" y="1922463"/>
          <p14:tracePt t="63715" x="7931150" y="1954213"/>
          <p14:tracePt t="63727" x="7923213" y="1976438"/>
          <p14:tracePt t="63746" x="7908925" y="2008188"/>
          <p14:tracePt t="63764" x="7908925" y="2038350"/>
          <p14:tracePt t="63764" x="7908925" y="2046288"/>
          <p14:tracePt t="63782" x="7908925" y="2092325"/>
          <p14:tracePt t="63794" x="7908925" y="2108200"/>
          <p14:tracePt t="63812" x="7908925" y="2162175"/>
          <p14:tracePt t="63830" x="7908925" y="2193925"/>
          <p14:tracePt t="63849" x="7908925" y="2216150"/>
          <p14:tracePt t="63861" x="7908925" y="2224088"/>
          <p14:tracePt t="63891" x="7908925" y="2232025"/>
          <p14:tracePt t="63985" x="7908925" y="2239963"/>
          <p14:tracePt t="63986" x="7915275" y="2239963"/>
          <p14:tracePt t="63990" x="7923213" y="2239963"/>
          <p14:tracePt t="63994" x="7923213" y="2247900"/>
          <p14:tracePt t="64012" x="7947025" y="2270125"/>
          <p14:tracePt t="64031" x="7970838" y="2286000"/>
          <p14:tracePt t="64049" x="7977188" y="2293938"/>
          <p14:tracePt t="65017" x="7970838" y="2293938"/>
          <p14:tracePt t="65019" x="7962900" y="2293938"/>
          <p14:tracePt t="65020" x="7954963" y="2293938"/>
          <p14:tracePt t="65032" x="7869238" y="2278063"/>
          <p14:tracePt t="65032" x="7861300" y="2278063"/>
          <p14:tracePt t="65050" x="7623175" y="2185988"/>
          <p14:tracePt t="65062" x="7413625" y="2100263"/>
          <p14:tracePt t="65080" x="7004050" y="1938338"/>
          <p14:tracePt t="65098" x="6572250" y="1814513"/>
          <p14:tracePt t="65117" x="6278563" y="1760538"/>
          <p14:tracePt t="65117" x="6262688" y="1752600"/>
          <p14:tracePt t="65129" x="6146800" y="1738313"/>
          <p14:tracePt t="65129" x="6140450" y="1738313"/>
          <p14:tracePt t="65147" x="6062663" y="1730375"/>
          <p14:tracePt t="65165" x="6030913" y="1730375"/>
          <p14:tracePt t="65183" x="5984875" y="1730375"/>
          <p14:tracePt t="65195" x="5938838" y="1752600"/>
          <p14:tracePt t="65214" x="5884863" y="1814513"/>
          <p14:tracePt t="65232" x="5868988" y="1884363"/>
          <p14:tracePt t="65250" x="5868988" y="2016125"/>
          <p14:tracePt t="65262" x="5868988" y="2185988"/>
          <p14:tracePt t="65280" x="5908675" y="2555875"/>
          <p14:tracePt t="65299" x="6008688" y="3019425"/>
          <p14:tracePt t="65299" x="6016625" y="3027363"/>
          <p14:tracePt t="65317" x="6170613" y="3459163"/>
          <p14:tracePt t="65329" x="6248400" y="3684588"/>
          <p14:tracePt t="65347" x="6302375" y="3892550"/>
          <p14:tracePt t="65365" x="6294438" y="4000500"/>
          <p14:tracePt t="65384" x="6208713" y="4116388"/>
          <p14:tracePt t="65384" x="6208713" y="4124325"/>
          <p14:tracePt t="65396" x="6140450" y="4200525"/>
          <p14:tracePt t="65396" x="6132513" y="4208463"/>
          <p14:tracePt t="65414" x="6046788" y="4302125"/>
          <p14:tracePt t="65432" x="5992813" y="4364038"/>
          <p14:tracePt t="65450" x="5946775" y="4410075"/>
          <p14:tracePt t="65462" x="5922963" y="4425950"/>
          <p14:tracePt t="65481" x="5908675" y="4440238"/>
          <p14:tracePt t="65575" x="5915025" y="4432300"/>
          <p14:tracePt t="65581" x="5915025" y="4425950"/>
          <p14:tracePt t="65584" x="5922963" y="4425950"/>
          <p14:tracePt t="65589" x="5922963" y="4418013"/>
          <p14:tracePt t="65598" x="5922963" y="4410075"/>
          <p14:tracePt t="65614" x="5930900" y="4394200"/>
          <p14:tracePt t="65635" x="5954713" y="4364038"/>
          <p14:tracePt t="65635" x="5954713" y="4356100"/>
          <p14:tracePt t="65651" x="5962650" y="4324350"/>
          <p14:tracePt t="65663" x="5976938" y="4302125"/>
          <p14:tracePt t="65681" x="5984875" y="4286250"/>
          <p14:tracePt t="65843" x="5984875" y="4278313"/>
          <p14:tracePt t="65844" x="5992813" y="4278313"/>
          <p14:tracePt t="65849" x="6000750" y="4278313"/>
          <p14:tracePt t="65863" x="6038850" y="4262438"/>
          <p14:tracePt t="65881" x="6070600" y="4256088"/>
          <p14:tracePt t="65899" x="6100763" y="4248150"/>
          <p14:tracePt t="65917" x="6140450" y="4240213"/>
          <p14:tracePt t="65929" x="6162675" y="4240213"/>
          <p14:tracePt t="65948" x="6200775" y="4240213"/>
          <p14:tracePt t="65966" x="6216650" y="4240213"/>
          <p14:tracePt t="65984" x="6224588" y="4240213"/>
          <p14:tracePt t="65996" x="6232525" y="4240213"/>
          <p14:tracePt t="66014" x="6248400" y="4240213"/>
          <p14:tracePt t="66033" x="6270625" y="4240213"/>
          <p14:tracePt t="66051" x="6294438" y="4240213"/>
          <p14:tracePt t="66063" x="6310313" y="4240213"/>
          <p14:tracePt t="66081" x="6332538" y="4240213"/>
          <p14:tracePt t="66099" x="6372225" y="4240213"/>
          <p14:tracePt t="66118" x="6418263" y="4240213"/>
          <p14:tracePt t="66118" x="6426200" y="4240213"/>
          <p14:tracePt t="66130" x="6448425" y="4240213"/>
          <p14:tracePt t="66148" x="6486525" y="4240213"/>
          <p14:tracePt t="66166" x="6510338" y="4240213"/>
          <p14:tracePt t="66184" x="6534150" y="4240213"/>
          <p14:tracePt t="66695" x="6526213" y="4240213"/>
          <p14:tracePt t="66698" x="6518275" y="4240213"/>
          <p14:tracePt t="66700" x="6510338" y="4240213"/>
          <p14:tracePt t="66718" x="6440488" y="4240213"/>
          <p14:tracePt t="66730" x="6402388" y="4232275"/>
          <p14:tracePt t="66749" x="6356350" y="4232275"/>
          <p14:tracePt t="66749" x="6348413" y="4232275"/>
          <p14:tracePt t="66767" x="6324600" y="4224338"/>
          <p14:tracePt t="66785" x="6316663" y="4224338"/>
          <p14:tracePt t="66797" x="6294438" y="4216400"/>
          <p14:tracePt t="66815" x="6262688" y="4216400"/>
          <p14:tracePt t="66834" x="6216650" y="4194175"/>
          <p14:tracePt t="66834" x="6208713" y="4194175"/>
          <p14:tracePt t="66852" x="6162675" y="4162425"/>
          <p14:tracePt t="66864" x="6132513" y="4140200"/>
          <p14:tracePt t="66882" x="6116638" y="4124325"/>
          <p14:tracePt t="66900" x="6108700" y="4116388"/>
          <p14:tracePt t="66913" x="6108700" y="4108450"/>
          <p14:tracePt t="66931" x="6100763" y="4108450"/>
          <p14:tracePt t="67239" x="6108700" y="4108450"/>
          <p14:tracePt t="67241" x="6116638" y="4108450"/>
          <p14:tracePt t="67246" x="6140450" y="4108450"/>
          <p14:tracePt t="67252" x="6178550" y="4108450"/>
          <p14:tracePt t="67264" x="6256338" y="4116388"/>
          <p14:tracePt t="67283" x="6340475" y="4124325"/>
          <p14:tracePt t="67301" x="6364288" y="4124325"/>
          <p14:tracePt t="67357" x="6356350" y="4124325"/>
          <p14:tracePt t="67360" x="6348413" y="4124325"/>
          <p14:tracePt t="67362" x="6340475" y="4124325"/>
          <p14:tracePt t="67367" x="6332538" y="4124325"/>
          <p14:tracePt t="67380" x="6310313" y="4132263"/>
          <p14:tracePt t="67398" x="6302375" y="4132263"/>
          <p14:tracePt t="67570" x="6310313" y="4132263"/>
          <p14:tracePt t="67572" x="6316663" y="4132263"/>
          <p14:tracePt t="67575" x="6324600" y="4132263"/>
          <p14:tracePt t="67580" x="6332538" y="4132263"/>
          <p14:tracePt t="67598" x="6378575" y="4132263"/>
          <p14:tracePt t="67616" x="6402388" y="4132263"/>
          <p14:tracePt t="67634" x="6426200" y="4132263"/>
          <p14:tracePt t="67865" x="6426200" y="4140200"/>
          <p14:tracePt t="67867" x="6432550" y="4140200"/>
          <p14:tracePt t="67871" x="6440488" y="4140200"/>
          <p14:tracePt t="67883" x="6502400" y="4154488"/>
          <p14:tracePt t="67901" x="6626225" y="4170363"/>
          <p14:tracePt t="67913" x="6772275" y="4178300"/>
          <p14:tracePt t="67932" x="7167563" y="4208463"/>
          <p14:tracePt t="67932" x="7189788" y="4216400"/>
          <p14:tracePt t="67950" x="7629525" y="4286250"/>
          <p14:tracePt t="67968" x="7985125" y="4356100"/>
          <p14:tracePt t="67980" x="8162925" y="4386263"/>
          <p14:tracePt t="67998" x="8324850" y="4418013"/>
          <p14:tracePt t="68017" x="8356600" y="4425950"/>
          <p14:tracePt t="68072" x="8364538" y="4425950"/>
          <p14:tracePt t="68079" x="8372475" y="4425950"/>
          <p14:tracePt t="68084" x="8378825" y="4425950"/>
          <p14:tracePt t="68085" x="8386763" y="4425950"/>
          <p14:tracePt t="68101" x="8426450" y="4425950"/>
          <p14:tracePt t="68113" x="8448675" y="4418013"/>
          <p14:tracePt t="68132" x="8472488" y="4410075"/>
          <p14:tracePt t="68150" x="8494713" y="4394200"/>
          <p14:tracePt t="68168" x="8518525" y="4378325"/>
          <p14:tracePt t="68180" x="8526463" y="4378325"/>
          <p14:tracePt t="68199" x="8542338" y="4364038"/>
          <p14:tracePt t="68217" x="8548688" y="4356100"/>
          <p14:tracePt t="68217" x="8556625" y="4356100"/>
          <p14:tracePt t="68235" x="8564563" y="4348163"/>
          <p14:tracePt t="68250" x="8564563" y="4340225"/>
          <p14:tracePt t="68436" x="8564563" y="4332288"/>
          <p14:tracePt t="68440" x="8564563" y="4324350"/>
          <p14:tracePt t="68443" x="8564563" y="4316413"/>
          <p14:tracePt t="68447" x="8564563" y="4310063"/>
          <p14:tracePt t="68465" x="8534400" y="4256088"/>
          <p14:tracePt t="68484" x="8494713" y="4216400"/>
          <p14:tracePt t="68502" x="8456613" y="4178300"/>
          <p14:tracePt t="68514" x="8432800" y="4162425"/>
          <p14:tracePt t="68532" x="8410575" y="4132263"/>
          <p14:tracePt t="68550" x="8372475" y="4100513"/>
          <p14:tracePt t="68569" x="8332788" y="4070350"/>
          <p14:tracePt t="68581" x="8310563" y="4046538"/>
          <p14:tracePt t="68599" x="8286750" y="4024313"/>
          <p14:tracePt t="68617" x="8278813" y="4000500"/>
          <p14:tracePt t="68635" x="8270875" y="3970338"/>
          <p14:tracePt t="68647" x="8262938" y="3946525"/>
          <p14:tracePt t="68666" x="8256588" y="3900488"/>
          <p14:tracePt t="68684" x="8240713" y="3860800"/>
          <p14:tracePt t="68702" x="8232775" y="3846513"/>
          <p14:tracePt t="68714" x="8208963" y="3838575"/>
          <p14:tracePt t="68732" x="8186738" y="3838575"/>
          <p14:tracePt t="68751" x="8147050" y="3838575"/>
          <p14:tracePt t="68769" x="8086725" y="3854450"/>
          <p14:tracePt t="68781" x="8031163" y="3868738"/>
          <p14:tracePt t="68799" x="7954963" y="3892550"/>
          <p14:tracePt t="68817" x="7869238" y="3914775"/>
          <p14:tracePt t="68836" x="7800975" y="3930650"/>
          <p14:tracePt t="68848" x="7769225" y="3954463"/>
          <p14:tracePt t="68866" x="7731125" y="4008438"/>
          <p14:tracePt t="68884" x="7707313" y="4086225"/>
          <p14:tracePt t="68902" x="7699375" y="4194175"/>
          <p14:tracePt t="68914" x="7699375" y="4262438"/>
          <p14:tracePt t="68933" x="7731125" y="4371975"/>
          <p14:tracePt t="68951" x="7761288" y="4486275"/>
          <p14:tracePt t="68969" x="7815263" y="4602163"/>
          <p14:tracePt t="68981" x="7854950" y="4641850"/>
          <p14:tracePt t="68999" x="7908925" y="4672013"/>
          <p14:tracePt t="69018" x="7954963" y="4679950"/>
          <p14:tracePt t="69036" x="7993063" y="4679950"/>
          <p14:tracePt t="69048" x="8031163" y="4672013"/>
          <p14:tracePt t="69066" x="8078788" y="4657725"/>
          <p14:tracePt t="69084" x="8108950" y="4633913"/>
          <p14:tracePt t="69103" x="8147050" y="4610100"/>
          <p14:tracePt t="69115" x="8170863" y="4587875"/>
          <p14:tracePt t="69115" x="8178800" y="4587875"/>
          <p14:tracePt t="69133" x="8216900" y="4556125"/>
          <p14:tracePt t="69151" x="8248650" y="4518025"/>
          <p14:tracePt t="69169" x="8270875" y="4486275"/>
          <p14:tracePt t="69181" x="8278813" y="4464050"/>
          <p14:tracePt t="69200" x="8286750" y="4425950"/>
          <p14:tracePt t="69218" x="8302625" y="4410075"/>
          <p14:tracePt t="69236" x="8302625" y="4386263"/>
          <p14:tracePt t="69248" x="8310563" y="4356100"/>
          <p14:tracePt t="69266" x="8316913" y="4302125"/>
          <p14:tracePt t="69285" x="8324850" y="4256088"/>
          <p14:tracePt t="69303" x="8332788" y="4224338"/>
          <p14:tracePt t="69315" x="8332788" y="4216400"/>
          <p14:tracePt t="69333" x="8332788" y="4194175"/>
          <p14:tracePt t="69351" x="8332788" y="4186238"/>
          <p14:tracePt t="69370" x="8332788" y="4170363"/>
          <p14:tracePt t="69370" x="8332788" y="4162425"/>
          <p14:tracePt t="69396" x="8332788" y="4154488"/>
          <p14:tracePt t="69503" x="8332788" y="4146550"/>
          <p14:tracePt t="69514" x="8332788" y="4140200"/>
          <p14:tracePt t="69524" x="8332788" y="4132263"/>
          <p14:tracePt t="69533" x="8324850" y="4132263"/>
          <p14:tracePt t="69548" x="8324850" y="4124325"/>
          <p14:tracePt t="69792" x="8324850" y="4116388"/>
          <p14:tracePt t="69834" x="8324850" y="4108450"/>
          <p14:tracePt t="69859" x="8324850" y="4100513"/>
          <p14:tracePt t="69880" x="8316913" y="4100513"/>
          <p14:tracePt t="69885" x="8316913" y="4092575"/>
          <p14:tracePt t="69917" x="8316913" y="4086225"/>
          <p14:tracePt t="69939" x="8316913" y="4078288"/>
          <p14:tracePt t="69960" x="8316913" y="4070350"/>
          <p14:tracePt t="69965" x="8310563" y="4070350"/>
          <p14:tracePt t="69980" x="8310563" y="4062413"/>
          <p14:tracePt t="69993" x="8310563" y="4054475"/>
          <p14:tracePt t="70011" x="8310563" y="4046538"/>
          <p14:tracePt t="70036" x="8310563" y="4038600"/>
          <p14:tracePt t="70052" x="8310563" y="4030663"/>
          <p14:tracePt t="70064" x="8302625" y="4030663"/>
          <p14:tracePt t="70070" x="8302625" y="4024313"/>
          <p14:tracePt t="70079" x="8294688" y="4024313"/>
          <p14:tracePt t="70085" x="8294688" y="4016375"/>
          <p14:tracePt t="70104" x="8294688" y="4008438"/>
          <p14:tracePt t="70116" x="8294688" y="4000500"/>
          <p14:tracePt t="70134" x="8286750" y="3992563"/>
          <p14:tracePt t="70152" x="8278813" y="3976688"/>
          <p14:tracePt t="70170" x="8270875" y="3962400"/>
          <p14:tracePt t="70182" x="8270875" y="3954463"/>
          <p14:tracePt t="70201" x="8256588" y="3946525"/>
          <p14:tracePt t="70219" x="8256588" y="3938588"/>
          <p14:tracePt t="70240" x="8248650" y="3938588"/>
          <p14:tracePt t="70268" x="8240713" y="3938588"/>
          <p14:tracePt t="70269" x="8240713" y="3930650"/>
          <p14:tracePt t="70286" x="8232775" y="3930650"/>
          <p14:tracePt t="70304" x="8216900" y="3914775"/>
          <p14:tracePt t="70316" x="8208963" y="3914775"/>
          <p14:tracePt t="70334" x="8194675" y="3908425"/>
          <p14:tracePt t="70352" x="8178800" y="3900488"/>
          <p14:tracePt t="70370" x="8154988" y="3892550"/>
          <p14:tracePt t="70383" x="8147050" y="3892550"/>
          <p14:tracePt t="70401" x="8124825" y="3884613"/>
          <p14:tracePt t="70419" x="8093075" y="3884613"/>
          <p14:tracePt t="70437" x="8062913" y="3876675"/>
          <p14:tracePt t="70449" x="8039100" y="3876675"/>
          <p14:tracePt t="70468" x="7993063" y="3876675"/>
          <p14:tracePt t="70468" x="7993063" y="3884613"/>
          <p14:tracePt t="70486" x="7954963" y="3900488"/>
          <p14:tracePt t="70504" x="7900988" y="3922713"/>
          <p14:tracePt t="70516" x="7861300" y="3938588"/>
          <p14:tracePt t="70534" x="7800975" y="3984625"/>
          <p14:tracePt t="70553" x="7739063" y="4030663"/>
          <p14:tracePt t="70553" x="7731125" y="4030663"/>
          <p14:tracePt t="70571" x="7677150" y="4086225"/>
          <p14:tracePt t="70583" x="7645400" y="4116388"/>
          <p14:tracePt t="70601" x="7623175" y="4154488"/>
          <p14:tracePt t="70619" x="7607300" y="4200525"/>
          <p14:tracePt t="70637" x="7591425" y="4248150"/>
          <p14:tracePt t="70650" x="7591425" y="4286250"/>
          <p14:tracePt t="70668" x="7607300" y="4340225"/>
          <p14:tracePt t="70686" x="7637463" y="4386263"/>
          <p14:tracePt t="70704" x="7669213" y="4425950"/>
          <p14:tracePt t="70716" x="7691438" y="4440238"/>
          <p14:tracePt t="70734" x="7723188" y="4464050"/>
          <p14:tracePt t="70753" x="7753350" y="4471988"/>
          <p14:tracePt t="70771" x="7800975" y="4486275"/>
          <p14:tracePt t="70783" x="7831138" y="4494213"/>
          <p14:tracePt t="70801" x="7877175" y="4502150"/>
          <p14:tracePt t="70819" x="7915275" y="4502150"/>
          <p14:tracePt t="70838" x="7947025" y="4502150"/>
          <p14:tracePt t="70838" x="7954963" y="4502150"/>
          <p14:tracePt t="70850" x="7970838" y="4502150"/>
          <p14:tracePt t="70850" x="7977188" y="4502150"/>
          <p14:tracePt t="70868" x="7993063" y="4486275"/>
          <p14:tracePt t="70886" x="8016875" y="4479925"/>
          <p14:tracePt t="70941" x="8016875" y="4471988"/>
          <p14:tracePt t="71097" x="8024813" y="4471988"/>
          <p14:tracePt t="71104" x="8031163" y="4471988"/>
          <p14:tracePt t="71107" x="8039100" y="4471988"/>
          <p14:tracePt t="71113" x="8047038" y="4464050"/>
          <p14:tracePt t="71120" x="8054975" y="4456113"/>
          <p14:tracePt t="71135" x="8070850" y="4456113"/>
          <p14:tracePt t="71153" x="8093075" y="4448175"/>
          <p14:tracePt t="71171" x="8108950" y="4440238"/>
          <p14:tracePt t="71183" x="8116888" y="4440238"/>
          <p14:tracePt t="71206" x="8124825" y="4440238"/>
          <p14:tracePt t="71220" x="8132763" y="4432300"/>
          <p14:tracePt t="71249" x="8132763" y="4425950"/>
          <p14:tracePt t="71251" x="8140700" y="4425950"/>
          <p14:tracePt t="71269" x="8147050" y="4425950"/>
          <p14:tracePt t="71295" x="8154988" y="4425950"/>
          <p14:tracePt t="71305" x="8154988" y="4418013"/>
          <p14:tracePt t="71317" x="8162925" y="4418013"/>
          <p14:tracePt t="72161" x="8162925" y="4410075"/>
          <p14:tracePt t="72166" x="8162925" y="4402138"/>
          <p14:tracePt t="72168" x="8154988" y="4394200"/>
          <p14:tracePt t="72172" x="8154988" y="4386263"/>
          <p14:tracePt t="72184" x="8140700" y="4371975"/>
          <p14:tracePt t="72203" x="8124825" y="4356100"/>
          <p14:tracePt t="72221" x="8116888" y="4348163"/>
          <p14:tracePt t="72239" x="8101013" y="4332288"/>
          <p14:tracePt t="72251" x="8093075" y="4324350"/>
          <p14:tracePt t="72269" x="8078788" y="4310063"/>
          <p14:tracePt t="72288" x="8062913" y="4294188"/>
          <p14:tracePt t="72306" x="8054975" y="4286250"/>
          <p14:tracePt t="72321" x="8047038" y="4286250"/>
          <p14:tracePt t="72336" x="8039100" y="4270375"/>
          <p14:tracePt t="72354" x="8024813" y="4248150"/>
          <p14:tracePt t="72372" x="8016875" y="4224338"/>
          <p14:tracePt t="72385" x="8001000" y="4208463"/>
          <p14:tracePt t="72403" x="7993063" y="4194175"/>
          <p14:tracePt t="72421" x="7985125" y="4186238"/>
          <p14:tracePt t="72439" x="7977188" y="4170363"/>
          <p14:tracePt t="72451" x="7970838" y="4162425"/>
          <p14:tracePt t="72470" x="7962900" y="4140200"/>
          <p14:tracePt t="72488" x="7939088" y="4124325"/>
          <p14:tracePt t="72506" x="7908925" y="4100513"/>
          <p14:tracePt t="72518" x="7885113" y="4078288"/>
          <p14:tracePt t="72536" x="7854950" y="4046538"/>
          <p14:tracePt t="72555" x="7823200" y="4008438"/>
          <p14:tracePt t="72573" x="7800975" y="3970338"/>
          <p14:tracePt t="72585" x="7793038" y="3938588"/>
          <p14:tracePt t="72603" x="7785100" y="3892550"/>
          <p14:tracePt t="72622" x="7777163" y="3846513"/>
          <p14:tracePt t="72639" x="7761288" y="3806825"/>
          <p14:tracePt t="72652" x="7745413" y="3784600"/>
          <p14:tracePt t="72670" x="7731125" y="3752850"/>
          <p14:tracePt t="72695" x="7723188" y="3752850"/>
          <p14:tracePt t="72748" x="7715250" y="3752850"/>
          <p14:tracePt t="72756" x="7715250" y="3744913"/>
          <p14:tracePt t="72764" x="7707313" y="3744913"/>
          <p14:tracePt t="72779" x="7699375" y="3744913"/>
          <p14:tracePt t="72883" x="7699375" y="3738563"/>
          <p14:tracePt t="72892" x="7691438" y="3738563"/>
          <p14:tracePt t="72911" x="7685088" y="3738563"/>
          <p14:tracePt t="72917" x="7685088" y="3730625"/>
          <p14:tracePt t="72919" x="7677150" y="3730625"/>
          <p14:tracePt t="72937" x="7669213" y="3714750"/>
          <p14:tracePt t="72937" x="7661275" y="3714750"/>
          <p14:tracePt t="72955" x="7645400" y="3706813"/>
          <p14:tracePt t="72973" x="7629525" y="3684588"/>
          <p14:tracePt t="72985" x="7607300" y="3676650"/>
          <p14:tracePt t="73003" x="7583488" y="3660775"/>
          <p14:tracePt t="73022" x="7561263" y="3652838"/>
          <p14:tracePt t="73022" x="7553325" y="3652838"/>
          <p14:tracePt t="73040" x="7545388" y="3644900"/>
          <p14:tracePt t="73052" x="7537450" y="3644900"/>
          <p14:tracePt t="73309" x="7529513" y="3644900"/>
          <p14:tracePt t="73310" x="7529513" y="3636963"/>
          <p14:tracePt t="73316" x="7521575" y="3636963"/>
          <p14:tracePt t="73319" x="7521575" y="3629025"/>
          <p14:tracePt t="73337" x="7515225" y="3622675"/>
          <p14:tracePt t="73355" x="7507288" y="3598863"/>
          <p14:tracePt t="73374" x="7499350" y="3582988"/>
          <p14:tracePt t="73386" x="7491413" y="3568700"/>
          <p14:tracePt t="73404" x="7483475" y="3552825"/>
          <p14:tracePt t="73422" x="7483475" y="3544888"/>
          <p14:tracePt t="73440" x="7475538" y="3529013"/>
          <p14:tracePt t="73453" x="7467600" y="3529013"/>
          <p14:tracePt t="73471" x="7467600" y="3521075"/>
          <p14:tracePt t="73489" x="7459663" y="3514725"/>
          <p14:tracePt t="74287" x="7453313" y="3514725"/>
          <p14:tracePt t="74291" x="7453313" y="3521075"/>
          <p14:tracePt t="74292" x="7445375" y="3521075"/>
          <p14:tracePt t="74308" x="7429500" y="3544888"/>
          <p14:tracePt t="74320" x="7421563" y="3552825"/>
          <p14:tracePt t="74341" x="7421563" y="3560763"/>
          <p14:tracePt t="74531" x="7413625" y="3560763"/>
          <p14:tracePt t="74544" x="7413625" y="3552825"/>
          <p14:tracePt t="74547" x="7405688" y="3552825"/>
          <p14:tracePt t="74550" x="7405688" y="3536950"/>
          <p14:tracePt t="74557" x="7391400" y="3521075"/>
          <p14:tracePt t="74575" x="7375525" y="3490913"/>
          <p14:tracePt t="74587" x="7359650" y="3482975"/>
          <p14:tracePt t="74802" x="7351713" y="3482975"/>
          <p14:tracePt t="74808" x="7343775" y="3482975"/>
          <p14:tracePt t="74811" x="7337425" y="3482975"/>
          <p14:tracePt t="74824" x="7275513" y="3475038"/>
          <p14:tracePt t="74842" x="7221538" y="3467100"/>
          <p14:tracePt t="74842" x="7213600" y="3467100"/>
          <p14:tracePt t="74854" x="7197725" y="3467100"/>
          <p14:tracePt t="74872" x="7181850" y="3467100"/>
          <p14:tracePt t="74890" x="7173913" y="3467100"/>
          <p14:tracePt t="74908" x="7167563" y="3467100"/>
          <p14:tracePt t="74958" x="7167563" y="3459163"/>
          <p14:tracePt t="74961" x="7173913" y="3459163"/>
          <p14:tracePt t="74963" x="7181850" y="3452813"/>
          <p14:tracePt t="74975" x="7235825" y="3405188"/>
          <p14:tracePt t="74987" x="7305675" y="3375025"/>
          <p14:tracePt t="75005" x="7405688" y="3328988"/>
          <p14:tracePt t="75024" x="7507288" y="3275013"/>
          <p14:tracePt t="75042" x="7561263" y="3243263"/>
          <p14:tracePt t="75054" x="7561263" y="3235325"/>
          <p14:tracePt t="75131" x="7553325" y="3235325"/>
          <p14:tracePt t="75133" x="7545388" y="3235325"/>
          <p14:tracePt t="75138" x="7537450" y="3235325"/>
          <p14:tracePt t="75142" x="7529513" y="3235325"/>
          <p14:tracePt t="75157" x="7499350" y="3235325"/>
          <p14:tracePt t="75175" x="7475538" y="3235325"/>
          <p14:tracePt t="75188" x="7467600" y="3243263"/>
          <p14:tracePt t="75206" x="7453313" y="3243263"/>
          <p14:tracePt t="75224" x="7445375" y="3243263"/>
          <p14:tracePt t="75260" x="7445375" y="3251200"/>
          <p14:tracePt t="75261" x="7437438" y="3251200"/>
          <p14:tracePt t="75313" x="7429500" y="3251200"/>
          <p14:tracePt t="76505" x="7421563" y="3251200"/>
          <p14:tracePt t="76506" x="7421563" y="3259138"/>
          <p14:tracePt t="76510" x="7413625" y="3259138"/>
          <p14:tracePt t="76522" x="7375525" y="3282950"/>
          <p14:tracePt t="76540" x="7343775" y="3289300"/>
          <p14:tracePt t="76559" x="7329488" y="3297238"/>
          <p14:tracePt t="76573" x="7321550" y="3297238"/>
          <p14:tracePt t="77114" x="7313613" y="3297238"/>
          <p14:tracePt t="77115" x="7313613" y="3305175"/>
          <p14:tracePt t="77119" x="7305675" y="3305175"/>
          <p14:tracePt t="77123" x="7305675" y="3321050"/>
          <p14:tracePt t="77141" x="7275513" y="3359150"/>
          <p14:tracePt t="77159" x="7259638" y="3375025"/>
          <p14:tracePt t="77171" x="7259638" y="3382963"/>
          <p14:tracePt t="77520" x="7251700" y="3382963"/>
          <p14:tracePt t="77525" x="7243763" y="3390900"/>
          <p14:tracePt t="77528" x="7235825" y="3390900"/>
          <p14:tracePt t="77542" x="7189788" y="3398838"/>
          <p14:tracePt t="77560" x="7135813" y="3398838"/>
          <p14:tracePt t="77572" x="7105650" y="3398838"/>
          <p14:tracePt t="77572" x="7097713" y="3398838"/>
          <p14:tracePt t="77590" x="7065963" y="3398838"/>
          <p14:tracePt t="77608" x="7035800" y="3398838"/>
          <p14:tracePt t="77628" x="7027863" y="3398838"/>
          <p14:tracePt t="77639" x="7019925" y="3398838"/>
          <p14:tracePt t="77657" x="7004050" y="3398838"/>
          <p14:tracePt t="77675" x="6973888" y="3398838"/>
          <p14:tracePt t="77693" x="6943725" y="3398838"/>
          <p14:tracePt t="77705" x="6927850" y="3398838"/>
          <p14:tracePt t="77723" x="6904038" y="3398838"/>
          <p14:tracePt t="77742" x="6881813" y="3398838"/>
          <p14:tracePt t="77760" x="6850063" y="3398838"/>
          <p14:tracePt t="77772" x="6834188" y="3398838"/>
          <p14:tracePt t="77790" x="6804025" y="3398838"/>
          <p14:tracePt t="77808" x="6788150" y="3398838"/>
          <p14:tracePt t="77827" x="6772275" y="3398838"/>
          <p14:tracePt t="77839" x="6765925" y="3398838"/>
          <p14:tracePt t="77857" x="6734175" y="3390900"/>
          <p14:tracePt t="77875" x="6696075" y="3382963"/>
          <p14:tracePt t="77893" x="6642100" y="3375025"/>
          <p14:tracePt t="77905" x="6610350" y="3367088"/>
          <p14:tracePt t="77924" x="6556375" y="3359150"/>
          <p14:tracePt t="77942" x="6510338" y="3351213"/>
          <p14:tracePt t="77960" x="6464300" y="3343275"/>
          <p14:tracePt t="77972" x="6440488" y="3343275"/>
          <p14:tracePt t="77990" x="6410325" y="3336925"/>
          <p14:tracePt t="78009" x="6372225" y="3336925"/>
          <p14:tracePt t="78009" x="6364288" y="3336925"/>
          <p14:tracePt t="78027" x="6324600" y="3328988"/>
          <p14:tracePt t="78039" x="6294438" y="3313113"/>
          <p14:tracePt t="78057" x="6262688" y="3313113"/>
          <p14:tracePt t="78075" x="6240463" y="3313113"/>
          <p14:tracePt t="78093" x="6232525" y="3313113"/>
          <p14:tracePt t="78109" x="6232525" y="3305175"/>
          <p14:tracePt t="78875" x="6240463" y="3305175"/>
          <p14:tracePt t="78888" x="6248400" y="3305175"/>
          <p14:tracePt t="81043" x="6256338" y="3305175"/>
          <p14:tracePt t="81047" x="6262688" y="3305175"/>
          <p14:tracePt t="81048" x="6262688" y="3313113"/>
          <p14:tracePt t="81060" x="6324600" y="3343275"/>
          <p14:tracePt t="81078" x="6418263" y="3375025"/>
          <p14:tracePt t="81097" x="6518275" y="3405188"/>
          <p14:tracePt t="81097" x="6526213" y="3405188"/>
          <p14:tracePt t="81109" x="6610350" y="3421063"/>
          <p14:tracePt t="81109" x="6618288" y="3421063"/>
          <p14:tracePt t="81127" x="6757988" y="3444875"/>
          <p14:tracePt t="81145" x="6873875" y="3459163"/>
          <p14:tracePt t="81163" x="6935788" y="3467100"/>
          <p14:tracePt t="81175" x="6965950" y="3475038"/>
          <p14:tracePt t="81194" x="6997700" y="3482975"/>
          <p14:tracePt t="81212" x="7043738" y="3482975"/>
          <p14:tracePt t="81230" x="7081838" y="3482975"/>
          <p14:tracePt t="81242" x="7113588" y="3482975"/>
          <p14:tracePt t="81260" x="7151688" y="3482975"/>
          <p14:tracePt t="81279" x="7181850" y="3482975"/>
          <p14:tracePt t="81297" x="7205663" y="3482975"/>
          <p14:tracePt t="81309" x="7221538" y="3482975"/>
          <p14:tracePt t="81327" x="7259638" y="3482975"/>
          <p14:tracePt t="81345" x="7297738" y="3482975"/>
          <p14:tracePt t="81363" x="7313613" y="3482975"/>
          <p14:tracePt t="81376" x="7321550" y="3482975"/>
          <p14:tracePt t="81404" x="7329488" y="3482975"/>
          <p14:tracePt t="81417" x="7337425" y="3482975"/>
          <p14:tracePt t="81430" x="7337425" y="3490913"/>
          <p14:tracePt t="81442" x="7343775" y="3498850"/>
          <p14:tracePt t="81461" x="7351713" y="3506788"/>
          <p14:tracePt t="81479" x="7367588" y="3514725"/>
          <p14:tracePt t="81497" x="7375525" y="3521075"/>
          <p14:tracePt t="81509" x="7383463" y="3529013"/>
          <p14:tracePt t="81527" x="7399338" y="3536950"/>
          <p14:tracePt t="81555" x="7405688" y="3536950"/>
          <p14:tracePt t="81568" x="7413625" y="3536950"/>
          <p14:tracePt t="81576" x="7421563" y="3536950"/>
          <p14:tracePt t="81594" x="7459663" y="3536950"/>
          <p14:tracePt t="81612" x="7491413" y="3536950"/>
          <p14:tracePt t="81630" x="7521575" y="3536950"/>
          <p14:tracePt t="81643" x="7529513" y="3536950"/>
          <p14:tracePt t="81661" x="7553325" y="3529013"/>
          <p14:tracePt t="81679" x="7561263" y="3521075"/>
          <p14:tracePt t="81697" x="7569200" y="3521075"/>
          <p14:tracePt t="81709" x="7575550" y="3514725"/>
          <p14:tracePt t="81728" x="7583488" y="3506788"/>
          <p14:tracePt t="81746" x="7599363" y="3490913"/>
          <p14:tracePt t="81764" x="7607300" y="3475038"/>
          <p14:tracePt t="81776" x="7607300" y="3459163"/>
          <p14:tracePt t="81794" x="7615238" y="3444875"/>
          <p14:tracePt t="81812" x="7615238" y="3429000"/>
          <p14:tracePt t="81831" x="7615238" y="3405188"/>
          <p14:tracePt t="81843" x="7607300" y="3398838"/>
          <p14:tracePt t="81861" x="7599363" y="3375025"/>
          <p14:tracePt t="81879" x="7591425" y="3367088"/>
          <p14:tracePt t="81897" x="7575550" y="3351213"/>
          <p14:tracePt t="81909" x="7569200" y="3343275"/>
          <p14:tracePt t="81928" x="7553325" y="3328988"/>
          <p14:tracePt t="81928" x="7553325" y="3321050"/>
          <p14:tracePt t="81946" x="7529513" y="3313113"/>
          <p14:tracePt t="81964" x="7507288" y="3305175"/>
          <p14:tracePt t="81976" x="7499350" y="3297238"/>
          <p14:tracePt t="81995" x="7483475" y="3289300"/>
          <p14:tracePt t="82013" x="7475538" y="3282950"/>
          <p14:tracePt t="82031" x="7453313" y="3267075"/>
          <p14:tracePt t="82043" x="7445375" y="3251200"/>
          <p14:tracePt t="82061" x="7437438" y="3243263"/>
          <p14:tracePt t="82079" x="7421563" y="3235325"/>
          <p14:tracePt t="82098" x="7413625" y="3228975"/>
          <p14:tracePt t="82110" x="7405688" y="3221038"/>
          <p14:tracePt t="82128" x="7383463" y="3213100"/>
          <p14:tracePt t="82146" x="7359650" y="3197225"/>
          <p14:tracePt t="82164" x="7337425" y="3189288"/>
          <p14:tracePt t="82176" x="7321550" y="3181350"/>
          <p14:tracePt t="82195" x="7305675" y="3181350"/>
          <p14:tracePt t="82213" x="7289800" y="3181350"/>
          <p14:tracePt t="82231" x="7275513" y="3181350"/>
          <p14:tracePt t="82243" x="7267575" y="3181350"/>
          <p14:tracePt t="82261" x="7251700" y="3181350"/>
          <p14:tracePt t="82280" x="7229475" y="3181350"/>
          <p14:tracePt t="82298" x="7213600" y="3181350"/>
          <p14:tracePt t="82310" x="7189788" y="3181350"/>
          <p14:tracePt t="82328" x="7167563" y="3181350"/>
          <p14:tracePt t="82346" x="7135813" y="3189288"/>
          <p14:tracePt t="82365" x="7119938" y="3205163"/>
          <p14:tracePt t="82377" x="7113588" y="3213100"/>
          <p14:tracePt t="82377" x="7105650" y="3213100"/>
          <p14:tracePt t="82395" x="7081838" y="3243263"/>
          <p14:tracePt t="82413" x="7058025" y="3259138"/>
          <p14:tracePt t="82431" x="7051675" y="3275013"/>
          <p14:tracePt t="82443" x="7051675" y="3282950"/>
          <p14:tracePt t="82462" x="7051675" y="3297238"/>
          <p14:tracePt t="82480" x="7051675" y="3313113"/>
          <p14:tracePt t="82498" x="7051675" y="3343275"/>
          <p14:tracePt t="82510" x="7051675" y="3367088"/>
          <p14:tracePt t="82528" x="7073900" y="3398838"/>
          <p14:tracePt t="82547" x="7113588" y="3444875"/>
          <p14:tracePt t="82565" x="7167563" y="3490913"/>
          <p14:tracePt t="82565" x="7173913" y="3490913"/>
          <p14:tracePt t="82577" x="7205663" y="3521075"/>
          <p14:tracePt t="82595" x="7259638" y="3552825"/>
          <p14:tracePt t="82613" x="7289800" y="3568700"/>
          <p14:tracePt t="82631" x="7321550" y="3582988"/>
          <p14:tracePt t="82644" x="7343775" y="3590925"/>
          <p14:tracePt t="82644" x="7351713" y="3590925"/>
          <p14:tracePt t="82662" x="7405688" y="3614738"/>
          <p14:tracePt t="82680" x="7459663" y="3614738"/>
          <p14:tracePt t="82698" x="7499350" y="3614738"/>
          <p14:tracePt t="82710" x="7515225" y="3614738"/>
          <p14:tracePt t="82729" x="7537450" y="3598863"/>
          <p14:tracePt t="82729" x="7545388" y="3598863"/>
          <p14:tracePt t="82747" x="7569200" y="3568700"/>
          <p14:tracePt t="82765" x="7583488" y="3536950"/>
          <p14:tracePt t="82777" x="7591425" y="3506788"/>
          <p14:tracePt t="82795" x="7607300" y="3467100"/>
          <p14:tracePt t="82813" x="7623175" y="3429000"/>
          <p14:tracePt t="82832" x="7629525" y="3398838"/>
          <p14:tracePt t="82844" x="7629525" y="3382963"/>
          <p14:tracePt t="82862" x="7629525" y="3367088"/>
          <p14:tracePt t="82880" x="7637463" y="3343275"/>
          <p14:tracePt t="82898" x="7637463" y="3313113"/>
          <p14:tracePt t="82911" x="7629525" y="3297238"/>
          <p14:tracePt t="82929" x="7599363" y="3267075"/>
          <p14:tracePt t="82947" x="7569200" y="3251200"/>
          <p14:tracePt t="82965" x="7545388" y="3235325"/>
          <p14:tracePt t="82977" x="7515225" y="3221038"/>
          <p14:tracePt t="82996" x="7475538" y="3213100"/>
          <p14:tracePt t="82996" x="7467600" y="3213100"/>
          <p14:tracePt t="83014" x="7445375" y="3205163"/>
          <p14:tracePt t="83032" x="7421563" y="3189288"/>
          <p14:tracePt t="83049" x="7413625" y="3189288"/>
          <p14:tracePt t="83062" x="7405688" y="3189288"/>
          <p14:tracePt t="83080" x="7375525" y="3181350"/>
          <p14:tracePt t="83099" x="7337425" y="3173413"/>
          <p14:tracePt t="83111" x="7305675" y="3167063"/>
          <p14:tracePt t="83129" x="7259638" y="3167063"/>
          <p14:tracePt t="83147" x="7221538" y="3159125"/>
          <p14:tracePt t="83165" x="7189788" y="3159125"/>
          <p14:tracePt t="83177" x="7181850" y="3159125"/>
          <p14:tracePt t="83196" x="7167563" y="3159125"/>
          <p14:tracePt t="83214" x="7167563" y="3167063"/>
          <p14:tracePt t="83232" x="7151688" y="3197225"/>
          <p14:tracePt t="83244" x="7135813" y="3213100"/>
          <p14:tracePt t="83262" x="7127875" y="3259138"/>
          <p14:tracePt t="83281" x="7113588" y="3297238"/>
          <p14:tracePt t="83281" x="7113588" y="3305175"/>
          <p14:tracePt t="83299" x="7105650" y="3367088"/>
          <p14:tracePt t="83311" x="7105650" y="3421063"/>
          <p14:tracePt t="83329" x="7113588" y="3490913"/>
          <p14:tracePt t="83347" x="7143750" y="3536950"/>
          <p14:tracePt t="83366" x="7167563" y="3575050"/>
          <p14:tracePt t="83378" x="7181850" y="3598863"/>
          <p14:tracePt t="83378" x="7181850" y="3606800"/>
          <p14:tracePt t="83396" x="7213600" y="3629025"/>
          <p14:tracePt t="83414" x="7235825" y="3652838"/>
          <p14:tracePt t="83433" x="7275513" y="3676650"/>
          <p14:tracePt t="83445" x="7305675" y="3676650"/>
          <p14:tracePt t="83463" x="7343775" y="3684588"/>
          <p14:tracePt t="83481" x="7383463" y="3684588"/>
          <p14:tracePt t="83499" x="7413625" y="3676650"/>
          <p14:tracePt t="83511" x="7429500" y="3660775"/>
          <p14:tracePt t="83529" x="7445375" y="3652838"/>
          <p14:tracePt t="83548" x="7467600" y="3644900"/>
          <p14:tracePt t="83548" x="7467600" y="3636963"/>
          <p14:tracePt t="83566" x="7483475" y="3629025"/>
          <p14:tracePt t="83578" x="7499350" y="3622675"/>
          <p14:tracePt t="83596" x="7507288" y="3614738"/>
          <p14:tracePt t="83614" x="7515225" y="3606800"/>
          <p14:tracePt t="83812" x="7507288" y="3606800"/>
          <p14:tracePt t="83815" x="7507288" y="3614738"/>
          <p14:tracePt t="83820" x="7499350" y="3614738"/>
          <p14:tracePt t="83833" x="7491413" y="3622675"/>
          <p14:tracePt t="83845" x="7483475" y="3636963"/>
          <p14:tracePt t="83863" x="7467600" y="3644900"/>
          <p14:tracePt t="83881" x="7445375" y="3676650"/>
          <p14:tracePt t="83899" x="7405688" y="3760788"/>
          <p14:tracePt t="83912" x="7375525" y="3830638"/>
          <p14:tracePt t="83912" x="7375525" y="3838575"/>
          <p14:tracePt t="83930" x="7351713" y="3884613"/>
          <p14:tracePt t="84080" x="7359650" y="3884613"/>
          <p14:tracePt t="84081" x="7367588" y="3884613"/>
          <p14:tracePt t="84087" x="7391400" y="3876675"/>
          <p14:tracePt t="84094" x="7429500" y="3868738"/>
          <p14:tracePt t="84112" x="7529513" y="3854450"/>
          <p14:tracePt t="84112" x="7529513" y="3846513"/>
          <p14:tracePt t="84130" x="7599363" y="3830638"/>
          <p14:tracePt t="84148" x="7661275" y="3800475"/>
          <p14:tracePt t="84160" x="7691438" y="3792538"/>
          <p14:tracePt t="84178" x="7731125" y="3776663"/>
          <p14:tracePt t="84197" x="7769225" y="3760788"/>
          <p14:tracePt t="84215" x="7800975" y="3744913"/>
          <p14:tracePt t="84227" x="7815263" y="3738563"/>
          <p14:tracePt t="84245" x="7847013" y="3730625"/>
          <p14:tracePt t="84263" x="7877175" y="3722688"/>
          <p14:tracePt t="84282" x="7908925" y="3714750"/>
          <p14:tracePt t="84294" x="7915275" y="3706813"/>
          <p14:tracePt t="84312" x="7931150" y="3698875"/>
          <p14:tracePt t="84330" x="7947025" y="3698875"/>
          <p14:tracePt t="84348" x="7954963" y="3690938"/>
          <p14:tracePt t="84361" x="7962900" y="3690938"/>
          <p14:tracePt t="84379" x="7977188" y="3684588"/>
          <p14:tracePt t="84397" x="7993063" y="3676650"/>
          <p14:tracePt t="84415" x="8008938" y="3668713"/>
          <p14:tracePt t="84427" x="8024813" y="3660775"/>
          <p14:tracePt t="84445" x="8039100" y="3652838"/>
          <p14:tracePt t="84464" x="8054975" y="3652838"/>
          <p14:tracePt t="84482" x="8078788" y="3636963"/>
          <p14:tracePt t="84494" x="8101013" y="3636963"/>
          <p14:tracePt t="84512" x="8132763" y="3622675"/>
          <p14:tracePt t="84530" x="8162925" y="3606800"/>
          <p14:tracePt t="84549" x="8194675" y="3590925"/>
          <p14:tracePt t="84561" x="8201025" y="3575050"/>
          <p14:tracePt t="84579" x="8208963" y="3575050"/>
          <p14:tracePt t="84597" x="8216900" y="3568700"/>
          <p14:tracePt t="84950" x="8216900" y="3560763"/>
          <p14:tracePt t="84952" x="8224838" y="3560763"/>
          <p14:tracePt t="84955" x="8224838" y="3552825"/>
          <p14:tracePt t="84961" x="8232775" y="3536950"/>
          <p14:tracePt t="84979" x="8240713" y="3506788"/>
          <p14:tracePt t="84997" x="8248650" y="3490913"/>
          <p14:tracePt t="85016" x="8256588" y="3475038"/>
          <p14:tracePt t="85028" x="8256588" y="3467100"/>
          <p14:tracePt t="85046" x="8262938" y="3452813"/>
          <p14:tracePt t="85064" x="8270875" y="3429000"/>
          <p14:tracePt t="85082" x="8270875" y="3405188"/>
          <p14:tracePt t="85095" x="8270875" y="3398838"/>
          <p14:tracePt t="85113" x="8270875" y="3382963"/>
          <p14:tracePt t="85131" x="8270875" y="3367088"/>
          <p14:tracePt t="85149" x="8270875" y="3343275"/>
          <p14:tracePt t="85161" x="8270875" y="3328988"/>
          <p14:tracePt t="85180" x="8270875" y="3297238"/>
          <p14:tracePt t="85198" x="8270875" y="3275013"/>
          <p14:tracePt t="85220" x="8270875" y="3267075"/>
          <p14:tracePt t="85367" x="8270875" y="3259138"/>
          <p14:tracePt t="85370" x="8270875" y="3251200"/>
          <p14:tracePt t="85375" x="8270875" y="3243263"/>
          <p14:tracePt t="85380" x="8278813" y="3243263"/>
          <p14:tracePt t="85380" x="8278813" y="3235325"/>
          <p14:tracePt t="85398" x="8286750" y="3221038"/>
          <p14:tracePt t="85416" x="8286750" y="3205163"/>
          <p14:tracePt t="85429" x="8286750" y="3189288"/>
          <p14:tracePt t="85446" x="8286750" y="3167063"/>
          <p14:tracePt t="85465" x="8286750" y="3127375"/>
          <p14:tracePt t="85483" x="8278813" y="3097213"/>
          <p14:tracePt t="85495" x="8270875" y="3081338"/>
          <p14:tracePt t="85513" x="8240713" y="3051175"/>
          <p14:tracePt t="85531" x="8224838" y="3035300"/>
          <p14:tracePt t="85550" x="8224838" y="3027363"/>
          <p14:tracePt t="85590" x="8216900" y="3027363"/>
          <p14:tracePt t="85600" x="8208963" y="3027363"/>
          <p14:tracePt t="85608" x="8201025" y="3027363"/>
          <p14:tracePt t="85616" x="8186738" y="3027363"/>
          <p14:tracePt t="85628" x="8147050" y="3027363"/>
          <p14:tracePt t="85647" x="8116888" y="3027363"/>
          <p14:tracePt t="85665" x="8108950" y="3027363"/>
          <p14:tracePt t="85696" x="8101013" y="3027363"/>
          <p14:tracePt t="85704" x="8093075" y="3027363"/>
          <p14:tracePt t="85714" x="8078788" y="3027363"/>
          <p14:tracePt t="85732" x="8047038" y="3027363"/>
          <p14:tracePt t="85750" x="8031163" y="3027363"/>
          <p14:tracePt t="85762" x="8024813" y="3027363"/>
          <p14:tracePt t="85780" x="8008938" y="3027363"/>
          <p14:tracePt t="85798" x="7985125" y="3035300"/>
          <p14:tracePt t="85817" x="7962900" y="3043238"/>
          <p14:tracePt t="85829" x="7939088" y="3051175"/>
          <p14:tracePt t="85847" x="7885113" y="3065463"/>
          <p14:tracePt t="85865" x="7847013" y="3081338"/>
          <p14:tracePt t="85883" x="7807325" y="3105150"/>
          <p14:tracePt t="85895" x="7777163" y="3113088"/>
          <p14:tracePt t="85914" x="7731125" y="3143250"/>
          <p14:tracePt t="85932" x="7677150" y="3173413"/>
          <p14:tracePt t="85950" x="7623175" y="3228975"/>
          <p14:tracePt t="85962" x="7591425" y="3275013"/>
          <p14:tracePt t="85981" x="7569200" y="3336925"/>
          <p14:tracePt t="85981" x="7561263" y="3336925"/>
          <p14:tracePt t="85999" x="7561263" y="3421063"/>
          <p14:tracePt t="86017" x="7569200" y="3498850"/>
          <p14:tracePt t="86017" x="7569200" y="3506788"/>
          <p14:tracePt t="86029" x="7591425" y="3560763"/>
          <p14:tracePt t="86047" x="7623175" y="3629025"/>
          <p14:tracePt t="86065" x="7677150" y="3698875"/>
          <p14:tracePt t="86083" x="7739063" y="3744913"/>
          <p14:tracePt t="86096" x="7785100" y="3768725"/>
          <p14:tracePt t="86114" x="7847013" y="3784600"/>
          <p14:tracePt t="86132" x="7893050" y="3792538"/>
          <p14:tracePt t="86150" x="7931150" y="3792538"/>
          <p14:tracePt t="86162" x="7970838" y="3792538"/>
          <p14:tracePt t="86181" x="8039100" y="3784600"/>
          <p14:tracePt t="86181" x="8047038" y="3784600"/>
          <p14:tracePt t="86199" x="8108950" y="3760788"/>
          <p14:tracePt t="86217" x="8162925" y="3730625"/>
          <p14:tracePt t="86229" x="8194675" y="3714750"/>
          <p14:tracePt t="86247" x="8232775" y="3684588"/>
          <p14:tracePt t="86265" x="8270875" y="3644900"/>
          <p14:tracePt t="86284" x="8294688" y="3598863"/>
          <p14:tracePt t="86296" x="8310563" y="3560763"/>
          <p14:tracePt t="86314" x="8324850" y="3498850"/>
          <p14:tracePt t="86332" x="8324850" y="3444875"/>
          <p14:tracePt t="86350" x="8332788" y="3405188"/>
          <p14:tracePt t="86363" x="8332788" y="3390900"/>
          <p14:tracePt t="86381" x="8340725" y="3359150"/>
          <p14:tracePt t="86399" x="8348663" y="3321050"/>
          <p14:tracePt t="86417" x="8348663" y="3275013"/>
          <p14:tracePt t="86429" x="8348663" y="3251200"/>
          <p14:tracePt t="86447" x="8340725" y="3228975"/>
          <p14:tracePt t="86466" x="8332788" y="3205163"/>
          <p14:tracePt t="86484" x="8310563" y="3173413"/>
          <p14:tracePt t="86496" x="8302625" y="3159125"/>
          <p14:tracePt t="86514" x="8294688" y="3127375"/>
          <p14:tracePt t="86532" x="8278813" y="3105150"/>
          <p14:tracePt t="86551" x="8270875" y="3097213"/>
          <p14:tracePt t="86569" x="8270875" y="3089275"/>
          <p14:tracePt t="86585" x="8270875" y="3081338"/>
          <p14:tracePt t="86599" x="8262938" y="3073400"/>
          <p14:tracePt t="86617" x="8256588" y="3051175"/>
          <p14:tracePt t="86630" x="8248650" y="3035300"/>
          <p14:tracePt t="86649" x="8240713" y="3019425"/>
          <p14:tracePt t="86666" x="8240713" y="3011488"/>
          <p14:tracePt t="87094" x="8240713" y="3019425"/>
          <p14:tracePt t="87097" x="8240713" y="3027363"/>
          <p14:tracePt t="87100" x="8240713" y="3035300"/>
          <p14:tracePt t="87115" x="8240713" y="3065463"/>
          <p14:tracePt t="87133" x="8240713" y="3081338"/>
          <p14:tracePt t="87151" x="8240713" y="3105150"/>
          <p14:tracePt t="87163" x="8240713" y="3113088"/>
          <p14:tracePt t="87182" x="8248650" y="3127375"/>
          <p14:tracePt t="87200" x="8248650" y="3135313"/>
          <p14:tracePt t="87200" x="8256588" y="3135313"/>
          <p14:tracePt t="87218" x="8256588" y="3143250"/>
          <p14:tracePt t="87275" x="8256588" y="3151188"/>
          <p14:tracePt t="87288" x="8256588" y="3159125"/>
          <p14:tracePt t="87293" x="8256588" y="3167063"/>
          <p14:tracePt t="87299" x="8256588" y="3173413"/>
          <p14:tracePt t="87306" x="8256588" y="3181350"/>
          <p14:tracePt t="87315" x="8256588" y="3189288"/>
          <p14:tracePt t="87333" x="8240713" y="3221038"/>
          <p14:tracePt t="87351" x="8216900" y="3259138"/>
          <p14:tracePt t="87364" x="8194675" y="3297238"/>
          <p14:tracePt t="87364" x="8186738" y="3297238"/>
          <p14:tracePt t="87382" x="8140700" y="3367088"/>
          <p14:tracePt t="87400" x="8093075" y="3429000"/>
          <p14:tracePt t="87418" x="8078788" y="3459163"/>
          <p14:tracePt t="91502" x="8070850" y="3459163"/>
          <p14:tracePt t="91503" x="8070850" y="3452813"/>
          <p14:tracePt t="91507" x="8054975" y="3421063"/>
          <p14:tracePt t="91519" x="7954963" y="3251200"/>
          <p14:tracePt t="91538" x="7807325" y="2997200"/>
          <p14:tracePt t="91538" x="7800975" y="2989263"/>
          <p14:tracePt t="91556" x="7753350" y="2919413"/>
          <p14:tracePt t="91556" x="7745413" y="2911475"/>
          <p14:tracePt t="91568" x="7723188" y="2895600"/>
          <p14:tracePt t="91586" x="7575550" y="2803525"/>
          <p14:tracePt t="91605" x="7321550" y="2711450"/>
          <p14:tracePt t="91605" x="7297738" y="2695575"/>
          <p14:tracePt t="91623" x="7089775" y="2625725"/>
          <p14:tracePt t="91623" x="7081838" y="2625725"/>
          <p14:tracePt t="91635" x="6997700" y="2595563"/>
          <p14:tracePt t="91635" x="6981825" y="2595563"/>
          <p14:tracePt t="91653" x="6911975" y="2563813"/>
          <p14:tracePt t="91671" x="6842125" y="2541588"/>
          <p14:tracePt t="91689" x="6765925" y="2517775"/>
          <p14:tracePt t="91701" x="6711950" y="2493963"/>
          <p14:tracePt t="91720" x="6634163" y="2463800"/>
          <p14:tracePt t="91720" x="6626225" y="2463800"/>
          <p14:tracePt t="91738" x="6580188" y="2439988"/>
          <p14:tracePt t="91738" x="6572250" y="2439988"/>
          <p14:tracePt t="91756" x="6526213" y="2417763"/>
          <p14:tracePt t="91768" x="6502400" y="2409825"/>
          <p14:tracePt t="91786" x="6486525" y="2401888"/>
          <p14:tracePt t="91804" x="6472238" y="2393950"/>
          <p14:tracePt t="91823" x="6464300" y="2393950"/>
          <p14:tracePt t="91835" x="6456363" y="2393950"/>
          <p14:tracePt t="91853" x="6418263" y="2393950"/>
          <p14:tracePt t="91871" x="6378575" y="2401888"/>
          <p14:tracePt t="91889" x="6364288" y="2409825"/>
          <p14:tracePt t="91902" x="6356350" y="2417763"/>
          <p14:tracePt t="91902" x="6348413" y="2417763"/>
          <p14:tracePt t="91920" x="6332538" y="2432050"/>
          <p14:tracePt t="91938" x="6324600" y="2447925"/>
          <p14:tracePt t="91956" x="6316663" y="2455863"/>
          <p14:tracePt t="93224" x="6324600" y="2455863"/>
          <p14:tracePt t="93227" x="6332538" y="2455863"/>
          <p14:tracePt t="93230" x="6340475" y="2455863"/>
          <p14:tracePt t="93236" x="6372225" y="2447925"/>
          <p14:tracePt t="93254" x="6440488" y="2447925"/>
          <p14:tracePt t="93273" x="6480175" y="2439988"/>
          <p14:tracePt t="93273" x="6486525" y="2439988"/>
          <p14:tracePt t="93285" x="6518275" y="2432050"/>
          <p14:tracePt t="93303" x="6580188" y="2417763"/>
          <p14:tracePt t="93321" x="6657975" y="2401888"/>
          <p14:tracePt t="93339" x="6704013" y="2386013"/>
          <p14:tracePt t="93351" x="6726238" y="2378075"/>
          <p14:tracePt t="93370" x="6742113" y="2371725"/>
          <p14:tracePt t="93388" x="6757988" y="2363788"/>
          <p14:tracePt t="93406" x="6765925" y="2347913"/>
          <p14:tracePt t="93418" x="6780213" y="2347913"/>
          <p14:tracePt t="93436" x="6788150" y="2332038"/>
          <p14:tracePt t="93455" x="6796088" y="2332038"/>
          <p14:tracePt t="93473" x="6804025" y="2316163"/>
          <p14:tracePt t="93485" x="6804025" y="2309813"/>
          <p14:tracePt t="93503" x="6804025" y="2286000"/>
          <p14:tracePt t="93521" x="6804025" y="2278063"/>
          <p14:tracePt t="93540" x="6804025" y="2270125"/>
          <p14:tracePt t="93606" x="6804025" y="2262188"/>
          <p14:tracePt t="93617" x="6804025" y="2255838"/>
          <p14:tracePt t="93619" x="6796088" y="2255838"/>
          <p14:tracePt t="93629" x="6788150" y="2255838"/>
          <p14:tracePt t="93636" x="6788150" y="2247900"/>
          <p14:tracePt t="93655" x="6765925" y="2239963"/>
          <p14:tracePt t="93673" x="6750050" y="2232025"/>
          <p14:tracePt t="93685" x="6742113" y="2216150"/>
          <p14:tracePt t="93703" x="6726238" y="2208213"/>
          <p14:tracePt t="93722" x="6718300" y="2200275"/>
          <p14:tracePt t="93740" x="6711950" y="2193925"/>
          <p14:tracePt t="93752" x="6704013" y="2185988"/>
          <p14:tracePt t="93770" x="6696075" y="2178050"/>
          <p14:tracePt t="93788" x="6672263" y="2162175"/>
          <p14:tracePt t="93807" x="6657975" y="2154238"/>
          <p14:tracePt t="93807" x="6657975" y="2146300"/>
          <p14:tracePt t="93819" x="6642100" y="2132013"/>
          <p14:tracePt t="93837" x="6602413" y="2092325"/>
          <p14:tracePt t="93855" x="6548438" y="2046288"/>
          <p14:tracePt t="93873" x="6510338" y="2016125"/>
          <p14:tracePt t="93886" x="6480175" y="1992313"/>
          <p14:tracePt t="93904" x="6456363" y="1976438"/>
          <p14:tracePt t="93922" x="6448425" y="1970088"/>
          <p14:tracePt t="93940" x="6432550" y="1962150"/>
          <p14:tracePt t="93952" x="6418263" y="1962150"/>
          <p14:tracePt t="93970" x="6386513" y="1954213"/>
          <p14:tracePt t="93989" x="6348413" y="1954213"/>
          <p14:tracePt t="94007" x="6302375" y="1970088"/>
          <p14:tracePt t="94019" x="6262688" y="1992313"/>
          <p14:tracePt t="94037" x="6224588" y="2024063"/>
          <p14:tracePt t="94055" x="6170613" y="2070100"/>
          <p14:tracePt t="94074" x="6116638" y="2108200"/>
          <p14:tracePt t="94086" x="6086475" y="2132013"/>
          <p14:tracePt t="94104" x="6030913" y="2178050"/>
          <p14:tracePt t="94122" x="6000750" y="2216150"/>
          <p14:tracePt t="94140" x="5970588" y="2270125"/>
          <p14:tracePt t="94152" x="5962650" y="2309813"/>
          <p14:tracePt t="94170" x="5962650" y="2347913"/>
          <p14:tracePt t="94189" x="5962650" y="2371725"/>
          <p14:tracePt t="94207" x="5962650" y="2378075"/>
          <p14:tracePt t="94285" x="5962650" y="2386013"/>
          <p14:tracePt t="95490" x="5962650" y="2393950"/>
          <p14:tracePt t="95492" x="5962650" y="2401888"/>
          <p14:tracePt t="95494" x="5962650" y="2409825"/>
          <p14:tracePt t="95505" x="5984875" y="2471738"/>
          <p14:tracePt t="95523" x="6038850" y="2541588"/>
          <p14:tracePt t="95542" x="6100763" y="2625725"/>
          <p14:tracePt t="95542" x="6100763" y="2633663"/>
          <p14:tracePt t="95554" x="6154738" y="2703513"/>
          <p14:tracePt t="95554" x="6162675" y="2703513"/>
          <p14:tracePt t="95572" x="6270625" y="2833688"/>
          <p14:tracePt t="95590" x="6378575" y="2989263"/>
          <p14:tracePt t="95608" x="6510338" y="3135313"/>
          <p14:tracePt t="95621" x="6588125" y="3221038"/>
          <p14:tracePt t="95621" x="6596063" y="3228975"/>
          <p14:tracePt t="95639" x="6726238" y="3343275"/>
          <p14:tracePt t="95639" x="6726238" y="3351213"/>
          <p14:tracePt t="95658" x="6881813" y="3498850"/>
          <p14:tracePt t="95675" x="7035800" y="3652838"/>
          <p14:tracePt t="95687" x="7197725" y="3768725"/>
          <p14:tracePt t="95705" x="7421563" y="3900488"/>
          <p14:tracePt t="95724" x="7607300" y="3984625"/>
          <p14:tracePt t="95724" x="7615238" y="3984625"/>
          <p14:tracePt t="95742" x="7723188" y="4016375"/>
          <p14:tracePt t="95754" x="7753350" y="4024313"/>
          <p14:tracePt t="95772" x="7769225" y="4024313"/>
          <p14:tracePt t="95790" x="7785100" y="4024313"/>
          <p14:tracePt t="95809" x="7800975" y="4008438"/>
          <p14:tracePt t="95821" x="7815263" y="3984625"/>
          <p14:tracePt t="95821" x="7823200" y="3984625"/>
          <p14:tracePt t="95839" x="7839075" y="3954463"/>
          <p14:tracePt t="95857" x="7861300" y="3922713"/>
          <p14:tracePt t="95875" x="7869238" y="3884613"/>
          <p14:tracePt t="95887" x="7877175" y="3854450"/>
          <p14:tracePt t="95906" x="7877175" y="3814763"/>
          <p14:tracePt t="95906" x="7877175" y="3806825"/>
          <p14:tracePt t="95924" x="7869238" y="3768725"/>
          <p14:tracePt t="95942" x="7847013" y="3722688"/>
          <p14:tracePt t="95954" x="7831138" y="3690938"/>
          <p14:tracePt t="95972" x="7800975" y="3644900"/>
          <p14:tracePt t="95991" x="7785100" y="3614738"/>
          <p14:tracePt t="95991" x="7777163" y="3606800"/>
          <p14:tracePt t="96009" x="7761288" y="3575050"/>
          <p14:tracePt t="96009" x="7761288" y="3568700"/>
          <p14:tracePt t="96021" x="7745413" y="3544888"/>
          <p14:tracePt t="96039" x="7731125" y="3506788"/>
          <p14:tracePt t="96057" x="7707313" y="3475038"/>
          <p14:tracePt t="96075" x="7691438" y="3444875"/>
          <p14:tracePt t="96088" x="7685088" y="3436938"/>
          <p14:tracePt t="96106" x="7669213" y="3413125"/>
          <p14:tracePt t="96124" x="7661275" y="3398838"/>
          <p14:tracePt t="96142" x="7645400" y="3375025"/>
          <p14:tracePt t="96154" x="7637463" y="3359150"/>
          <p14:tracePt t="96173" x="7623175" y="3328988"/>
          <p14:tracePt t="96191" x="7615238" y="3297238"/>
          <p14:tracePt t="96209" x="7607300" y="3275013"/>
          <p14:tracePt t="96221" x="7607300" y="3259138"/>
          <p14:tracePt t="96239" x="7607300" y="3251200"/>
          <p14:tracePt t="96279" x="7599363" y="3251200"/>
          <p14:tracePt t="96504" x="7591425" y="3251200"/>
          <p14:tracePt t="96506" x="7583488" y="3251200"/>
          <p14:tracePt t="96507" x="7583488" y="3243263"/>
          <p14:tracePt t="96524" x="7537450" y="3243263"/>
          <p14:tracePt t="96543" x="7491413" y="3243263"/>
          <p14:tracePt t="96555" x="7467600" y="3243263"/>
          <p14:tracePt t="96555" x="7459663" y="3243263"/>
          <p14:tracePt t="96573" x="7429500" y="3235325"/>
          <p14:tracePt t="96591" x="7391400" y="3235325"/>
          <p14:tracePt t="96609" x="7337425" y="3235325"/>
          <p14:tracePt t="96622" x="7297738" y="3235325"/>
          <p14:tracePt t="96640" x="7251700" y="3235325"/>
          <p14:tracePt t="96658" x="7197725" y="3235325"/>
          <p14:tracePt t="96676" x="7143750" y="3235325"/>
          <p14:tracePt t="96688" x="7119938" y="3235325"/>
          <p14:tracePt t="96706" x="7097713" y="3235325"/>
          <p14:tracePt t="96895" x="7105650" y="3235325"/>
          <p14:tracePt t="96898" x="7113588" y="3235325"/>
          <p14:tracePt t="96901" x="7119938" y="3235325"/>
          <p14:tracePt t="96906" x="7135813" y="3235325"/>
          <p14:tracePt t="96907" x="7143750" y="3235325"/>
          <p14:tracePt t="96925" x="7213600" y="3235325"/>
          <p14:tracePt t="96943" x="7267575" y="3235325"/>
          <p14:tracePt t="96955" x="7289800" y="3235325"/>
          <p14:tracePt t="96973" x="7321550" y="3235325"/>
          <p14:tracePt t="96992" x="7337425" y="3235325"/>
          <p14:tracePt t="96992" x="7337425" y="3228975"/>
          <p14:tracePt t="97010" x="7343775" y="3228975"/>
          <p14:tracePt t="97204" x="7351713" y="3228975"/>
          <p14:tracePt t="97624" x="7343775" y="3228975"/>
          <p14:tracePt t="97627" x="7337425" y="3235325"/>
          <p14:tracePt t="97631" x="7329488" y="3235325"/>
          <p14:tracePt t="97641" x="7321550" y="3251200"/>
          <p14:tracePt t="97659" x="7305675" y="3267075"/>
          <p14:tracePt t="97820" x="7313613" y="3267075"/>
          <p14:tracePt t="97824" x="7321550" y="3267075"/>
          <p14:tracePt t="97825" x="7321550" y="3259138"/>
          <p14:tracePt t="97841" x="7359650" y="3251200"/>
          <p14:tracePt t="97859" x="7383463" y="3243263"/>
          <p14:tracePt t="97877" x="7391400" y="3235325"/>
          <p14:tracePt t="98898" x="7383463" y="3235325"/>
          <p14:tracePt t="98899" x="7375525" y="3235325"/>
          <p14:tracePt t="98903" x="7359650" y="3243263"/>
          <p14:tracePt t="98909" x="7329488" y="3251200"/>
          <p14:tracePt t="98909" x="7329488" y="3259138"/>
          <p14:tracePt t="98927" x="7235825" y="3282950"/>
          <p14:tracePt t="98945" x="7159625" y="3289300"/>
          <p14:tracePt t="98957" x="7119938" y="3297238"/>
          <p14:tracePt t="98975" x="7058025" y="3297238"/>
          <p14:tracePt t="98994" x="6973888" y="3297238"/>
          <p14:tracePt t="98994" x="6965950" y="3297238"/>
          <p14:tracePt t="99012" x="6896100" y="3297238"/>
          <p14:tracePt t="99024" x="6858000" y="3297238"/>
          <p14:tracePt t="99042" x="6811963" y="3289300"/>
          <p14:tracePt t="99060" x="6772275" y="3282950"/>
          <p14:tracePt t="99079" x="6726238" y="3267075"/>
          <p14:tracePt t="99079" x="6718300" y="3267075"/>
          <p14:tracePt t="99091" x="6680200" y="3259138"/>
          <p14:tracePt t="99109" x="6596063" y="3235325"/>
          <p14:tracePt t="99127" x="6510338" y="3221038"/>
          <p14:tracePt t="99145" x="6432550" y="3205163"/>
          <p14:tracePt t="99157" x="6386513" y="3197225"/>
          <p14:tracePt t="99176" x="6348413" y="3197225"/>
          <p14:tracePt t="99194" x="6332538" y="3197225"/>
          <p14:tracePt t="99212" x="6324600" y="3197225"/>
          <p14:tracePt t="99754" x="6324600" y="3189288"/>
          <p14:tracePt t="99761" x="6332538" y="3189288"/>
          <p14:tracePt t="99768" x="6332538" y="3181350"/>
          <p14:tracePt t="99769" x="6340475" y="3181350"/>
          <p14:tracePt t="99778" x="6348413" y="3181350"/>
          <p14:tracePt t="100322" x="6340475" y="3181350"/>
          <p14:tracePt t="100325" x="6332538" y="3181350"/>
          <p14:tracePt t="100328" x="6324600" y="3189288"/>
          <p14:tracePt t="100334" x="6316663" y="3189288"/>
          <p14:tracePt t="100335" x="6316663" y="3197225"/>
          <p14:tracePt t="100346" x="6310313" y="3197225"/>
          <p14:tracePt t="100359" x="6302375" y="3205163"/>
          <p14:tracePt t="100377" x="6286500" y="3205163"/>
          <p14:tracePt t="100395" x="6286500" y="3213100"/>
          <p14:tracePt t="100413" x="6278563" y="3213100"/>
          <p14:tracePt t="100497" x="6270625" y="3213100"/>
          <p14:tracePt t="100535" x="6262688" y="3213100"/>
          <p14:tracePt t="101784" x="6256338" y="3213100"/>
          <p14:tracePt t="101792" x="6256338" y="3221038"/>
          <p14:tracePt t="101793" x="6248400" y="3221038"/>
          <p14:tracePt t="101799" x="6240463" y="3221038"/>
          <p14:tracePt t="101809" x="6224588" y="3235325"/>
          <p14:tracePt t="101827" x="6194425" y="3251200"/>
          <p14:tracePt t="101845" x="6194425" y="3275013"/>
          <p14:tracePt t="101863" x="6200775" y="3343275"/>
          <p14:tracePt t="101875" x="6248400" y="3390900"/>
          <p14:tracePt t="101894" x="6356350" y="3452813"/>
          <p14:tracePt t="101912" x="6518275" y="3498850"/>
          <p14:tracePt t="101930" x="6664325" y="3514725"/>
          <p14:tracePt t="101942" x="6750050" y="3521075"/>
          <p14:tracePt t="101960" x="6873875" y="3521075"/>
          <p14:tracePt t="101979" x="7004050" y="3521075"/>
          <p14:tracePt t="101979" x="7011988" y="3521075"/>
          <p14:tracePt t="101997" x="7151688" y="3521075"/>
          <p14:tracePt t="101997" x="7159625" y="3521075"/>
          <p14:tracePt t="102009" x="7235825" y="3521075"/>
          <p14:tracePt t="102027" x="7289800" y="3521075"/>
          <p14:tracePt t="102045" x="7305675" y="3521075"/>
          <p14:tracePt t="102160" x="7313613" y="3521075"/>
          <p14:tracePt t="102168" x="7321550" y="3521075"/>
          <p14:tracePt t="102171" x="7329488" y="3521075"/>
          <p14:tracePt t="102179" x="7351713" y="3514725"/>
          <p14:tracePt t="102179" x="7351713" y="3506788"/>
          <p14:tracePt t="102197" x="7429500" y="3482975"/>
          <p14:tracePt t="102209" x="7475538" y="3467100"/>
          <p14:tracePt t="102227" x="7569200" y="3444875"/>
          <p14:tracePt t="102245" x="7669213" y="3421063"/>
          <p14:tracePt t="102264" x="7745413" y="3390900"/>
          <p14:tracePt t="102264" x="7753350" y="3390900"/>
          <p14:tracePt t="102276" x="7793038" y="3375025"/>
          <p14:tracePt t="102294" x="7815263" y="3375025"/>
          <p14:tracePt t="102326" x="7823200" y="3375025"/>
          <p14:tracePt t="102342" x="7831138" y="3375025"/>
          <p14:tracePt t="102346" x="7831138" y="3367088"/>
          <p14:tracePt t="102361" x="7839075" y="3367088"/>
          <p14:tracePt t="102396" x="7847013" y="3367088"/>
          <p14:tracePt t="102437" x="7854950" y="3367088"/>
          <p14:tracePt t="102461" x="7854950" y="3359150"/>
          <p14:tracePt t="102498" x="7861300" y="3359150"/>
          <p14:tracePt t="102505" x="7869238" y="3351213"/>
          <p14:tracePt t="102508" x="7877175" y="3351213"/>
          <p14:tracePt t="102512" x="7877175" y="3343275"/>
          <p14:tracePt t="102531" x="7900988" y="3328988"/>
          <p14:tracePt t="102543" x="7915275" y="3321050"/>
          <p14:tracePt t="102561" x="7939088" y="3305175"/>
          <p14:tracePt t="102579" x="7962900" y="3289300"/>
          <p14:tracePt t="102597" x="7985125" y="3275013"/>
          <p14:tracePt t="102609" x="8001000" y="3267075"/>
          <p14:tracePt t="102628" x="8016875" y="3259138"/>
          <p14:tracePt t="102646" x="8047038" y="3259138"/>
          <p14:tracePt t="102664" x="8070850" y="3251200"/>
          <p14:tracePt t="102676" x="8078788" y="3243263"/>
          <p14:tracePt t="102694" x="8086725" y="3243263"/>
          <p14:tracePt t="102774" x="8086725" y="3235325"/>
          <p14:tracePt t="102802" x="8086725" y="3228975"/>
          <p14:tracePt t="102805" x="8086725" y="3221038"/>
          <p14:tracePt t="102808" x="8086725" y="3213100"/>
          <p14:tracePt t="102810" x="8078788" y="3213100"/>
          <p14:tracePt t="102828" x="8039100" y="3173413"/>
          <p14:tracePt t="102846" x="8001000" y="3151188"/>
          <p14:tracePt t="102864" x="7977188" y="3135313"/>
          <p14:tracePt t="102876" x="7954963" y="3127375"/>
          <p14:tracePt t="102895" x="7923213" y="3113088"/>
          <p14:tracePt t="102895" x="7915275" y="3105150"/>
          <p14:tracePt t="102913" x="7885113" y="3089275"/>
          <p14:tracePt t="102931" x="7854950" y="3073400"/>
          <p14:tracePt t="102943" x="7839075" y="3057525"/>
          <p14:tracePt t="102961" x="7823200" y="3043238"/>
          <p14:tracePt t="102979" x="7807325" y="3035300"/>
          <p14:tracePt t="102998" x="7800975" y="3035300"/>
          <p14:tracePt t="103141" x="7807325" y="3035300"/>
          <p14:tracePt t="103142" x="7815263" y="3035300"/>
          <p14:tracePt t="103145" x="7823200" y="3035300"/>
          <p14:tracePt t="103149" x="7847013" y="3043238"/>
          <p14:tracePt t="103161" x="7908925" y="3073400"/>
          <p14:tracePt t="103180" x="8008938" y="3105150"/>
          <p14:tracePt t="103198" x="8078788" y="3113088"/>
          <p14:tracePt t="103210" x="8101013" y="3119438"/>
          <p14:tracePt t="103228" x="8132763" y="3119438"/>
          <p14:tracePt t="103246" x="8147050" y="3119438"/>
          <p14:tracePt t="103265" x="8162925" y="3119438"/>
          <p14:tracePt t="103277" x="8170863" y="3119438"/>
          <p14:tracePt t="103295" x="8186738" y="3119438"/>
          <p14:tracePt t="103393" x="8194675" y="3127375"/>
          <p14:tracePt t="103397" x="8194675" y="3135313"/>
          <p14:tracePt t="103400" x="8194675" y="3143250"/>
          <p14:tracePt t="103410" x="8194675" y="3181350"/>
          <p14:tracePt t="103428" x="8201025" y="3205163"/>
          <p14:tracePt t="103447" x="8216900" y="3228975"/>
          <p14:tracePt t="103465" x="8240713" y="3275013"/>
          <p14:tracePt t="103477" x="8248650" y="3289300"/>
          <p14:tracePt t="103495" x="8262938" y="3313113"/>
          <p14:tracePt t="103513" x="8286750" y="3336925"/>
          <p14:tracePt t="103532" x="8302625" y="3343275"/>
          <p14:tracePt t="103544" x="8310563" y="3343275"/>
          <p14:tracePt t="103562" x="8348663" y="3343275"/>
          <p14:tracePt t="103580" x="8378825" y="3289300"/>
          <p14:tracePt t="103598" x="8394700" y="3228975"/>
          <p14:tracePt t="103610" x="8394700" y="3173413"/>
          <p14:tracePt t="103629" x="8386763" y="3113088"/>
          <p14:tracePt t="103629" x="8386763" y="3105150"/>
          <p14:tracePt t="103647" x="8364538" y="3051175"/>
          <p14:tracePt t="103665" x="8332788" y="3003550"/>
          <p14:tracePt t="103677" x="8302625" y="2989263"/>
          <p14:tracePt t="103695" x="8270875" y="2965450"/>
          <p14:tracePt t="103714" x="8224838" y="2949575"/>
          <p14:tracePt t="103714" x="8216900" y="2949575"/>
          <p14:tracePt t="103732" x="8132763" y="2935288"/>
          <p14:tracePt t="103744" x="8054975" y="2919413"/>
          <p14:tracePt t="103762" x="7939088" y="2895600"/>
          <p14:tracePt t="103780" x="7831138" y="2881313"/>
          <p14:tracePt t="103798" x="7761288" y="2873375"/>
          <p14:tracePt t="103811" x="7731125" y="2873375"/>
          <p14:tracePt t="103829" x="7707313" y="2873375"/>
          <p14:tracePt t="103847" x="7699375" y="2873375"/>
          <p14:tracePt t="103872" x="7691438" y="2873375"/>
          <p14:tracePt t="103878" x="7685088" y="2873375"/>
          <p14:tracePt t="103896" x="7669213" y="2873375"/>
          <p14:tracePt t="103914" x="7637463" y="2911475"/>
          <p14:tracePt t="103932" x="7591425" y="2949575"/>
          <p14:tracePt t="103944" x="7575550" y="2973388"/>
          <p14:tracePt t="103962" x="7545388" y="3019425"/>
          <p14:tracePt t="103980" x="7521575" y="3073400"/>
          <p14:tracePt t="103999" x="7515225" y="3135313"/>
          <p14:tracePt t="104011" x="7507288" y="3181350"/>
          <p14:tracePt t="104029" x="7507288" y="3289300"/>
          <p14:tracePt t="104047" x="7515225" y="3405188"/>
          <p14:tracePt t="104065" x="7545388" y="3506788"/>
          <p14:tracePt t="104078" x="7561263" y="3552825"/>
          <p14:tracePt t="104078" x="7569200" y="3552825"/>
          <p14:tracePt t="104096" x="7583488" y="3582988"/>
          <p14:tracePt t="104114" x="7591425" y="3590925"/>
          <p14:tracePt t="104195" x="7599363" y="3590925"/>
          <p14:tracePt t="104197" x="7607300" y="3590925"/>
          <p14:tracePt t="104199" x="7607300" y="3598863"/>
          <p14:tracePt t="104211" x="7645400" y="3598863"/>
          <p14:tracePt t="104229" x="7707313" y="3606800"/>
          <p14:tracePt t="104247" x="7745413" y="3606800"/>
          <p14:tracePt t="104266" x="7785100" y="3606800"/>
          <p14:tracePt t="104278" x="7807325" y="3606800"/>
          <p14:tracePt t="104296" x="7839075" y="3606800"/>
          <p14:tracePt t="104314" x="7861300" y="3598863"/>
          <p14:tracePt t="104332" x="7877175" y="3598863"/>
          <p14:tracePt t="104344" x="7885113" y="3598863"/>
          <p14:tracePt t="104378" x="7893050" y="3598863"/>
          <p14:tracePt t="104390" x="7900988" y="3598863"/>
          <p14:tracePt t="104411" x="7908925" y="3598863"/>
          <p14:tracePt t="104520" x="7915275" y="3598863"/>
          <p14:tracePt t="104531" x="7923213" y="3598863"/>
          <p14:tracePt t="104536" x="7931150" y="3598863"/>
          <p14:tracePt t="104544" x="7939088" y="3598863"/>
          <p14:tracePt t="104551" x="7947025" y="3598863"/>
          <p14:tracePt t="104563" x="7962900" y="3614738"/>
          <p14:tracePt t="104581" x="7993063" y="3614738"/>
          <p14:tracePt t="104599" x="8016875" y="3614738"/>
          <p14:tracePt t="104611" x="8031163" y="3614738"/>
          <p14:tracePt t="104632" x="8070850" y="3614738"/>
          <p14:tracePt t="104648" x="8101013" y="3606800"/>
          <p14:tracePt t="104666" x="8154988" y="3598863"/>
          <p14:tracePt t="104678" x="8194675" y="3590925"/>
          <p14:tracePt t="104696" x="8248650" y="3575050"/>
          <p14:tracePt t="104715" x="8294688" y="3568700"/>
          <p14:tracePt t="104733" x="8324850" y="3560763"/>
          <p14:tracePt t="104745" x="8348663" y="3552825"/>
          <p14:tracePt t="104765" x="8378825" y="3544888"/>
          <p14:tracePt t="104781" x="8402638" y="3529013"/>
          <p14:tracePt t="104799" x="8426450" y="3521075"/>
          <p14:tracePt t="104812" x="8448675" y="3506788"/>
          <p14:tracePt t="104830" x="8480425" y="3482975"/>
          <p14:tracePt t="104848" x="8510588" y="3452813"/>
          <p14:tracePt t="104866" x="8534400" y="3429000"/>
          <p14:tracePt t="104878" x="8548688" y="3405188"/>
          <p14:tracePt t="104897" x="8564563" y="3382963"/>
          <p14:tracePt t="104915" x="8580438" y="3359150"/>
          <p14:tracePt t="104933" x="8588375" y="3336925"/>
          <p14:tracePt t="104945" x="8596313" y="3321050"/>
          <p14:tracePt t="104963" x="8596313" y="3305175"/>
          <p14:tracePt t="104982" x="8596313" y="3297238"/>
          <p14:tracePt t="105000" x="8602663" y="3282950"/>
          <p14:tracePt t="105018" x="8602663" y="3275013"/>
          <p14:tracePt t="105032" x="8602663" y="3267075"/>
          <p14:tracePt t="105048" x="8588375" y="3251200"/>
          <p14:tracePt t="105066" x="8580438" y="3235325"/>
          <p14:tracePt t="105079" x="8572500" y="3228975"/>
          <p14:tracePt t="105079" x="8572500" y="3221038"/>
          <p14:tracePt t="105097" x="8548688" y="3205163"/>
          <p14:tracePt t="105115" x="8542338" y="3189288"/>
          <p14:tracePt t="105133" x="8518525" y="3173413"/>
          <p14:tracePt t="105145" x="8510588" y="3159125"/>
          <p14:tracePt t="105164" x="8494713" y="3135313"/>
          <p14:tracePt t="105182" x="8480425" y="3113088"/>
          <p14:tracePt t="105200" x="8464550" y="3097213"/>
          <p14:tracePt t="105212" x="8456613" y="3081338"/>
          <p14:tracePt t="105230" x="8440738" y="3065463"/>
          <p14:tracePt t="105248" x="8426450" y="3051175"/>
          <p14:tracePt t="105267" x="8418513" y="3043238"/>
          <p14:tracePt t="105279" x="8402638" y="3027363"/>
          <p14:tracePt t="105297" x="8378825" y="3011488"/>
          <p14:tracePt t="105315" x="8348663" y="2989263"/>
          <p14:tracePt t="105333" x="8302625" y="2973388"/>
          <p14:tracePt t="105346" x="8270875" y="2957513"/>
          <p14:tracePt t="105346" x="8262938" y="2957513"/>
          <p14:tracePt t="105364" x="8208963" y="2943225"/>
          <p14:tracePt t="105382" x="8170863" y="2935288"/>
          <p14:tracePt t="105400" x="8147050" y="2927350"/>
          <p14:tracePt t="105412" x="8140700" y="2919413"/>
          <p14:tracePt t="105430" x="8124825" y="2919413"/>
          <p14:tracePt t="105449" x="8101013" y="2911475"/>
          <p14:tracePt t="105467" x="8070850" y="2911475"/>
          <p14:tracePt t="105479" x="8047038" y="2903538"/>
          <p14:tracePt t="105497" x="7993063" y="2903538"/>
          <p14:tracePt t="105515" x="7931150" y="2903538"/>
          <p14:tracePt t="105534" x="7869238" y="2903538"/>
          <p14:tracePt t="105546" x="7831138" y="2903538"/>
          <p14:tracePt t="105564" x="7793038" y="2903538"/>
          <p14:tracePt t="105582" x="7753350" y="2903538"/>
          <p14:tracePt t="105600" x="7715250" y="2911475"/>
          <p14:tracePt t="105613" x="7685088" y="2919413"/>
          <p14:tracePt t="105631" x="7645400" y="2943225"/>
          <p14:tracePt t="105631" x="7637463" y="2943225"/>
          <p14:tracePt t="105649" x="7599363" y="2973388"/>
          <p14:tracePt t="105667" x="7553325" y="3011488"/>
          <p14:tracePt t="105679" x="7537450" y="3043238"/>
          <p14:tracePt t="105697" x="7521575" y="3089275"/>
          <p14:tracePt t="105716" x="7521575" y="3151188"/>
          <p14:tracePt t="105716" x="7521575" y="3159125"/>
          <p14:tracePt t="105734" x="7537450" y="3228975"/>
          <p14:tracePt t="105746" x="7561263" y="3267075"/>
          <p14:tracePt t="105764" x="7607300" y="3367088"/>
          <p14:tracePt t="105782" x="7685088" y="3482975"/>
          <p14:tracePt t="105801" x="7793038" y="3622675"/>
          <p14:tracePt t="105813" x="7861300" y="3676650"/>
          <p14:tracePt t="105831" x="7954963" y="3738563"/>
          <p14:tracePt t="105849" x="8001000" y="3768725"/>
          <p14:tracePt t="105867" x="8024813" y="3776663"/>
          <p14:tracePt t="105879" x="8031163" y="3784600"/>
          <p14:tracePt t="106383" x="8031163" y="3776663"/>
          <p14:tracePt t="106385" x="8024813" y="3776663"/>
          <p14:tracePt t="106389" x="7985125" y="3760788"/>
          <p14:tracePt t="106401" x="7869238" y="3722688"/>
          <p14:tracePt t="106413" x="7699375" y="3690938"/>
          <p14:tracePt t="106432" x="7437438" y="3668713"/>
          <p14:tracePt t="106432" x="7421563" y="3668713"/>
          <p14:tracePt t="106450" x="7173913" y="3668713"/>
          <p14:tracePt t="106450" x="7167563" y="3668713"/>
          <p14:tracePt t="106468" x="6958013" y="3668713"/>
          <p14:tracePt t="106480" x="6819900" y="3676650"/>
          <p14:tracePt t="106498" x="6642100" y="3714750"/>
          <p14:tracePt t="106516" x="6464300" y="3800475"/>
          <p14:tracePt t="106535" x="6356350" y="3884613"/>
          <p14:tracePt t="106535" x="6348413" y="3892550"/>
          <p14:tracePt t="106547" x="6316663" y="3946525"/>
          <p14:tracePt t="106565" x="6278563" y="4008438"/>
          <p14:tracePt t="106583" x="6262688" y="4086225"/>
          <p14:tracePt t="106601" x="6262688" y="4178300"/>
          <p14:tracePt t="106613" x="6262688" y="4248150"/>
          <p14:tracePt t="106632" x="6262688" y="4356100"/>
          <p14:tracePt t="106650" x="6262688" y="4456113"/>
          <p14:tracePt t="106668" x="6262688" y="4525963"/>
          <p14:tracePt t="106680" x="6262688" y="4556125"/>
          <p14:tracePt t="106698" x="6256338" y="4595813"/>
          <p14:tracePt t="106716" x="6240463" y="4641850"/>
          <p14:tracePt t="106735" x="6240463" y="4664075"/>
          <p14:tracePt t="106747" x="6232525" y="4672013"/>
          <p14:tracePt t="106765" x="6232525" y="4687888"/>
          <p14:tracePt t="106783" x="6208713" y="4718050"/>
          <p14:tracePt t="106802" x="6186488" y="4749800"/>
          <p14:tracePt t="106814" x="6170613" y="4765675"/>
          <p14:tracePt t="106832" x="6146800" y="4787900"/>
          <p14:tracePt t="106850" x="6132513" y="4811713"/>
          <p14:tracePt t="106868" x="6108700" y="4819650"/>
          <p14:tracePt t="106880" x="6086475" y="4827588"/>
          <p14:tracePt t="106899" x="6070600" y="4833938"/>
          <p14:tracePt t="106917" x="6054725" y="4841875"/>
          <p14:tracePt t="106998" x="6054725" y="4833938"/>
          <p14:tracePt t="107000" x="6054725" y="4827588"/>
          <p14:tracePt t="107002" x="6054725" y="4819650"/>
          <p14:tracePt t="107014" x="6086475" y="4765675"/>
          <p14:tracePt t="107032" x="6140450" y="4695825"/>
          <p14:tracePt t="107050" x="6216650" y="4633913"/>
          <p14:tracePt t="107069" x="6316663" y="4579938"/>
          <p14:tracePt t="107069" x="6324600" y="4579938"/>
          <p14:tracePt t="107081" x="6386513" y="4556125"/>
          <p14:tracePt t="107081" x="6394450" y="4548188"/>
          <p14:tracePt t="107099" x="6494463" y="4541838"/>
          <p14:tracePt t="107117" x="6588125" y="4533900"/>
          <p14:tracePt t="107135" x="6657975" y="4541838"/>
          <p14:tracePt t="107147" x="6696075" y="4556125"/>
          <p14:tracePt t="107166" x="6726238" y="4579938"/>
          <p14:tracePt t="107166" x="6726238" y="4587875"/>
          <p14:tracePt t="107184" x="6750050" y="4610100"/>
          <p14:tracePt t="107202" x="6772275" y="4657725"/>
          <p14:tracePt t="107214" x="6780213" y="4695825"/>
          <p14:tracePt t="107232" x="6788150" y="4749800"/>
          <p14:tracePt t="107250" x="6804025" y="4819650"/>
          <p14:tracePt t="107269" x="6804025" y="4881563"/>
          <p14:tracePt t="107281" x="6804025" y="4919663"/>
          <p14:tracePt t="107299" x="6796088" y="4965700"/>
          <p14:tracePt t="107317" x="6788150" y="4997450"/>
          <p14:tracePt t="107335" x="6780213" y="5027613"/>
          <p14:tracePt t="107348" x="6780213" y="5035550"/>
          <p14:tracePt t="107621" x="6772275" y="5035550"/>
          <p14:tracePt t="107625" x="6765925" y="5035550"/>
          <p14:tracePt t="107629" x="6757988" y="5035550"/>
          <p14:tracePt t="107635" x="6742113" y="5035550"/>
          <p14:tracePt t="107636" x="6734175" y="5035550"/>
          <p14:tracePt t="107651" x="6680200" y="5035550"/>
          <p14:tracePt t="107669" x="6602413" y="5019675"/>
          <p14:tracePt t="107681" x="6556375" y="5003800"/>
          <p14:tracePt t="107699" x="6494463" y="4981575"/>
          <p14:tracePt t="107718" x="6456363" y="4957763"/>
          <p14:tracePt t="107718" x="6448425" y="4957763"/>
          <p14:tracePt t="107736" x="6394450" y="4935538"/>
          <p14:tracePt t="107748" x="6356350" y="4919663"/>
          <p14:tracePt t="107766" x="6278563" y="4881563"/>
          <p14:tracePt t="107784" x="6200775" y="4849813"/>
          <p14:tracePt t="107803" x="6146800" y="4827588"/>
          <p14:tracePt t="107803" x="6146800" y="4819650"/>
          <p14:tracePt t="107815" x="6116638" y="4803775"/>
          <p14:tracePt t="107833" x="6100763" y="4795838"/>
          <p14:tracePt t="107851" x="6086475" y="4787900"/>
          <p14:tracePt t="107869" x="6070600" y="4779963"/>
          <p14:tracePt t="107881" x="6062663" y="4779963"/>
          <p14:tracePt t="107900" x="6038850" y="4772025"/>
          <p14:tracePt t="107926" x="6030913" y="4772025"/>
          <p14:tracePt t="107936" x="6030913" y="4765675"/>
          <p14:tracePt t="107971" x="6024563" y="4765675"/>
          <p14:tracePt t="107985" x="6016625" y="4765675"/>
          <p14:tracePt t="107990" x="6008688" y="4765675"/>
          <p14:tracePt t="108004" x="6000750" y="4765675"/>
          <p14:tracePt t="108291" x="6008688" y="4765675"/>
          <p14:tracePt t="108292" x="6016625" y="4765675"/>
          <p14:tracePt t="108295" x="6024563" y="4765675"/>
          <p14:tracePt t="108300" x="6038850" y="4765675"/>
          <p14:tracePt t="108318" x="6108700" y="4741863"/>
          <p14:tracePt t="108336" x="6154738" y="4711700"/>
          <p14:tracePt t="108349" x="6194425" y="4687888"/>
          <p14:tracePt t="108367" x="6224588" y="4664075"/>
          <p14:tracePt t="108385" x="6240463" y="4657725"/>
          <p14:tracePt t="108531" x="6248400" y="4657725"/>
          <p14:tracePt t="108534" x="6248400" y="4664075"/>
          <p14:tracePt t="108537" x="6248400" y="4672013"/>
          <p14:tracePt t="108549" x="6270625" y="4733925"/>
          <p14:tracePt t="108567" x="6302375" y="4787900"/>
          <p14:tracePt t="108585" x="6316663" y="4811713"/>
          <p14:tracePt t="108603" x="6332538" y="4827588"/>
          <p14:tracePt t="108615" x="6340475" y="4833938"/>
          <p14:tracePt t="108634" x="6340475" y="4841875"/>
          <p14:tracePt t="108652" x="6348413" y="4849813"/>
          <p14:tracePt t="108670" x="6356350" y="4857750"/>
          <p14:tracePt t="108682" x="6356350" y="4865688"/>
          <p14:tracePt t="108705" x="6356350" y="4873625"/>
          <p14:tracePt t="108719" x="6364288" y="4873625"/>
          <p14:tracePt t="108737" x="6364288" y="4887913"/>
          <p14:tracePt t="108749" x="6372225" y="4895850"/>
          <p14:tracePt t="108767" x="6378575" y="4903788"/>
          <p14:tracePt t="108785" x="6394450" y="4919663"/>
          <p14:tracePt t="108803" x="6480175" y="4965700"/>
          <p14:tracePt t="108816" x="6556375" y="5027613"/>
          <p14:tracePt t="108816" x="6572250" y="5027613"/>
          <p14:tracePt t="108834" x="6696075" y="5119688"/>
          <p14:tracePt t="108852" x="6804025" y="5221288"/>
          <p14:tracePt t="108870" x="6896100" y="5321300"/>
          <p14:tracePt t="108882" x="6943725" y="5375275"/>
          <p14:tracePt t="108901" x="7019925" y="5467350"/>
          <p14:tracePt t="108919" x="7119938" y="5514975"/>
          <p14:tracePt t="108937" x="7259638" y="5545138"/>
          <p14:tracePt t="108949" x="7399338" y="5553075"/>
          <p14:tracePt t="108967" x="7623175" y="5553075"/>
          <p14:tracePt t="108986" x="7793038" y="5521325"/>
          <p14:tracePt t="108986" x="7800975" y="5521325"/>
          <p14:tracePt t="109004" x="7900988" y="5483225"/>
          <p14:tracePt t="109004" x="7908925" y="5483225"/>
          <p14:tracePt t="109016" x="7947025" y="5459413"/>
          <p14:tracePt t="109034" x="7993063" y="5429250"/>
          <p14:tracePt t="109052" x="8054975" y="5391150"/>
          <p14:tracePt t="109071" x="8124825" y="5329238"/>
          <p14:tracePt t="109071" x="8132763" y="5329238"/>
          <p14:tracePt t="109083" x="8170863" y="5297488"/>
          <p14:tracePt t="109101" x="8224838" y="5267325"/>
          <p14:tracePt t="109119" x="8262938" y="5243513"/>
          <p14:tracePt t="109137" x="8302625" y="5221288"/>
          <p14:tracePt t="109149" x="8332788" y="5205413"/>
          <p14:tracePt t="109168" x="8372475" y="5151438"/>
          <p14:tracePt t="109186" x="8402638" y="5105400"/>
          <p14:tracePt t="109204" x="8426450" y="5057775"/>
          <p14:tracePt t="109216" x="8432800" y="5019675"/>
          <p14:tracePt t="109234" x="8448675" y="4957763"/>
          <p14:tracePt t="109253" x="8448675" y="4911725"/>
          <p14:tracePt t="109271" x="8448675" y="4857750"/>
          <p14:tracePt t="109283" x="8448675" y="4827588"/>
          <p14:tracePt t="109301" x="8440738" y="4787900"/>
          <p14:tracePt t="109319" x="8432800" y="4733925"/>
          <p14:tracePt t="109337" x="8410575" y="4687888"/>
          <p14:tracePt t="109350" x="8394700" y="4649788"/>
          <p14:tracePt t="109350" x="8394700" y="4641850"/>
          <p14:tracePt t="109368" x="8364538" y="4602163"/>
          <p14:tracePt t="109386" x="8332788" y="4564063"/>
          <p14:tracePt t="109404" x="8310563" y="4525963"/>
          <p14:tracePt t="109416" x="8286750" y="4502150"/>
          <p14:tracePt t="109435" x="8256588" y="4479925"/>
          <p14:tracePt t="109453" x="8224838" y="4456113"/>
          <p14:tracePt t="109471" x="8201025" y="4440238"/>
          <p14:tracePt t="109483" x="8186738" y="4440238"/>
          <p14:tracePt t="109501" x="8170863" y="4432300"/>
          <p14:tracePt t="109519" x="8140700" y="4432300"/>
          <p14:tracePt t="109538" x="8086725" y="4432300"/>
          <p14:tracePt t="109550" x="8031163" y="4440238"/>
          <p14:tracePt t="109568" x="7947025" y="4464050"/>
          <p14:tracePt t="109586" x="7861300" y="4494213"/>
          <p14:tracePt t="109604" x="7785100" y="4525963"/>
          <p14:tracePt t="109616" x="7745413" y="4548188"/>
          <p14:tracePt t="109635" x="7685088" y="4595813"/>
          <p14:tracePt t="109653" x="7629525" y="4649788"/>
          <p14:tracePt t="109665" x="7599363" y="4687888"/>
          <p14:tracePt t="109683" x="7561263" y="4749800"/>
          <p14:tracePt t="109701" x="7515225" y="4827588"/>
          <p14:tracePt t="109720" x="7499350" y="4881563"/>
          <p14:tracePt t="109720" x="7491413" y="4887913"/>
          <p14:tracePt t="109732" x="7491413" y="4927600"/>
          <p14:tracePt t="109750" x="7491413" y="4973638"/>
          <p14:tracePt t="109768" x="7491413" y="5027613"/>
          <p14:tracePt t="109786" x="7491413" y="5081588"/>
          <p14:tracePt t="109799" x="7499350" y="5119688"/>
          <p14:tracePt t="109817" x="7521575" y="5181600"/>
          <p14:tracePt t="109835" x="7537450" y="5221288"/>
          <p14:tracePt t="109853" x="7561263" y="5251450"/>
          <p14:tracePt t="109865" x="7569200" y="5259388"/>
          <p14:tracePt t="109884" x="7591425" y="5283200"/>
          <p14:tracePt t="109902" x="7623175" y="5305425"/>
          <p14:tracePt t="109920" x="7661275" y="5329238"/>
          <p14:tracePt t="109932" x="7685088" y="5343525"/>
          <p14:tracePt t="109950" x="7723188" y="5351463"/>
          <p14:tracePt t="109968" x="7769225" y="5375275"/>
          <p14:tracePt t="109987" x="7815263" y="5391150"/>
          <p14:tracePt t="109987" x="7815263" y="5399088"/>
          <p14:tracePt t="109999" x="7847013" y="5405438"/>
          <p14:tracePt t="110017" x="7915275" y="5413375"/>
          <p14:tracePt t="110035" x="7993063" y="5413375"/>
          <p14:tracePt t="110053" x="8070850" y="5399088"/>
          <p14:tracePt t="110065" x="8124825" y="5383213"/>
          <p14:tracePt t="110084" x="8201025" y="5343525"/>
          <p14:tracePt t="110084" x="8208963" y="5343525"/>
          <p14:tracePt t="110102" x="8270875" y="5297488"/>
          <p14:tracePt t="110120" x="8310563" y="5251450"/>
          <p14:tracePt t="110132" x="8332788" y="5221288"/>
          <p14:tracePt t="110151" x="8372475" y="5173663"/>
          <p14:tracePt t="110169" x="8386763" y="5135563"/>
          <p14:tracePt t="110169" x="8394700" y="5135563"/>
          <p14:tracePt t="110187" x="8418513" y="5097463"/>
          <p14:tracePt t="110199" x="8432800" y="5065713"/>
          <p14:tracePt t="110217" x="8440738" y="5043488"/>
          <p14:tracePt t="110235" x="8456613" y="5011738"/>
          <p14:tracePt t="110254" x="8472488" y="4981575"/>
          <p14:tracePt t="110266" x="8472488" y="4965700"/>
          <p14:tracePt t="110284" x="8472488" y="4927600"/>
          <p14:tracePt t="110302" x="8472488" y="4881563"/>
          <p14:tracePt t="110320" x="8472488" y="4833938"/>
          <p14:tracePt t="110332" x="8472488" y="4811713"/>
          <p14:tracePt t="110351" x="8456613" y="4779963"/>
          <p14:tracePt t="110369" x="8448675" y="4749800"/>
          <p14:tracePt t="110387" x="8440738" y="4733925"/>
          <p14:tracePt t="110399" x="8426450" y="4718050"/>
          <p14:tracePt t="110417" x="8410575" y="4703763"/>
          <p14:tracePt t="110436" x="8386763" y="4679950"/>
          <p14:tracePt t="110454" x="8356600" y="4664075"/>
          <p14:tracePt t="110466" x="8332788" y="4649788"/>
          <p14:tracePt t="110484" x="8302625" y="4633913"/>
          <p14:tracePt t="110502" x="8262938" y="4610100"/>
          <p14:tracePt t="110521" x="8232775" y="4595813"/>
          <p14:tracePt t="110533" x="8216900" y="4579938"/>
          <p14:tracePt t="110551" x="8186738" y="4564063"/>
          <p14:tracePt t="110569" x="8162925" y="4548188"/>
          <p14:tracePt t="110587" x="8140700" y="4525963"/>
          <p14:tracePt t="110599" x="8124825" y="4525963"/>
          <p14:tracePt t="110617" x="8101013" y="4502150"/>
          <p14:tracePt t="110640" x="8062913" y="4479925"/>
          <p14:tracePt t="110654" x="8031163" y="4471988"/>
          <p14:tracePt t="110666" x="8008938" y="4464050"/>
          <p14:tracePt t="110684" x="7993063" y="4456113"/>
          <p14:tracePt t="110702" x="7977188" y="4456113"/>
          <p14:tracePt t="110721" x="7954963" y="4456113"/>
          <p14:tracePt t="110721" x="7947025" y="4456113"/>
          <p14:tracePt t="110733" x="7931150" y="4456113"/>
          <p14:tracePt t="110751" x="7900988" y="4464050"/>
          <p14:tracePt t="110769" x="7854950" y="4479925"/>
          <p14:tracePt t="110787" x="7807325" y="4510088"/>
          <p14:tracePt t="110800" x="7777163" y="4525963"/>
          <p14:tracePt t="110800" x="7777163" y="4533900"/>
          <p14:tracePt t="110818" x="7723188" y="4572000"/>
          <p14:tracePt t="110836" x="7677150" y="4625975"/>
          <p14:tracePt t="110854" x="7629525" y="4687888"/>
          <p14:tracePt t="110866" x="7599363" y="4733925"/>
          <p14:tracePt t="110885" x="7561263" y="4803775"/>
          <p14:tracePt t="110903" x="7529513" y="4865688"/>
          <p14:tracePt t="110921" x="7515225" y="4943475"/>
          <p14:tracePt t="110933" x="7507288" y="4981575"/>
          <p14:tracePt t="110951" x="7507288" y="5057775"/>
          <p14:tracePt t="110969" x="7507288" y="5119688"/>
          <p14:tracePt t="110988" x="7515225" y="5189538"/>
          <p14:tracePt t="111000" x="7529513" y="5235575"/>
          <p14:tracePt t="111018" x="7561263" y="5289550"/>
          <p14:tracePt t="111036" x="7607300" y="5351463"/>
          <p14:tracePt t="111054" x="7645400" y="5399088"/>
          <p14:tracePt t="111067" x="7669213" y="5421313"/>
          <p14:tracePt t="111085" x="7707313" y="5467350"/>
          <p14:tracePt t="111085" x="7707313" y="5475288"/>
          <p14:tracePt t="111103" x="7753350" y="5521325"/>
          <p14:tracePt t="111121" x="7807325" y="5575300"/>
          <p14:tracePt t="111133" x="7854950" y="5607050"/>
          <p14:tracePt t="111152" x="7915275" y="5629275"/>
          <p14:tracePt t="111152" x="7923213" y="5629275"/>
          <p14:tracePt t="111170" x="7977188" y="5637213"/>
          <p14:tracePt t="111188" x="8047038" y="5637213"/>
          <p14:tracePt t="111200" x="8101013" y="5629275"/>
          <p14:tracePt t="111218" x="8186738" y="5607050"/>
          <p14:tracePt t="111236" x="8286750" y="5568950"/>
          <p14:tracePt t="111255" x="8378825" y="5507038"/>
          <p14:tracePt t="111255" x="8386763" y="5507038"/>
          <p14:tracePt t="111267" x="8440738" y="5467350"/>
          <p14:tracePt t="111267" x="8448675" y="5459413"/>
          <p14:tracePt t="111285" x="8510588" y="5405438"/>
          <p14:tracePt t="111303" x="8572500" y="5343525"/>
          <p14:tracePt t="111321" x="8610600" y="5289550"/>
          <p14:tracePt t="111333" x="8618538" y="5243513"/>
          <p14:tracePt t="111352" x="8626475" y="5197475"/>
          <p14:tracePt t="111352" x="8626475" y="5189538"/>
          <p14:tracePt t="111370" x="8626475" y="5119688"/>
          <p14:tracePt t="111388" x="8610600" y="5051425"/>
          <p14:tracePt t="111400" x="8610600" y="5011738"/>
          <p14:tracePt t="111418" x="8602663" y="4981575"/>
          <p14:tracePt t="111437" x="8602663" y="4949825"/>
          <p14:tracePt t="111455" x="8588375" y="4911725"/>
          <p14:tracePt t="111467" x="8580438" y="4887913"/>
          <p14:tracePt t="111485" x="8556625" y="4849813"/>
          <p14:tracePt t="111503" x="8542338" y="4819650"/>
          <p14:tracePt t="111522" x="8526463" y="4772025"/>
          <p14:tracePt t="111534" x="8510588" y="4757738"/>
          <p14:tracePt t="111552" x="8494713" y="4718050"/>
          <p14:tracePt t="111570" x="8480425" y="4687888"/>
          <p14:tracePt t="111588" x="8456613" y="4657725"/>
          <p14:tracePt t="111600" x="8440738" y="4633913"/>
          <p14:tracePt t="111619" x="8418513" y="4602163"/>
          <p14:tracePt t="111637" x="8386763" y="4579938"/>
          <p14:tracePt t="111655" x="8372475" y="4572000"/>
          <p14:tracePt t="111667" x="8364538" y="4564063"/>
          <p14:tracePt t="111685" x="8348663" y="4556125"/>
          <p14:tracePt t="111704" x="8316913" y="4541838"/>
          <p14:tracePt t="111722" x="8286750" y="4525963"/>
          <p14:tracePt t="111734" x="8256588" y="4510088"/>
          <p14:tracePt t="111752" x="8201025" y="4494213"/>
          <p14:tracePt t="111770" x="8170863" y="4486275"/>
          <p14:tracePt t="111788" x="8132763" y="4479925"/>
          <p14:tracePt t="111801" x="8101013" y="4479925"/>
          <p14:tracePt t="111819" x="8062913" y="4479925"/>
          <p14:tracePt t="111819" x="8054975" y="4479925"/>
          <p14:tracePt t="111837" x="8008938" y="4471988"/>
          <p14:tracePt t="111855" x="7970838" y="4471988"/>
          <p14:tracePt t="111867" x="7954963" y="4471988"/>
          <p14:tracePt t="111886" x="7923213" y="4471988"/>
          <p14:tracePt t="111904" x="7893050" y="4471988"/>
          <p14:tracePt t="111922" x="7854950" y="4471988"/>
          <p14:tracePt t="111934" x="7823200" y="4479925"/>
          <p14:tracePt t="111952" x="7777163" y="4494213"/>
          <p14:tracePt t="111970" x="7723188" y="4525963"/>
          <p14:tracePt t="111989" x="7685088" y="4548188"/>
          <p14:tracePt t="111989" x="7685088" y="4556125"/>
          <p14:tracePt t="112001" x="7661275" y="4572000"/>
          <p14:tracePt t="112019" x="7629525" y="4618038"/>
          <p14:tracePt t="112037" x="7599363" y="4664075"/>
          <p14:tracePt t="112055" x="7569200" y="4711700"/>
          <p14:tracePt t="112068" x="7561263" y="4741863"/>
          <p14:tracePt t="112068" x="7561263" y="4749800"/>
          <p14:tracePt t="112086" x="7537450" y="4811713"/>
          <p14:tracePt t="112104" x="7529513" y="4881563"/>
          <p14:tracePt t="112122" x="7529513" y="4957763"/>
          <p14:tracePt t="112134" x="7529513" y="5019675"/>
          <p14:tracePt t="112153" x="7545388" y="5105400"/>
          <p14:tracePt t="112153" x="7545388" y="5113338"/>
          <p14:tracePt t="112171" x="7569200" y="5189538"/>
          <p14:tracePt t="112171" x="7569200" y="5197475"/>
          <p14:tracePt t="112189" x="7599363" y="5275263"/>
          <p14:tracePt t="112201" x="7615238" y="5329238"/>
          <p14:tracePt t="112219" x="7661275" y="5391150"/>
          <p14:tracePt t="112237" x="7699375" y="5467350"/>
          <p14:tracePt t="112256" x="7753350" y="5529263"/>
          <p14:tracePt t="112256" x="7753350" y="5537200"/>
          <p14:tracePt t="112268" x="7785100" y="5568950"/>
          <p14:tracePt t="112286" x="7823200" y="5607050"/>
          <p14:tracePt t="112304" x="7861300" y="5629275"/>
          <p14:tracePt t="112322" x="7893050" y="5637213"/>
          <p14:tracePt t="112334" x="7923213" y="5637213"/>
          <p14:tracePt t="112353" x="8001000" y="5614988"/>
          <p14:tracePt t="112371" x="8101013" y="5545138"/>
          <p14:tracePt t="112389" x="8194675" y="5459413"/>
          <p14:tracePt t="112401" x="8248650" y="5413375"/>
          <p14:tracePt t="112419" x="8324850" y="5359400"/>
          <p14:tracePt t="112438" x="8378825" y="5313363"/>
          <p14:tracePt t="112438" x="8386763" y="5313363"/>
          <p14:tracePt t="112456" x="8440738" y="5243513"/>
          <p14:tracePt t="112468" x="8472488" y="5197475"/>
          <p14:tracePt t="112486" x="8502650" y="5151438"/>
          <p14:tracePt t="112504" x="8518525" y="5105400"/>
          <p14:tracePt t="112523" x="8526463" y="5051425"/>
          <p14:tracePt t="112535" x="8526463" y="5011738"/>
          <p14:tracePt t="112553" x="8534400" y="4949825"/>
          <p14:tracePt t="112571" x="8534400" y="4887913"/>
          <p14:tracePt t="112589" x="8526463" y="4833938"/>
          <p14:tracePt t="112601" x="8510588" y="4803775"/>
          <p14:tracePt t="112620" x="8486775" y="4765675"/>
          <p14:tracePt t="112638" x="8464550" y="4733925"/>
          <p14:tracePt t="112656" x="8440738" y="4711700"/>
          <p14:tracePt t="112668" x="8426450" y="4703763"/>
          <p14:tracePt t="112686" x="8402638" y="4679950"/>
          <p14:tracePt t="112705" x="8372475" y="4649788"/>
          <p14:tracePt t="112723" x="8348663" y="4633913"/>
          <p14:tracePt t="112735" x="8348663" y="4618038"/>
          <p14:tracePt t="112849" x="8340725" y="4618038"/>
          <p14:tracePt t="112862" x="8332788" y="4618038"/>
          <p14:tracePt t="112864" x="8332788" y="4610100"/>
          <p14:tracePt t="112868" x="8324850" y="4610100"/>
          <p14:tracePt t="112874" x="8310563" y="4602163"/>
          <p14:tracePt t="112887" x="8286750" y="4587875"/>
          <p14:tracePt t="112887" x="8278813" y="4587875"/>
          <p14:tracePt t="112905" x="8248650" y="4572000"/>
          <p14:tracePt t="112923" x="8208963" y="4548188"/>
          <p14:tracePt t="112935" x="8178800" y="4541838"/>
          <p14:tracePt t="112953" x="8124825" y="4533900"/>
          <p14:tracePt t="112971" x="8062913" y="4510088"/>
          <p14:tracePt t="112990" x="7993063" y="4502150"/>
          <p14:tracePt t="113002" x="7954963" y="4494213"/>
          <p14:tracePt t="113020" x="7915275" y="4486275"/>
          <p14:tracePt t="113038" x="7877175" y="4486275"/>
          <p14:tracePt t="113056" x="7839075" y="4479925"/>
          <p14:tracePt t="113069" x="7815263" y="4479925"/>
          <p14:tracePt t="113087" x="7777163" y="4479925"/>
          <p14:tracePt t="113105" x="7723188" y="4479925"/>
          <p14:tracePt t="113123" x="7661275" y="4502150"/>
          <p14:tracePt t="113135" x="7615238" y="4518025"/>
          <p14:tracePt t="113154" x="7569200" y="4556125"/>
          <p14:tracePt t="113172" x="7529513" y="4595813"/>
          <p14:tracePt t="113190" x="7507288" y="4649788"/>
          <p14:tracePt t="113202" x="7491413" y="4695825"/>
          <p14:tracePt t="113220" x="7491413" y="4765675"/>
          <p14:tracePt t="113238" x="7515225" y="4849813"/>
          <p14:tracePt t="113257" x="7537450" y="4911725"/>
          <p14:tracePt t="113269" x="7561263" y="4935538"/>
          <p14:tracePt t="113287" x="7575550" y="4973638"/>
          <p14:tracePt t="113305" x="7591425" y="4997450"/>
          <p14:tracePt t="113323" x="7607300" y="5019675"/>
          <p14:tracePt t="113335" x="7615238" y="5035550"/>
          <p14:tracePt t="113354" x="7629525" y="5051425"/>
          <p14:tracePt t="113372" x="7661275" y="5065713"/>
          <p14:tracePt t="113390" x="7691438" y="5089525"/>
          <p14:tracePt t="113402" x="7707313" y="5097463"/>
          <p14:tracePt t="113420" x="7745413" y="5113338"/>
          <p14:tracePt t="113439" x="7761288" y="5127625"/>
          <p14:tracePt t="113457" x="7785100" y="5135563"/>
          <p14:tracePt t="113469" x="7793038" y="5135563"/>
          <p14:tracePt t="113559" x="7800975" y="5135563"/>
          <p14:tracePt t="113566" x="7807325" y="5135563"/>
          <p14:tracePt t="113568" x="7815263" y="5135563"/>
          <p14:tracePt t="113572" x="7823200" y="5135563"/>
          <p14:tracePt t="113591" x="7831138" y="5135563"/>
          <p14:tracePt t="113875" x="7839075" y="5135563"/>
          <p14:tracePt t="114716" x="7831138" y="5135563"/>
          <p14:tracePt t="114721" x="7823200" y="5135563"/>
          <p14:tracePt t="114724" x="7823200" y="5143500"/>
          <p14:tracePt t="114725" x="7815263" y="5143500"/>
          <p14:tracePt t="114737" x="7800975" y="5167313"/>
          <p14:tracePt t="114755" x="7777163" y="5205413"/>
          <p14:tracePt t="114773" x="7761288" y="5229225"/>
          <p14:tracePt t="114792" x="7745413" y="5243513"/>
          <p14:tracePt t="114804" x="7707313" y="5267325"/>
          <p14:tracePt t="114804" x="7699375" y="5267325"/>
          <p14:tracePt t="114822" x="7623175" y="5297488"/>
          <p14:tracePt t="114840" x="7685088" y="5343525"/>
          <p14:tracePt t="114858" x="8001000" y="5391150"/>
          <p14:tracePt t="115514" x="7993063" y="5391150"/>
          <p14:tracePt t="115521" x="7985125" y="5391150"/>
          <p14:tracePt t="115539" x="7985125" y="5383213"/>
          <p14:tracePt t="115555" x="7993063" y="5383213"/>
          <p14:tracePt t="115564" x="8001000" y="5383213"/>
          <p14:tracePt t="115629" x="8016875" y="5383213"/>
          <p14:tracePt t="115641" x="8024813" y="5391150"/>
          <p14:tracePt t="115642" x="8016875" y="5391150"/>
          <p14:tracePt t="115647" x="8016875" y="5399088"/>
          <p14:tracePt t="115659" x="8008938" y="5399088"/>
          <p14:tracePt t="115671" x="8008938" y="5405438"/>
          <p14:tracePt t="115689" x="8031163" y="5437188"/>
          <p14:tracePt t="115708" x="8047038" y="5445125"/>
          <p14:tracePt t="115743" x="8039100" y="5445125"/>
          <p14:tracePt t="115761" x="8054975" y="5459413"/>
          <p14:tracePt t="115762" x="8016875" y="5445125"/>
          <p14:tracePt t="115774" x="7993063" y="5437188"/>
          <p14:tracePt t="115887" x="8001000" y="5437188"/>
          <p14:tracePt t="115908" x="8008938" y="5437188"/>
          <p14:tracePt t="116920" x="8008938" y="5429250"/>
          <p14:tracePt t="116922" x="8008938" y="5421313"/>
          <p14:tracePt t="116927" x="7977188" y="5375275"/>
          <p14:tracePt t="116939" x="7815263" y="5113338"/>
          <p14:tracePt t="116957" x="7483475" y="4625975"/>
          <p14:tracePt t="116976" x="7321550" y="4432300"/>
          <p14:tracePt t="116976" x="7313613" y="4425950"/>
          <p14:tracePt t="116994" x="7243763" y="4324350"/>
          <p14:tracePt t="117006" x="7189788" y="4170363"/>
          <p14:tracePt t="117024" x="7127875" y="3792538"/>
          <p14:tracePt t="117042" x="7065963" y="3321050"/>
          <p14:tracePt t="117060" x="6997700" y="2949575"/>
          <p14:tracePt t="117061" x="6997700" y="2943225"/>
          <p14:tracePt t="117073" x="6958013" y="2771775"/>
          <p14:tracePt t="117091" x="6896100" y="2547938"/>
          <p14:tracePt t="117109" x="6811963" y="2216150"/>
          <p14:tracePt t="117127" x="6696075" y="1806575"/>
          <p14:tracePt t="117139" x="6602413" y="1404938"/>
          <p14:tracePt t="117158" x="6472238" y="833438"/>
          <p14:tracePt t="117158" x="6464300" y="811213"/>
          <p14:tracePt t="117176" x="6316663" y="2936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B438-8133-495B-8CB2-4B018AD05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What is automatization?</a:t>
            </a:r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5AE33A70-892F-5D7C-CF95-891D4690C140}"/>
              </a:ext>
            </a:extLst>
          </p:cNvPr>
          <p:cNvSpPr>
            <a:spLocks noChangeAspect="1"/>
          </p:cNvSpPr>
          <p:nvPr/>
        </p:nvSpPr>
        <p:spPr>
          <a:xfrm>
            <a:off x="1591400" y="1428245"/>
            <a:ext cx="5961199" cy="4001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8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52"/>
    </mc:Choice>
    <mc:Fallback xmlns="">
      <p:transition spd="slow" advTm="4135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B0447E-1BBD-B7BE-0429-0EE750AB8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4374102" cy="47417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</a:t>
            </a:r>
            <a:r>
              <a:rPr lang="en-US" sz="2000" dirty="0">
                <a:latin typeface="+mn-lt"/>
              </a:rPr>
              <a:t>ircuit for starting of Induction machine (IM) by direct connection to grid</a:t>
            </a:r>
            <a:endParaRPr lang="cs-CZ" sz="2000" dirty="0">
              <a:latin typeface="+mn-lt"/>
            </a:endParaRPr>
          </a:p>
          <a:p>
            <a:pPr lvl="1"/>
            <a:r>
              <a:rPr lang="en-US" dirty="0"/>
              <a:t>Button A1 will close circuit with coil SP1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Contact 1SP1 will hold coil SP1 switched 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Voltage on coil SP1 will close main contact 3SP1, which will connect stator winding of IM directly to grid.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Pushing of A3 will disconnect coil SP1, and both contact will open, and IM will be disconnected.</a:t>
            </a:r>
          </a:p>
          <a:p>
            <a:pPr lvl="1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ADABC-EA9F-8D38-5330-5BFEF244E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120" y="110265"/>
            <a:ext cx="6504279" cy="800592"/>
          </a:xfrm>
        </p:spPr>
        <p:txBody>
          <a:bodyPr/>
          <a:lstStyle/>
          <a:p>
            <a:r>
              <a:rPr lang="en-US" dirty="0"/>
              <a:t>Basic contact logic realization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92D03D-C909-4C84-6FE5-DBAF646E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73" y="1726283"/>
            <a:ext cx="2862782" cy="16005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868BE4-74B0-08E5-4BAF-7D8F8D8B32FB}"/>
              </a:ext>
            </a:extLst>
          </p:cNvPr>
          <p:cNvSpPr txBox="1"/>
          <p:nvPr/>
        </p:nvSpPr>
        <p:spPr>
          <a:xfrm>
            <a:off x="5942531" y="1205346"/>
            <a:ext cx="199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Control circuit</a:t>
            </a:r>
            <a:endParaRPr lang="cs-CZ" sz="200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3D23D0-A94D-3319-473C-BCC223D9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933" y="4073658"/>
            <a:ext cx="2163466" cy="93422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2396636-B352-0777-1696-37E9ED2968B8}"/>
              </a:ext>
            </a:extLst>
          </p:cNvPr>
          <p:cNvSpPr txBox="1"/>
          <p:nvPr/>
        </p:nvSpPr>
        <p:spPr>
          <a:xfrm>
            <a:off x="6243398" y="3576245"/>
            <a:ext cx="199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Power circuit</a:t>
            </a:r>
            <a:endParaRPr lang="cs-CZ" sz="2000" dirty="0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8BD9F8-88BE-CC19-943D-4F3086B5A412}"/>
              </a:ext>
            </a:extLst>
          </p:cNvPr>
          <p:cNvSpPr txBox="1"/>
          <p:nvPr/>
        </p:nvSpPr>
        <p:spPr>
          <a:xfrm>
            <a:off x="6060518" y="4030015"/>
            <a:ext cx="3657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8204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62"/>
    </mc:Choice>
    <mc:Fallback xmlns="">
      <p:transition spd="slow" advTm="118762"/>
    </mc:Fallback>
  </mc:AlternateContent>
  <p:extLst>
    <p:ext uri="{3A86A75C-4F4B-4683-9AE1-C65F6400EC91}">
      <p14:laserTraceLst xmlns:p14="http://schemas.microsoft.com/office/powerpoint/2010/main">
        <p14:tracePtLst>
          <p14:tracePt t="22447" x="9128125" y="5197475"/>
          <p14:tracePt t="22449" x="9113838" y="5213350"/>
          <p14:tracePt t="22453" x="9082088" y="5259388"/>
          <p14:tracePt t="22453" x="9074150" y="5259388"/>
          <p14:tracePt t="22465" x="9004300" y="5367338"/>
          <p14:tracePt t="22477" x="8982075" y="5421313"/>
          <p14:tracePt t="22495" x="8958263" y="5467350"/>
          <p14:tracePt t="22514" x="8950325" y="5483225"/>
          <p14:tracePt t="22532" x="8936038" y="5491163"/>
          <p14:tracePt t="22532" x="8936038" y="5499100"/>
          <p14:tracePt t="22544" x="8920163" y="5499100"/>
          <p14:tracePt t="22562" x="8874125" y="5529263"/>
          <p14:tracePt t="22580" x="8780463" y="5583238"/>
          <p14:tracePt t="22599" x="8650288" y="5653088"/>
          <p14:tracePt t="22611" x="8542338" y="5707063"/>
          <p14:tracePt t="22629" x="8262938" y="5792788"/>
          <p14:tracePt t="22629" x="8248650" y="5800725"/>
          <p14:tracePt t="22647" x="7931150" y="5838825"/>
          <p14:tracePt t="22665" x="7521575" y="5861050"/>
          <p14:tracePt t="22677" x="7197725" y="5892800"/>
          <p14:tracePt t="22696" x="6827838" y="5922963"/>
          <p14:tracePt t="22714" x="6680200" y="5861050"/>
          <p14:tracePt t="22714" x="6680200" y="5854700"/>
          <p14:tracePt t="22732" x="6618288" y="5776913"/>
          <p14:tracePt t="22744" x="6596063" y="5753100"/>
          <p14:tracePt t="22762" x="6564313" y="5730875"/>
          <p14:tracePt t="22780" x="6534150" y="5691188"/>
          <p14:tracePt t="22799" x="6494463" y="5607050"/>
          <p14:tracePt t="22811" x="6440488" y="5521325"/>
          <p14:tracePt t="22829" x="6310313" y="5337175"/>
          <p14:tracePt t="22847" x="6108700" y="5097463"/>
          <p14:tracePt t="22866" x="5922963" y="4881563"/>
          <p14:tracePt t="22878" x="5822950" y="4765675"/>
          <p14:tracePt t="22896" x="5745163" y="4657725"/>
          <p14:tracePt t="22896" x="5745163" y="4649788"/>
          <p14:tracePt t="22914" x="5707063" y="4564063"/>
          <p14:tracePt t="22932" x="5676900" y="4440238"/>
          <p14:tracePt t="22944" x="5661025" y="4324350"/>
          <p14:tracePt t="22963" x="5607050" y="4186238"/>
          <p14:tracePt t="22981" x="5561013" y="4070350"/>
          <p14:tracePt t="22981" x="5561013" y="4062413"/>
          <p14:tracePt t="22999" x="5507038" y="3914775"/>
          <p14:tracePt t="22999" x="5507038" y="3900488"/>
          <p14:tracePt t="23011" x="5459413" y="3784600"/>
          <p14:tracePt t="23029" x="5405438" y="3636963"/>
          <p14:tracePt t="23048" x="5351463" y="3506788"/>
          <p14:tracePt t="23066" x="5313363" y="3398838"/>
          <p14:tracePt t="23078" x="5297488" y="3343275"/>
          <p14:tracePt t="23097" x="5297488" y="3275013"/>
          <p14:tracePt t="23114" x="5313363" y="3167063"/>
          <p14:tracePt t="23132" x="5399088" y="2965450"/>
          <p14:tracePt t="23145" x="5459413" y="2795588"/>
          <p14:tracePt t="23163" x="5491163" y="2695575"/>
          <p14:tracePt t="23181" x="5445125" y="2617788"/>
          <p14:tracePt t="23181" x="5445125" y="2601913"/>
          <p14:tracePt t="23199" x="5413375" y="2533650"/>
          <p14:tracePt t="23211" x="5413375" y="2517775"/>
          <p14:tracePt t="23230" x="5405438" y="2486025"/>
          <p14:tracePt t="23248" x="5399088" y="2417763"/>
          <p14:tracePt t="23266" x="5399088" y="2401888"/>
          <p14:tracePt t="23278" x="5399088" y="2393950"/>
          <p14:tracePt t="23296" x="5405438" y="2363788"/>
          <p14:tracePt t="23315" x="5483225" y="2278063"/>
          <p14:tracePt t="23333" x="5599113" y="2200275"/>
          <p14:tracePt t="23345" x="5622925" y="2146300"/>
          <p14:tracePt t="23363" x="5637213" y="2062163"/>
          <p14:tracePt t="23363" x="5637213" y="2054225"/>
          <p14:tracePt t="23381" x="5691188" y="1984375"/>
          <p14:tracePt t="23399" x="5784850" y="1914525"/>
          <p14:tracePt t="23411" x="5800725" y="1876425"/>
          <p14:tracePt t="23430" x="5792788" y="1814513"/>
          <p14:tracePt t="23448" x="5776913" y="1752600"/>
          <p14:tracePt t="23466" x="5761038" y="1698625"/>
          <p14:tracePt t="23478" x="5753100" y="1684338"/>
          <p14:tracePt t="23496" x="5738813" y="1652588"/>
          <p14:tracePt t="23515" x="5715000" y="1622425"/>
          <p14:tracePt t="23533" x="5691188" y="1606550"/>
          <p14:tracePt t="23548" x="5691188" y="1598613"/>
          <p14:tracePt t="23563" x="5684838" y="1598613"/>
          <p14:tracePt t="23581" x="5668963" y="1598613"/>
          <p14:tracePt t="23600" x="5653088" y="1606550"/>
          <p14:tracePt t="23612" x="5637213" y="1628775"/>
          <p14:tracePt t="23630" x="5622925" y="1722438"/>
          <p14:tracePt t="23630" x="5622925" y="1730375"/>
          <p14:tracePt t="23648" x="5614988" y="1868488"/>
          <p14:tracePt t="23666" x="5614988" y="2008188"/>
          <p14:tracePt t="23679" x="5614988" y="2108200"/>
          <p14:tracePt t="23697" x="5614988" y="2316163"/>
          <p14:tracePt t="23715" x="5715000" y="2649538"/>
          <p14:tracePt t="23715" x="5730875" y="2679700"/>
          <p14:tracePt t="23733" x="5938838" y="3089275"/>
          <p14:tracePt t="23745" x="6092825" y="3305175"/>
          <p14:tracePt t="23764" x="6340475" y="3475038"/>
          <p14:tracePt t="23782" x="6518275" y="3514725"/>
          <p14:tracePt t="23800" x="6642100" y="3536950"/>
          <p14:tracePt t="23812" x="6726238" y="3568700"/>
          <p14:tracePt t="23812" x="6742113" y="3568700"/>
          <p14:tracePt t="23830" x="6896100" y="3644900"/>
          <p14:tracePt t="23848" x="7135813" y="3760788"/>
          <p14:tracePt t="23866" x="7399338" y="3884613"/>
          <p14:tracePt t="23879" x="7599363" y="3954463"/>
          <p14:tracePt t="23897" x="7885113" y="4038600"/>
          <p14:tracePt t="23897" x="7900988" y="4038600"/>
          <p14:tracePt t="23915" x="8147050" y="4062413"/>
          <p14:tracePt t="23933" x="8364538" y="4024313"/>
          <p14:tracePt t="23945" x="8448675" y="3984625"/>
          <p14:tracePt t="23964" x="8542338" y="3892550"/>
          <p14:tracePt t="23982" x="8596313" y="3730625"/>
          <p14:tracePt t="23982" x="8596313" y="3722688"/>
          <p14:tracePt t="24000" x="8610600" y="3544888"/>
          <p14:tracePt t="24013" x="8626475" y="3436938"/>
          <p14:tracePt t="24030" x="8626475" y="3243263"/>
          <p14:tracePt t="24049" x="8634413" y="2981325"/>
          <p14:tracePt t="24067" x="8650288" y="2725738"/>
          <p14:tracePt t="24079" x="8650288" y="2633663"/>
          <p14:tracePt t="24079" x="8650288" y="2625725"/>
          <p14:tracePt t="24097" x="8642350" y="2509838"/>
          <p14:tracePt t="24115" x="8610600" y="2425700"/>
          <p14:tracePt t="24133" x="8572500" y="2363788"/>
          <p14:tracePt t="24146" x="8542338" y="2316163"/>
          <p14:tracePt t="24164" x="8510588" y="2255838"/>
          <p14:tracePt t="24164" x="8510588" y="2247900"/>
          <p14:tracePt t="24182" x="8456613" y="2178050"/>
          <p14:tracePt t="24200" x="8340725" y="2085975"/>
          <p14:tracePt t="24212" x="8194675" y="2016125"/>
          <p14:tracePt t="24231" x="7885113" y="1900238"/>
          <p14:tracePt t="24249" x="7537450" y="1792288"/>
          <p14:tracePt t="24249" x="7515225" y="1784350"/>
          <p14:tracePt t="24267" x="7135813" y="1676400"/>
          <p14:tracePt t="24267" x="7119938" y="1676400"/>
          <p14:tracePt t="24279" x="6850063" y="1614488"/>
          <p14:tracePt t="24297" x="6426200" y="1544638"/>
          <p14:tracePt t="24315" x="5954713" y="1482725"/>
          <p14:tracePt t="24334" x="5521325" y="1458913"/>
          <p14:tracePt t="24346" x="5259388" y="1458913"/>
          <p14:tracePt t="24346" x="5235575" y="1458913"/>
          <p14:tracePt t="24364" x="4981575" y="1520825"/>
          <p14:tracePt t="24382" x="4811713" y="1628775"/>
          <p14:tracePt t="24400" x="4687888" y="1760538"/>
          <p14:tracePt t="24413" x="4633913" y="1846263"/>
          <p14:tracePt t="24431" x="4602163" y="1922463"/>
          <p14:tracePt t="24449" x="4602163" y="1946275"/>
          <p14:tracePt t="24638" x="4602163" y="1954213"/>
          <p14:tracePt t="24645" x="4602163" y="1962150"/>
          <p14:tracePt t="24647" x="4595813" y="1962150"/>
          <p14:tracePt t="24649" x="4595813" y="1970088"/>
          <p14:tracePt t="24667" x="4587875" y="2000250"/>
          <p14:tracePt t="24679" x="4579938" y="2016125"/>
          <p14:tracePt t="24698" x="4564063" y="2085975"/>
          <p14:tracePt t="24716" x="4572000" y="2247900"/>
          <p14:tracePt t="24734" x="4687888" y="2547938"/>
          <p14:tracePt t="24746" x="4779963" y="2771775"/>
          <p14:tracePt t="24765" x="4865688" y="3027363"/>
          <p14:tracePt t="24783" x="4911725" y="3259138"/>
          <p14:tracePt t="24801" x="4997450" y="3536950"/>
          <p14:tracePt t="24801" x="5003800" y="3552825"/>
          <p14:tracePt t="24813" x="5089525" y="3752850"/>
          <p14:tracePt t="24813" x="5097463" y="3776663"/>
          <p14:tracePt t="24831" x="5235575" y="4086225"/>
          <p14:tracePt t="24849" x="5343525" y="4302125"/>
          <p14:tracePt t="24868" x="5429250" y="4440238"/>
          <p14:tracePt t="24880" x="5467350" y="4525963"/>
          <p14:tracePt t="24898" x="5537200" y="4672013"/>
          <p14:tracePt t="24916" x="5629275" y="4927600"/>
          <p14:tracePt t="24934" x="5753100" y="5213350"/>
          <p14:tracePt t="24946" x="5868988" y="5383213"/>
          <p14:tracePt t="24965" x="6024563" y="5529263"/>
          <p14:tracePt t="24983" x="6108700" y="5575300"/>
          <p14:tracePt t="25001" x="6140450" y="5583238"/>
          <p14:tracePt t="25014" x="6162675" y="5591175"/>
          <p14:tracePt t="25031" x="6262688" y="5591175"/>
          <p14:tracePt t="25050" x="6456363" y="5521325"/>
          <p14:tracePt t="25068" x="6572250" y="5437188"/>
          <p14:tracePt t="25080" x="6610350" y="5413375"/>
          <p14:tracePt t="25098" x="6672263" y="5405438"/>
          <p14:tracePt t="25116" x="6765925" y="5421313"/>
          <p14:tracePt t="25134" x="6850063" y="5445125"/>
          <p14:tracePt t="25147" x="6911975" y="5445125"/>
          <p14:tracePt t="25165" x="7051675" y="5453063"/>
          <p14:tracePt t="25165" x="7058025" y="5453063"/>
          <p14:tracePt t="25183" x="7275513" y="5429250"/>
          <p14:tracePt t="25201" x="7575550" y="5367338"/>
          <p14:tracePt t="25213" x="7793038" y="5329238"/>
          <p14:tracePt t="25232" x="8086725" y="5289550"/>
          <p14:tracePt t="25250" x="8262938" y="5259388"/>
          <p14:tracePt t="25268" x="8310563" y="5221288"/>
          <p14:tracePt t="25268" x="8310563" y="5213350"/>
          <p14:tracePt t="25280" x="8316913" y="5197475"/>
          <p14:tracePt t="25298" x="8332788" y="5143500"/>
          <p14:tracePt t="25316" x="8332788" y="5065713"/>
          <p14:tracePt t="25335" x="8340725" y="4989513"/>
          <p14:tracePt t="25347" x="8340725" y="4943475"/>
          <p14:tracePt t="25365" x="8324850" y="4865688"/>
          <p14:tracePt t="25383" x="8286750" y="4779963"/>
          <p14:tracePt t="25401" x="8248650" y="4687888"/>
          <p14:tracePt t="25414" x="8232775" y="4625975"/>
          <p14:tracePt t="25432" x="8216900" y="4502150"/>
          <p14:tracePt t="25450" x="8194675" y="4356100"/>
          <p14:tracePt t="25468" x="8162925" y="4256088"/>
          <p14:tracePt t="25480" x="8140700" y="4200525"/>
          <p14:tracePt t="25499" x="8093075" y="4124325"/>
          <p14:tracePt t="25517" x="8039100" y="4054475"/>
          <p14:tracePt t="25535" x="7962900" y="3992563"/>
          <p14:tracePt t="25547" x="7908925" y="3954463"/>
          <p14:tracePt t="25565" x="7839075" y="3908425"/>
          <p14:tracePt t="25583" x="7761288" y="3854450"/>
          <p14:tracePt t="25602" x="7645400" y="3800475"/>
          <p14:tracePt t="25614" x="7537450" y="3760788"/>
          <p14:tracePt t="25632" x="7337425" y="3706813"/>
          <p14:tracePt t="25632" x="7329488" y="3698875"/>
          <p14:tracePt t="25650" x="7105650" y="3644900"/>
          <p14:tracePt t="25669" x="6911975" y="3614738"/>
          <p14:tracePt t="25680" x="6804025" y="3598863"/>
          <p14:tracePt t="25699" x="6672263" y="3590925"/>
          <p14:tracePt t="25717" x="6564313" y="3606800"/>
          <p14:tracePt t="25735" x="6472238" y="3636963"/>
          <p14:tracePt t="25748" x="6410325" y="3668713"/>
          <p14:tracePt t="25765" x="6294438" y="3730625"/>
          <p14:tracePt t="25784" x="6178550" y="3814763"/>
          <p14:tracePt t="25802" x="6038850" y="3946525"/>
          <p14:tracePt t="25802" x="6030913" y="3954463"/>
          <p14:tracePt t="25814" x="5976938" y="4038600"/>
          <p14:tracePt t="25814" x="5970588" y="4054475"/>
          <p14:tracePt t="25832" x="5908675" y="4224338"/>
          <p14:tracePt t="25850" x="5868988" y="4479925"/>
          <p14:tracePt t="25869" x="5830888" y="4765675"/>
          <p14:tracePt t="25881" x="5830888" y="4957763"/>
          <p14:tracePt t="25899" x="5846763" y="5167313"/>
          <p14:tracePt t="25917" x="5868988" y="5283200"/>
          <p14:tracePt t="25935" x="5884863" y="5321300"/>
          <p14:tracePt t="25947" x="5884863" y="5343525"/>
          <p14:tracePt t="25966" x="5884863" y="5359400"/>
          <p14:tracePt t="25984" x="5884863" y="5383213"/>
          <p14:tracePt t="26002" x="5884863" y="5399088"/>
          <p14:tracePt t="26167" x="5892800" y="5399088"/>
          <p14:tracePt t="26171" x="5900738" y="5399088"/>
          <p14:tracePt t="26178" x="5908675" y="5399088"/>
          <p14:tracePt t="26185" x="5915025" y="5399088"/>
          <p14:tracePt t="26202" x="5930900" y="5405438"/>
          <p14:tracePt t="26214" x="5954713" y="5437188"/>
          <p14:tracePt t="26233" x="5984875" y="5467350"/>
          <p14:tracePt t="26251" x="6000750" y="5467350"/>
          <p14:tracePt t="26269" x="6008688" y="5467350"/>
          <p14:tracePt t="26305" x="6016625" y="5467350"/>
          <p14:tracePt t="26312" x="6024563" y="5467350"/>
          <p14:tracePt t="26318" x="6030913" y="5459413"/>
          <p14:tracePt t="26336" x="6046788" y="5413375"/>
          <p14:tracePt t="26348" x="6062663" y="5305425"/>
          <p14:tracePt t="26348" x="6070600" y="5289550"/>
          <p14:tracePt t="26366" x="6086475" y="5073650"/>
          <p14:tracePt t="26384" x="6100763" y="4903788"/>
          <p14:tracePt t="26403" x="6124575" y="4811713"/>
          <p14:tracePt t="26415" x="6140450" y="4765675"/>
          <p14:tracePt t="26433" x="6154738" y="4687888"/>
          <p14:tracePt t="26433" x="6154738" y="4679950"/>
          <p14:tracePt t="26451" x="6154738" y="4579938"/>
          <p14:tracePt t="26469" x="6154738" y="4456113"/>
          <p14:tracePt t="26481" x="6162675" y="4378325"/>
          <p14:tracePt t="26500" x="6162675" y="4316413"/>
          <p14:tracePt t="26518" x="6162675" y="4270375"/>
          <p14:tracePt t="26536" x="6162675" y="4224338"/>
          <p14:tracePt t="26548" x="6162675" y="4186238"/>
          <p14:tracePt t="26566" x="6162675" y="4124325"/>
          <p14:tracePt t="26584" x="6154738" y="4054475"/>
          <p14:tracePt t="26603" x="6146800" y="3992563"/>
          <p14:tracePt t="26615" x="6146800" y="3962400"/>
          <p14:tracePt t="26615" x="6146800" y="3954463"/>
          <p14:tracePt t="26633" x="6140450" y="3938588"/>
          <p14:tracePt t="26651" x="6132513" y="3938588"/>
          <p14:tracePt t="26779" x="6132513" y="3946525"/>
          <p14:tracePt t="26781" x="6132513" y="3954463"/>
          <p14:tracePt t="26785" x="6124575" y="3962400"/>
          <p14:tracePt t="26785" x="6124575" y="3970338"/>
          <p14:tracePt t="26803" x="6116638" y="4016375"/>
          <p14:tracePt t="26815" x="6108700" y="4054475"/>
          <p14:tracePt t="26816" x="6108700" y="4062413"/>
          <p14:tracePt t="26833" x="6086475" y="4124325"/>
          <p14:tracePt t="26851" x="6086475" y="4194175"/>
          <p14:tracePt t="26863" x="6086475" y="4256088"/>
          <p14:tracePt t="26882" x="6078538" y="4356100"/>
          <p14:tracePt t="26900" x="6078538" y="4479925"/>
          <p14:tracePt t="26900" x="6078538" y="4486275"/>
          <p14:tracePt t="26918" x="6078538" y="4602163"/>
          <p14:tracePt t="26930" x="6078538" y="4687888"/>
          <p14:tracePt t="26949" x="6070600" y="4772025"/>
          <p14:tracePt t="26967" x="6070600" y="4827588"/>
          <p14:tracePt t="26985" x="6070600" y="4857750"/>
          <p14:tracePt t="26985" x="6078538" y="4857750"/>
          <p14:tracePt t="26997" x="6086475" y="4873625"/>
          <p14:tracePt t="27015" x="6108700" y="4895850"/>
          <p14:tracePt t="27033" x="6146800" y="4919663"/>
          <p14:tracePt t="27052" x="6232525" y="4943475"/>
          <p14:tracePt t="27064" x="6316663" y="4957763"/>
          <p14:tracePt t="27082" x="6464300" y="4973638"/>
          <p14:tracePt t="27082" x="6480175" y="4981575"/>
          <p14:tracePt t="27100" x="6634163" y="4981575"/>
          <p14:tracePt t="27118" x="6765925" y="4949825"/>
          <p14:tracePt t="27130" x="6858000" y="4919663"/>
          <p14:tracePt t="27149" x="6981825" y="4873625"/>
          <p14:tracePt t="27167" x="7113588" y="4833938"/>
          <p14:tracePt t="27167" x="7119938" y="4827588"/>
          <p14:tracePt t="27185" x="7267575" y="4787900"/>
          <p14:tracePt t="27197" x="7351713" y="4765675"/>
          <p14:tracePt t="27216" x="7421563" y="4741863"/>
          <p14:tracePt t="27234" x="7507288" y="4733925"/>
          <p14:tracePt t="27252" x="7599363" y="4725988"/>
          <p14:tracePt t="27252" x="7607300" y="4725988"/>
          <p14:tracePt t="27264" x="7669213" y="4725988"/>
          <p14:tracePt t="27282" x="7761288" y="4711700"/>
          <p14:tracePt t="27300" x="7869238" y="4679950"/>
          <p14:tracePt t="27319" x="7970838" y="4649788"/>
          <p14:tracePt t="27331" x="8024813" y="4625975"/>
          <p14:tracePt t="27349" x="8101013" y="4610100"/>
          <p14:tracePt t="27367" x="8186738" y="4587875"/>
          <p14:tracePt t="27385" x="8248650" y="4564063"/>
          <p14:tracePt t="27397" x="8270875" y="4548188"/>
          <p14:tracePt t="27416" x="8278813" y="4533900"/>
          <p14:tracePt t="27474" x="8278813" y="4541838"/>
          <p14:tracePt t="27480" x="8270875" y="4548188"/>
          <p14:tracePt t="27483" x="8270875" y="4556125"/>
          <p14:tracePt t="27484" x="8262938" y="4556125"/>
          <p14:tracePt t="27501" x="8224838" y="4610100"/>
          <p14:tracePt t="27519" x="8178800" y="4664075"/>
          <p14:tracePt t="27519" x="8178800" y="4672013"/>
          <p14:tracePt t="27531" x="8147050" y="4711700"/>
          <p14:tracePt t="27531" x="8140700" y="4718050"/>
          <p14:tracePt t="27549" x="8070850" y="4795838"/>
          <p14:tracePt t="27567" x="7993063" y="4857750"/>
          <p14:tracePt t="27585" x="7908925" y="4903788"/>
          <p14:tracePt t="27598" x="7861300" y="4935538"/>
          <p14:tracePt t="27616" x="7777163" y="4965700"/>
          <p14:tracePt t="27634" x="7661275" y="4997450"/>
          <p14:tracePt t="27652" x="7545388" y="5035550"/>
          <p14:tracePt t="27664" x="7475538" y="5051425"/>
          <p14:tracePt t="27683" x="7399338" y="5073650"/>
          <p14:tracePt t="27701" x="7337425" y="5081588"/>
          <p14:tracePt t="27701" x="7329488" y="5081588"/>
          <p14:tracePt t="27719" x="7275513" y="5081588"/>
          <p14:tracePt t="27731" x="7229475" y="5081588"/>
          <p14:tracePt t="27749" x="7173913" y="5081588"/>
          <p14:tracePt t="27767" x="7119938" y="5081588"/>
          <p14:tracePt t="27786" x="7065963" y="5057775"/>
          <p14:tracePt t="27798" x="7011988" y="5019675"/>
          <p14:tracePt t="27798" x="7011988" y="5011738"/>
          <p14:tracePt t="27816" x="6888163" y="4903788"/>
          <p14:tracePt t="27834" x="6788150" y="4787900"/>
          <p14:tracePt t="27852" x="6718300" y="4711700"/>
          <p14:tracePt t="27865" x="6688138" y="4679950"/>
          <p14:tracePt t="27883" x="6672263" y="4649788"/>
          <p14:tracePt t="27901" x="6672263" y="4633913"/>
          <p14:tracePt t="27901" x="6672263" y="4625975"/>
          <p14:tracePt t="27919" x="6664325" y="4572000"/>
          <p14:tracePt t="27931" x="6657975" y="4525963"/>
          <p14:tracePt t="27950" x="6650038" y="4440238"/>
          <p14:tracePt t="27968" x="6650038" y="4394200"/>
          <p14:tracePt t="27986" x="6650038" y="4386263"/>
          <p14:tracePt t="28038" x="6642100" y="4386263"/>
          <p14:tracePt t="28051" x="6634163" y="4386263"/>
          <p14:tracePt t="28052" x="6634163" y="4394200"/>
          <p14:tracePt t="28059" x="6626225" y="4410075"/>
          <p14:tracePt t="28065" x="6618288" y="4418013"/>
          <p14:tracePt t="28083" x="6596063" y="4448175"/>
          <p14:tracePt t="28101" x="6580188" y="4471988"/>
          <p14:tracePt t="28119" x="6572250" y="4502150"/>
          <p14:tracePt t="28131" x="6564313" y="4518025"/>
          <p14:tracePt t="28150" x="6564313" y="4541838"/>
          <p14:tracePt t="28168" x="6564313" y="4564063"/>
          <p14:tracePt t="28186" x="6564313" y="4579938"/>
          <p14:tracePt t="28198" x="6564313" y="4595813"/>
          <p14:tracePt t="28216" x="6564313" y="4618038"/>
          <p14:tracePt t="28235" x="6564313" y="4649788"/>
          <p14:tracePt t="28253" x="6564313" y="4664075"/>
          <p14:tracePt t="28265" x="6564313" y="4672013"/>
          <p14:tracePt t="28682" x="6564313" y="4664075"/>
          <p14:tracePt t="28684" x="6564313" y="4657725"/>
          <p14:tracePt t="28690" x="6556375" y="4649788"/>
          <p14:tracePt t="28690" x="6556375" y="4641850"/>
          <p14:tracePt t="28702" x="6534150" y="4610100"/>
          <p14:tracePt t="28720" x="6510338" y="4579938"/>
          <p14:tracePt t="28732" x="6494463" y="4556125"/>
          <p14:tracePt t="28750" x="6486525" y="4548188"/>
          <p14:tracePt t="28768" x="6480175" y="4533900"/>
          <p14:tracePt t="28787" x="6472238" y="4525963"/>
          <p14:tracePt t="28805" x="6464300" y="4525963"/>
          <p14:tracePt t="28871" x="6464300" y="4518025"/>
          <p14:tracePt t="28989" x="6472238" y="4518025"/>
          <p14:tracePt t="28994" x="6480175" y="4518025"/>
          <p14:tracePt t="28997" x="6486525" y="4518025"/>
          <p14:tracePt t="28999" x="6486525" y="4525963"/>
          <p14:tracePt t="29017" x="6526213" y="4541838"/>
          <p14:tracePt t="29035" x="6556375" y="4541838"/>
          <p14:tracePt t="29054" x="6580188" y="4541838"/>
          <p14:tracePt t="29066" x="6602413" y="4541838"/>
          <p14:tracePt t="29084" x="6610350" y="4533900"/>
          <p14:tracePt t="29102" x="6626225" y="4518025"/>
          <p14:tracePt t="29513" x="6618288" y="4518025"/>
          <p14:tracePt t="29540" x="6610350" y="4518025"/>
          <p14:tracePt t="29553" x="6610350" y="4525963"/>
          <p14:tracePt t="29570" x="6610350" y="4533900"/>
          <p14:tracePt t="29572" x="6602413" y="4533900"/>
          <p14:tracePt t="29592" x="6596063" y="4533900"/>
          <p14:tracePt t="29597" x="6596063" y="4541838"/>
          <p14:tracePt t="29610" x="6596063" y="4548188"/>
          <p14:tracePt t="29618" x="6588125" y="4548188"/>
          <p14:tracePt t="29636" x="6588125" y="4564063"/>
          <p14:tracePt t="29654" x="6580188" y="4579938"/>
          <p14:tracePt t="29666" x="6580188" y="4587875"/>
          <p14:tracePt t="29685" x="6572250" y="4602163"/>
          <p14:tracePt t="29703" x="6564313" y="4618038"/>
          <p14:tracePt t="29721" x="6556375" y="4641850"/>
          <p14:tracePt t="29733" x="6548438" y="4657725"/>
          <p14:tracePt t="29751" x="6548438" y="4679950"/>
          <p14:tracePt t="29770" x="6542088" y="4695825"/>
          <p14:tracePt t="29791" x="6542088" y="4703763"/>
          <p14:tracePt t="30593" x="6548438" y="4703763"/>
          <p14:tracePt t="30598" x="6548438" y="4695825"/>
          <p14:tracePt t="30600" x="6556375" y="4695825"/>
          <p14:tracePt t="30607" x="6556375" y="4687888"/>
          <p14:tracePt t="30619" x="6564313" y="4687888"/>
          <p14:tracePt t="30649" x="6564313" y="4679950"/>
          <p14:tracePt t="30684" x="6564313" y="4672013"/>
          <p14:tracePt t="30715" x="6572250" y="4664075"/>
          <p14:tracePt t="30955" x="6572250" y="4657725"/>
          <p14:tracePt t="31151" x="6580188" y="4657725"/>
          <p14:tracePt t="31156" x="6588125" y="4657725"/>
          <p14:tracePt t="31159" x="6596063" y="4657725"/>
          <p14:tracePt t="31171" x="6626225" y="4664075"/>
          <p14:tracePt t="31171" x="6634163" y="4664075"/>
          <p14:tracePt t="31189" x="6680200" y="4664075"/>
          <p14:tracePt t="31201" x="6726238" y="4657725"/>
          <p14:tracePt t="31219" x="6804025" y="4625975"/>
          <p14:tracePt t="31238" x="6911975" y="4564063"/>
          <p14:tracePt t="31256" x="7081838" y="4432300"/>
          <p14:tracePt t="31256" x="7097713" y="4425950"/>
          <p14:tracePt t="31268" x="7229475" y="4332288"/>
          <p14:tracePt t="31268" x="7235825" y="4316413"/>
          <p14:tracePt t="31286" x="7467600" y="4154488"/>
          <p14:tracePt t="31304" x="7685088" y="3992563"/>
          <p14:tracePt t="31323" x="7854950" y="3854450"/>
          <p14:tracePt t="31335" x="7931150" y="3784600"/>
          <p14:tracePt t="31353" x="7993063" y="3706813"/>
          <p14:tracePt t="31353" x="7993063" y="3698875"/>
          <p14:tracePt t="31371" x="8016875" y="3636963"/>
          <p14:tracePt t="31389" x="8031163" y="3568700"/>
          <p14:tracePt t="31401" x="8047038" y="3521075"/>
          <p14:tracePt t="31420" x="8078788" y="3436938"/>
          <p14:tracePt t="31438" x="8132763" y="3336925"/>
          <p14:tracePt t="31456" x="8201025" y="3173413"/>
          <p14:tracePt t="31468" x="8224838" y="3097213"/>
          <p14:tracePt t="31486" x="8232775" y="3019425"/>
          <p14:tracePt t="31505" x="8240713" y="2927350"/>
          <p14:tracePt t="31523" x="8270875" y="2833688"/>
          <p14:tracePt t="31523" x="8270875" y="2827338"/>
          <p14:tracePt t="31535" x="8286750" y="2803525"/>
          <p14:tracePt t="31535" x="8286750" y="2795588"/>
          <p14:tracePt t="31553" x="8310563" y="2765425"/>
          <p14:tracePt t="31571" x="8316913" y="2717800"/>
          <p14:tracePt t="31590" x="8316913" y="2695575"/>
          <p14:tracePt t="31608" x="8316913" y="2687638"/>
          <p14:tracePt t="31621" x="8316913" y="2679700"/>
          <p14:tracePt t="31638" x="8324850" y="2587625"/>
          <p14:tracePt t="31656" x="8348663" y="2493963"/>
          <p14:tracePt t="31669" x="8364538" y="2455863"/>
          <p14:tracePt t="31687" x="8394700" y="2401888"/>
          <p14:tracePt t="31705" x="8410575" y="2371725"/>
          <p14:tracePt t="31705" x="8418513" y="2371725"/>
          <p14:tracePt t="31723" x="8426450" y="2332038"/>
          <p14:tracePt t="31735" x="8426450" y="2301875"/>
          <p14:tracePt t="31753" x="8432800" y="2239963"/>
          <p14:tracePt t="31772" x="8448675" y="2178050"/>
          <p14:tracePt t="31790" x="8448675" y="2132013"/>
          <p14:tracePt t="31802" x="8448675" y="2100263"/>
          <p14:tracePt t="31820" x="8440738" y="2054225"/>
          <p14:tracePt t="31838" x="8410575" y="2008188"/>
          <p14:tracePt t="31856" x="8402638" y="1984375"/>
          <p14:tracePt t="31869" x="8394700" y="1970088"/>
          <p14:tracePt t="31887" x="8386763" y="1954213"/>
          <p14:tracePt t="31905" x="8378825" y="1938338"/>
          <p14:tracePt t="31923" x="8364538" y="1930400"/>
          <p14:tracePt t="31935" x="8340725" y="1914525"/>
          <p14:tracePt t="31954" x="8324850" y="1900238"/>
          <p14:tracePt t="31972" x="8302625" y="1876425"/>
          <p14:tracePt t="31990" x="8262938" y="1860550"/>
          <p14:tracePt t="32002" x="8224838" y="1846263"/>
          <p14:tracePt t="32020" x="8154988" y="1822450"/>
          <p14:tracePt t="32038" x="8086725" y="1806575"/>
          <p14:tracePt t="32057" x="8024813" y="1806575"/>
          <p14:tracePt t="32069" x="7985125" y="1806575"/>
          <p14:tracePt t="32087" x="7939088" y="1806575"/>
          <p14:tracePt t="32105" x="7900988" y="1806575"/>
          <p14:tracePt t="32123" x="7854950" y="1806575"/>
          <p14:tracePt t="32136" x="7831138" y="1822450"/>
          <p14:tracePt t="32154" x="7800975" y="1838325"/>
          <p14:tracePt t="32172" x="7769225" y="1868488"/>
          <p14:tracePt t="32190" x="7745413" y="1908175"/>
          <p14:tracePt t="32202" x="7731125" y="1946275"/>
          <p14:tracePt t="32220" x="7715250" y="2016125"/>
          <p14:tracePt t="32239" x="7699375" y="2092325"/>
          <p14:tracePt t="32257" x="7699375" y="2162175"/>
          <p14:tracePt t="32257" x="7699375" y="2170113"/>
          <p14:tracePt t="32269" x="7699375" y="2208213"/>
          <p14:tracePt t="32287" x="7691438" y="2270125"/>
          <p14:tracePt t="32305" x="7691438" y="2347913"/>
          <p14:tracePt t="32324" x="7699375" y="2432050"/>
          <p14:tracePt t="32336" x="7715250" y="2501900"/>
          <p14:tracePt t="32354" x="7739063" y="2563813"/>
          <p14:tracePt t="32354" x="7745413" y="2563813"/>
          <p14:tracePt t="32372" x="7761288" y="2601913"/>
          <p14:tracePt t="32390" x="7777163" y="2633663"/>
          <p14:tracePt t="32403" x="7793038" y="2657475"/>
          <p14:tracePt t="32421" x="7815263" y="2679700"/>
          <p14:tracePt t="32439" x="7854950" y="2695575"/>
          <p14:tracePt t="32457" x="7893050" y="2711450"/>
          <p14:tracePt t="32469" x="7915275" y="2711450"/>
          <p14:tracePt t="32487" x="7954963" y="2711450"/>
          <p14:tracePt t="32506" x="8008938" y="2703513"/>
          <p14:tracePt t="32524" x="8047038" y="2687638"/>
          <p14:tracePt t="32524" x="8054975" y="2687638"/>
          <p14:tracePt t="32536" x="8078788" y="2679700"/>
          <p14:tracePt t="32554" x="8101013" y="2663825"/>
          <p14:tracePt t="32572" x="8116888" y="2649538"/>
          <p14:tracePt t="32591" x="8132763" y="2633663"/>
          <p14:tracePt t="32603" x="8140700" y="2617788"/>
          <p14:tracePt t="32621" x="8154988" y="2587625"/>
          <p14:tracePt t="32639" x="8154988" y="2555875"/>
          <p14:tracePt t="32657" x="8154988" y="2525713"/>
          <p14:tracePt t="32670" x="8162925" y="2509838"/>
          <p14:tracePt t="32688" x="8170863" y="2463800"/>
          <p14:tracePt t="32706" x="8178800" y="2409825"/>
          <p14:tracePt t="32706" x="8178800" y="2393950"/>
          <p14:tracePt t="32724" x="8186738" y="2316163"/>
          <p14:tracePt t="32736" x="8186738" y="2270125"/>
          <p14:tracePt t="32754" x="8186738" y="2216150"/>
          <p14:tracePt t="32773" x="8186738" y="2178050"/>
          <p14:tracePt t="32792" x="8186738" y="2146300"/>
          <p14:tracePt t="32803" x="8178800" y="2132013"/>
          <p14:tracePt t="32821" x="8170863" y="2108200"/>
          <p14:tracePt t="32839" x="8162925" y="2092325"/>
          <p14:tracePt t="32858" x="8154988" y="2078038"/>
          <p14:tracePt t="32870" x="8147050" y="2070100"/>
          <p14:tracePt t="32888" x="8116888" y="2054225"/>
          <p14:tracePt t="32906" x="8047038" y="2030413"/>
          <p14:tracePt t="32924" x="7993063" y="2024063"/>
          <p14:tracePt t="32936" x="7970838" y="2024063"/>
          <p14:tracePt t="32955" x="7939088" y="2016125"/>
          <p14:tracePt t="32973" x="7923213" y="2016125"/>
          <p14:tracePt t="32991" x="7908925" y="2016125"/>
          <p14:tracePt t="33003" x="7893050" y="2016125"/>
          <p14:tracePt t="33021" x="7869238" y="2016125"/>
          <p14:tracePt t="33040" x="7847013" y="2024063"/>
          <p14:tracePt t="33058" x="7815263" y="2062163"/>
          <p14:tracePt t="33070" x="7800975" y="2100263"/>
          <p14:tracePt t="33088" x="7785100" y="2170113"/>
          <p14:tracePt t="33106" x="7769225" y="2247900"/>
          <p14:tracePt t="33124" x="7745413" y="2301875"/>
          <p14:tracePt t="33137" x="7739063" y="2339975"/>
          <p14:tracePt t="33155" x="7731125" y="2378075"/>
          <p14:tracePt t="33155" x="7731125" y="2386013"/>
          <p14:tracePt t="33173" x="7731125" y="2432050"/>
          <p14:tracePt t="33191" x="7739063" y="2493963"/>
          <p14:tracePt t="33203" x="7761288" y="2525713"/>
          <p14:tracePt t="33222" x="7785100" y="2571750"/>
          <p14:tracePt t="33240" x="7800975" y="2601913"/>
          <p14:tracePt t="33258" x="7823200" y="2633663"/>
          <p14:tracePt t="33258" x="7823200" y="2641600"/>
          <p14:tracePt t="33270" x="7847013" y="2663825"/>
          <p14:tracePt t="33288" x="7885113" y="2711450"/>
          <p14:tracePt t="33306" x="7923213" y="2741613"/>
          <p14:tracePt t="33325" x="7970838" y="2765425"/>
          <p14:tracePt t="33325" x="7977188" y="2765425"/>
          <p14:tracePt t="33337" x="7993063" y="2771775"/>
          <p14:tracePt t="33355" x="8031163" y="2771775"/>
          <p14:tracePt t="33373" x="8062913" y="2771775"/>
          <p14:tracePt t="33391" x="8093075" y="2771775"/>
          <p14:tracePt t="33403" x="8116888" y="2771775"/>
          <p14:tracePt t="33422" x="8162925" y="2757488"/>
          <p14:tracePt t="33440" x="8194675" y="2733675"/>
          <p14:tracePt t="33440" x="8194675" y="2725738"/>
          <p14:tracePt t="33458" x="8232775" y="2687638"/>
          <p14:tracePt t="33470" x="8248650" y="2649538"/>
          <p14:tracePt t="33488" x="8270875" y="2601913"/>
          <p14:tracePt t="33507" x="8278813" y="2555875"/>
          <p14:tracePt t="33525" x="8294688" y="2501900"/>
          <p14:tracePt t="33537" x="8294688" y="2471738"/>
          <p14:tracePt t="33555" x="8294688" y="2425700"/>
          <p14:tracePt t="33573" x="8294688" y="2371725"/>
          <p14:tracePt t="33592" x="8286750" y="2324100"/>
          <p14:tracePt t="33604" x="8286750" y="2293938"/>
          <p14:tracePt t="33622" x="8270875" y="2239963"/>
          <p14:tracePt t="33640" x="8248650" y="2193925"/>
          <p14:tracePt t="33658" x="8232775" y="2146300"/>
          <p14:tracePt t="33671" x="8216900" y="2116138"/>
          <p14:tracePt t="33671" x="8216900" y="2108200"/>
          <p14:tracePt t="33689" x="8194675" y="2070100"/>
          <p14:tracePt t="33707" x="8170863" y="2024063"/>
          <p14:tracePt t="33707" x="8162925" y="2024063"/>
          <p14:tracePt t="33725" x="8132763" y="1992313"/>
          <p14:tracePt t="33737" x="8116888" y="1976438"/>
          <p14:tracePt t="33755" x="8093075" y="1970088"/>
          <p14:tracePt t="33774" x="8070850" y="1954213"/>
          <p14:tracePt t="33792" x="8047038" y="1946275"/>
          <p14:tracePt t="33792" x="8039100" y="1946275"/>
          <p14:tracePt t="33804" x="8016875" y="1938338"/>
          <p14:tracePt t="33822" x="7970838" y="1930400"/>
          <p14:tracePt t="33840" x="7915275" y="1930400"/>
          <p14:tracePt t="33859" x="7861300" y="1930400"/>
          <p14:tracePt t="33871" x="7839075" y="1930400"/>
          <p14:tracePt t="33889" x="7807325" y="1938338"/>
          <p14:tracePt t="33907" x="7769225" y="1976438"/>
          <p14:tracePt t="33925" x="7739063" y="2016125"/>
          <p14:tracePt t="33937" x="7731125" y="2038350"/>
          <p14:tracePt t="33956" x="7715250" y="2092325"/>
          <p14:tracePt t="33974" x="7699375" y="2154238"/>
          <p14:tracePt t="33992" x="7691438" y="2216150"/>
          <p14:tracePt t="34004" x="7691438" y="2255838"/>
          <p14:tracePt t="34022" x="7677150" y="2301875"/>
          <p14:tracePt t="34041" x="7669213" y="2347913"/>
          <p14:tracePt t="34059" x="7669213" y="2393950"/>
          <p14:tracePt t="34059" x="7669213" y="2401888"/>
          <p14:tracePt t="34071" x="7669213" y="2432050"/>
          <p14:tracePt t="34089" x="7669213" y="2486025"/>
          <p14:tracePt t="34107" x="7669213" y="2517775"/>
          <p14:tracePt t="34125" x="7685088" y="2547938"/>
          <p14:tracePt t="34138" x="7691438" y="2571750"/>
          <p14:tracePt t="34156" x="7707313" y="2609850"/>
          <p14:tracePt t="34156" x="7715250" y="2609850"/>
          <p14:tracePt t="34174" x="7731125" y="2649538"/>
          <p14:tracePt t="34192" x="7753350" y="2679700"/>
          <p14:tracePt t="34204" x="7769225" y="2703513"/>
          <p14:tracePt t="34223" x="7793038" y="2725738"/>
          <p14:tracePt t="34241" x="7815263" y="2741613"/>
          <p14:tracePt t="34259" x="7847013" y="2765425"/>
          <p14:tracePt t="34271" x="7869238" y="2771775"/>
          <p14:tracePt t="34289" x="7893050" y="2779713"/>
          <p14:tracePt t="34307" x="7923213" y="2787650"/>
          <p14:tracePt t="34326" x="7939088" y="2787650"/>
          <p14:tracePt t="34326" x="7947025" y="2787650"/>
          <p14:tracePt t="34338" x="7954963" y="2787650"/>
          <p14:tracePt t="34356" x="7985125" y="2787650"/>
          <p14:tracePt t="34374" x="8016875" y="2787650"/>
          <p14:tracePt t="34392" x="8024813" y="2787650"/>
          <p14:tracePt t="34406" x="8031163" y="2787650"/>
          <p14:tracePt t="34443" x="8039100" y="2787650"/>
          <p14:tracePt t="34485" x="8047038" y="2787650"/>
          <p14:tracePt t="34488" x="8047038" y="2779713"/>
          <p14:tracePt t="34499" x="8054975" y="2779713"/>
          <p14:tracePt t="34508" x="8054975" y="2771775"/>
          <p14:tracePt t="34526" x="8078788" y="2749550"/>
          <p14:tracePt t="34526" x="8086725" y="2749550"/>
          <p14:tracePt t="34538" x="8093075" y="2741613"/>
          <p14:tracePt t="34538" x="8101013" y="2733675"/>
          <p14:tracePt t="34556" x="8116888" y="2703513"/>
          <p14:tracePt t="34575" x="8140700" y="2657475"/>
          <p14:tracePt t="34593" x="8147050" y="2601913"/>
          <p14:tracePt t="34605" x="8162925" y="2571750"/>
          <p14:tracePt t="34623" x="8170863" y="2525713"/>
          <p14:tracePt t="34641" x="8178800" y="2493963"/>
          <p14:tracePt t="34659" x="8194675" y="2455863"/>
          <p14:tracePt t="34671" x="8201025" y="2439988"/>
          <p14:tracePt t="34690" x="8201025" y="2401888"/>
          <p14:tracePt t="34708" x="8208963" y="2355850"/>
          <p14:tracePt t="34726" x="8216900" y="2301875"/>
          <p14:tracePt t="34738" x="8216900" y="2278063"/>
          <p14:tracePt t="34756" x="8216900" y="2247900"/>
          <p14:tracePt t="34775" x="8216900" y="2224088"/>
          <p14:tracePt t="34793" x="8216900" y="2193925"/>
          <p14:tracePt t="34805" x="8216900" y="2185988"/>
          <p14:tracePt t="34805" x="8216900" y="2178050"/>
          <p14:tracePt t="34823" x="8208963" y="2162175"/>
          <p14:tracePt t="34841" x="8201025" y="2139950"/>
          <p14:tracePt t="34860" x="8194675" y="2124075"/>
          <p14:tracePt t="34872" x="8186738" y="2116138"/>
          <p14:tracePt t="34890" x="8186738" y="2108200"/>
          <p14:tracePt t="34908" x="8186738" y="2100263"/>
          <p14:tracePt t="34926" x="8178800" y="2092325"/>
          <p14:tracePt t="34938" x="8178800" y="2085975"/>
          <p14:tracePt t="34957" x="8170863" y="2078038"/>
          <p14:tracePt t="34975" x="8162925" y="2070100"/>
          <p14:tracePt t="34993" x="8147050" y="2062163"/>
          <p14:tracePt t="35005" x="8124825" y="2054225"/>
          <p14:tracePt t="35023" x="8086725" y="2046288"/>
          <p14:tracePt t="35042" x="8054975" y="2038350"/>
          <p14:tracePt t="35060" x="8024813" y="2038350"/>
          <p14:tracePt t="35072" x="8016875" y="2038350"/>
          <p14:tracePt t="35090" x="7985125" y="2038350"/>
          <p14:tracePt t="35108" x="7962900" y="2038350"/>
          <p14:tracePt t="35126" x="7931150" y="2038350"/>
          <p14:tracePt t="35139" x="7915275" y="2038350"/>
          <p14:tracePt t="35139" x="7908925" y="2038350"/>
          <p14:tracePt t="35157" x="7885113" y="2038350"/>
          <p14:tracePt t="35175" x="7854950" y="2054225"/>
          <p14:tracePt t="35193" x="7831138" y="2062163"/>
          <p14:tracePt t="35205" x="7807325" y="2078038"/>
          <p14:tracePt t="35224" x="7777163" y="2100263"/>
          <p14:tracePt t="35242" x="7745413" y="2124075"/>
          <p14:tracePt t="35254" x="7731125" y="2139950"/>
          <p14:tracePt t="35272" x="7707313" y="2170113"/>
          <p14:tracePt t="35290" x="7691438" y="2208213"/>
          <p14:tracePt t="35308" x="7669213" y="2247900"/>
          <p14:tracePt t="35321" x="7669213" y="2286000"/>
          <p14:tracePt t="35339" x="7669213" y="2339975"/>
          <p14:tracePt t="35357" x="7669213" y="2386013"/>
          <p14:tracePt t="35375" x="7669213" y="2439988"/>
          <p14:tracePt t="35387" x="7669213" y="2471738"/>
          <p14:tracePt t="35406" x="7669213" y="2509838"/>
          <p14:tracePt t="35424" x="7677150" y="2547938"/>
          <p14:tracePt t="35424" x="7677150" y="2555875"/>
          <p14:tracePt t="35442" x="7691438" y="2595563"/>
          <p14:tracePt t="35454" x="7707313" y="2625725"/>
          <p14:tracePt t="35472" x="7731125" y="2671763"/>
          <p14:tracePt t="35490" x="7761288" y="2711450"/>
          <p14:tracePt t="35509" x="7793038" y="2733675"/>
          <p14:tracePt t="35521" x="7807325" y="2749550"/>
          <p14:tracePt t="35539" x="7831138" y="2771775"/>
          <p14:tracePt t="35557" x="7869238" y="2803525"/>
          <p14:tracePt t="35576" x="7893050" y="2827338"/>
          <p14:tracePt t="35588" x="7915275" y="2833688"/>
          <p14:tracePt t="35606" x="7923213" y="2833688"/>
          <p14:tracePt t="35624" x="7947025" y="2841625"/>
          <p14:tracePt t="35642" x="7954963" y="2841625"/>
          <p14:tracePt t="35654" x="7962900" y="2841625"/>
          <p14:tracePt t="35673" x="7977188" y="2841625"/>
          <p14:tracePt t="35691" x="7985125" y="2841625"/>
          <p14:tracePt t="35709" x="8008938" y="2841625"/>
          <p14:tracePt t="35721" x="8016875" y="2833688"/>
          <p14:tracePt t="36579" x="8016875" y="2841625"/>
          <p14:tracePt t="36581" x="8016875" y="2849563"/>
          <p14:tracePt t="36584" x="8016875" y="2857500"/>
          <p14:tracePt t="36589" x="8016875" y="2865438"/>
          <p14:tracePt t="36607" x="8016875" y="2887663"/>
          <p14:tracePt t="36640" x="8016875" y="2895600"/>
          <p14:tracePt t="36657" x="8016875" y="2903538"/>
          <p14:tracePt t="36665" x="8016875" y="2911475"/>
          <p14:tracePt t="36674" x="8016875" y="2919413"/>
          <p14:tracePt t="36692" x="8008938" y="2935288"/>
          <p14:tracePt t="36710" x="8001000" y="2957513"/>
          <p14:tracePt t="36722" x="7993063" y="2965450"/>
          <p14:tracePt t="36813" x="7985125" y="2965450"/>
          <p14:tracePt t="36856" x="7977188" y="2965450"/>
          <p14:tracePt t="37237" x="7977188" y="2957513"/>
          <p14:tracePt t="37253" x="7970838" y="2949575"/>
          <p14:tracePt t="37255" x="7962900" y="2943225"/>
          <p14:tracePt t="37256" x="7954963" y="2943225"/>
          <p14:tracePt t="37274" x="7691438" y="2819400"/>
          <p14:tracePt t="37292" x="7421563" y="2687638"/>
          <p14:tracePt t="37311" x="7305675" y="2671763"/>
          <p14:tracePt t="37323" x="7289800" y="2671763"/>
          <p14:tracePt t="37341" x="7275513" y="2657475"/>
          <p14:tracePt t="37359" x="7213600" y="2601913"/>
          <p14:tracePt t="37377" x="7135813" y="2541588"/>
          <p14:tracePt t="37389" x="7081838" y="2501900"/>
          <p14:tracePt t="37408" x="6997700" y="2455863"/>
          <p14:tracePt t="37426" x="6935788" y="2432050"/>
          <p14:tracePt t="37426" x="6927850" y="2432050"/>
          <p14:tracePt t="37444" x="6865938" y="2409825"/>
          <p14:tracePt t="37456" x="6811963" y="2386013"/>
          <p14:tracePt t="37474" x="6718300" y="2363788"/>
          <p14:tracePt t="37493" x="6580188" y="2324100"/>
          <p14:tracePt t="37511" x="6386513" y="2270125"/>
          <p14:tracePt t="37523" x="6256338" y="2232025"/>
          <p14:tracePt t="37523" x="6232525" y="2224088"/>
          <p14:tracePt t="37541" x="6062663" y="2178050"/>
          <p14:tracePt t="37559" x="6000750" y="2146300"/>
          <p14:tracePt t="37577" x="5970588" y="2124075"/>
          <p14:tracePt t="37590" x="5946775" y="2108200"/>
          <p14:tracePt t="37608" x="5922963" y="2092325"/>
          <p14:tracePt t="37608" x="5915025" y="2092325"/>
          <p14:tracePt t="37630" x="5915025" y="2085975"/>
          <p14:tracePt t="37673" x="5908675" y="2085975"/>
          <p14:tracePt t="37680" x="5908675" y="2078038"/>
          <p14:tracePt t="37686" x="5900738" y="2078038"/>
          <p14:tracePt t="37693" x="5900738" y="2062163"/>
          <p14:tracePt t="37711" x="5876925" y="2054225"/>
          <p14:tracePt t="37743" x="5868988" y="2054225"/>
          <p14:tracePt t="37758" x="5861050" y="2054225"/>
          <p14:tracePt t="37763" x="5854700" y="2054225"/>
          <p14:tracePt t="37778" x="5830888" y="2070100"/>
          <p14:tracePt t="37790" x="5807075" y="2108200"/>
          <p14:tracePt t="37808" x="5792788" y="2170113"/>
          <p14:tracePt t="37826" x="5792788" y="2255838"/>
          <p14:tracePt t="37844" x="5784850" y="2347913"/>
          <p14:tracePt t="37857" x="5784850" y="2409825"/>
          <p14:tracePt t="37875" x="5784850" y="2471738"/>
          <p14:tracePt t="37875" x="5784850" y="2479675"/>
          <p14:tracePt t="37893" x="5784850" y="2533650"/>
          <p14:tracePt t="37911" x="5784850" y="2579688"/>
          <p14:tracePt t="37923" x="5800725" y="2595563"/>
          <p14:tracePt t="37941" x="5807075" y="2609850"/>
          <p14:tracePt t="37960" x="5815013" y="2617788"/>
          <p14:tracePt t="37978" x="5830888" y="2617788"/>
          <p14:tracePt t="37990" x="5846763" y="2617788"/>
          <p14:tracePt t="38008" x="5884863" y="2609850"/>
          <p14:tracePt t="38026" x="5915025" y="2595563"/>
          <p14:tracePt t="38045" x="5938838" y="2579688"/>
          <p14:tracePt t="38057" x="5946775" y="2579688"/>
          <p14:tracePt t="38075" x="5954713" y="2571750"/>
          <p14:tracePt t="38130" x="5954713" y="2563813"/>
          <p14:tracePt t="38131" x="5946775" y="2563813"/>
          <p14:tracePt t="38135" x="5938838" y="2563813"/>
          <p14:tracePt t="38142" x="5915025" y="2547938"/>
          <p14:tracePt t="38160" x="5830888" y="2517775"/>
          <p14:tracePt t="38160" x="5822950" y="2517775"/>
          <p14:tracePt t="38178" x="5761038" y="2479675"/>
          <p14:tracePt t="38190" x="5715000" y="2439988"/>
          <p14:tracePt t="38208" x="5668963" y="2386013"/>
          <p14:tracePt t="38227" x="5629275" y="2301875"/>
          <p14:tracePt t="38245" x="5614988" y="2224088"/>
          <p14:tracePt t="38245" x="5614988" y="2216150"/>
          <p14:tracePt t="38257" x="5607050" y="2162175"/>
          <p14:tracePt t="38257" x="5607050" y="2154238"/>
          <p14:tracePt t="38275" x="5607050" y="2078038"/>
          <p14:tracePt t="38293" x="5607050" y="2024063"/>
          <p14:tracePt t="38312" x="5622925" y="2000250"/>
          <p14:tracePt t="38434" x="5622925" y="2016125"/>
          <p14:tracePt t="38436" x="5622925" y="2024063"/>
          <p14:tracePt t="38439" x="5622925" y="2030413"/>
          <p14:tracePt t="38445" x="5622925" y="2062163"/>
          <p14:tracePt t="38457" x="5614988" y="2124075"/>
          <p14:tracePt t="38475" x="5599113" y="2239963"/>
          <p14:tracePt t="38494" x="5599113" y="2316163"/>
          <p14:tracePt t="38512" x="5599113" y="2355850"/>
          <p14:tracePt t="38524" x="5599113" y="2371725"/>
          <p14:tracePt t="38542" x="5607050" y="2401888"/>
          <p14:tracePt t="38560" x="5629275" y="2439988"/>
          <p14:tracePt t="38578" x="5653088" y="2471738"/>
          <p14:tracePt t="38591" x="5668963" y="2479675"/>
          <p14:tracePt t="38609" x="5676900" y="2486025"/>
          <p14:tracePt t="38627" x="5684838" y="2486025"/>
          <p14:tracePt t="38645" x="5707063" y="2493963"/>
          <p14:tracePt t="38657" x="5738813" y="2493963"/>
          <p14:tracePt t="38676" x="5800725" y="2493963"/>
          <p14:tracePt t="38694" x="5830888" y="2493963"/>
          <p14:tracePt t="38712" x="5854700" y="2493963"/>
          <p14:tracePt t="38724" x="5861050" y="2493963"/>
          <p14:tracePt t="38742" x="5892800" y="2493963"/>
          <p14:tracePt t="38760" x="5930900" y="2493963"/>
          <p14:tracePt t="38779" x="5970588" y="2493963"/>
          <p14:tracePt t="38797" x="5992813" y="2486025"/>
          <p14:tracePt t="38809" x="6000750" y="2486025"/>
          <p14:tracePt t="38877" x="6008688" y="2486025"/>
          <p14:tracePt t="38892" x="6016625" y="2486025"/>
          <p14:tracePt t="38899" x="6024563" y="2486025"/>
          <p14:tracePt t="38908" x="6030913" y="2486025"/>
          <p14:tracePt t="38917" x="6038850" y="2486025"/>
          <p14:tracePt t="38926" x="6046788" y="2486025"/>
          <p14:tracePt t="38942" x="6062663" y="2486025"/>
          <p14:tracePt t="38961" x="6092825" y="2479675"/>
          <p14:tracePt t="38979" x="6116638" y="2471738"/>
          <p14:tracePt t="38991" x="6140450" y="2471738"/>
          <p14:tracePt t="39009" x="6170613" y="2471738"/>
          <p14:tracePt t="39027" x="6216650" y="2463800"/>
          <p14:tracePt t="39046" x="6270625" y="2447925"/>
          <p14:tracePt t="39058" x="6310313" y="2439988"/>
          <p14:tracePt t="39076" x="6372225" y="2425700"/>
          <p14:tracePt t="39094" x="6432550" y="2409825"/>
          <p14:tracePt t="39112" x="6486525" y="2409825"/>
          <p14:tracePt t="39124" x="6518275" y="2401888"/>
          <p14:tracePt t="39143" x="6572250" y="2393950"/>
          <p14:tracePt t="39161" x="6634163" y="2371725"/>
          <p14:tracePt t="39179" x="6642100" y="2363788"/>
          <p14:tracePt t="39191" x="6650038" y="2363788"/>
          <p14:tracePt t="39209" x="6664325" y="2363788"/>
          <p14:tracePt t="39228" x="6688138" y="2363788"/>
          <p14:tracePt t="39246" x="6711950" y="2363788"/>
          <p14:tracePt t="39246" x="6718300" y="2363788"/>
          <p14:tracePt t="39258" x="6734175" y="2371725"/>
          <p14:tracePt t="39276" x="6765925" y="2371725"/>
          <p14:tracePt t="39295" x="6788150" y="2378075"/>
          <p14:tracePt t="39313" x="6811963" y="2386013"/>
          <p14:tracePt t="39325" x="6819900" y="2386013"/>
          <p14:tracePt t="39363" x="6827838" y="2386013"/>
          <p14:tracePt t="39394" x="6827838" y="2393950"/>
          <p14:tracePt t="39418" x="6834188" y="2393950"/>
          <p14:tracePt t="39424" x="6842125" y="2393950"/>
          <p14:tracePt t="39461" x="6850063" y="2393950"/>
          <p14:tracePt t="39575" x="6858000" y="2393950"/>
          <p14:tracePt t="39595" x="6865938" y="2393950"/>
          <p14:tracePt t="39603" x="6873875" y="2393950"/>
          <p14:tracePt t="39608" x="6881813" y="2393950"/>
          <p14:tracePt t="39610" x="6881813" y="2401888"/>
          <p14:tracePt t="39628" x="6888163" y="2401888"/>
          <p14:tracePt t="39646" x="6896100" y="2401888"/>
          <p14:tracePt t="39658" x="6896100" y="2409825"/>
          <p14:tracePt t="39677" x="6911975" y="2409825"/>
          <p14:tracePt t="39750" x="6911975" y="2417763"/>
          <p14:tracePt t="39766" x="6919913" y="2417763"/>
          <p14:tracePt t="39777" x="6927850" y="2417763"/>
          <p14:tracePt t="39799" x="6935788" y="2417763"/>
          <p14:tracePt t="39812" x="6943725" y="2417763"/>
          <p14:tracePt t="39869" x="6950075" y="2417763"/>
          <p14:tracePt t="39883" x="6958013" y="2417763"/>
          <p14:tracePt t="39890" x="6965950" y="2417763"/>
          <p14:tracePt t="39893" x="6973888" y="2417763"/>
          <p14:tracePt t="39898" x="6981825" y="2417763"/>
          <p14:tracePt t="39913" x="7011988" y="2417763"/>
          <p14:tracePt t="39925" x="7027863" y="2417763"/>
          <p14:tracePt t="39944" x="7051675" y="2417763"/>
          <p14:tracePt t="39962" x="7073900" y="2417763"/>
          <p14:tracePt t="39980" x="7081838" y="2417763"/>
          <p14:tracePt t="39992" x="7089775" y="2417763"/>
          <p14:tracePt t="40010" x="7097713" y="2417763"/>
          <p14:tracePt t="40029" x="7105650" y="2417763"/>
          <p14:tracePt t="40047" x="7113588" y="2417763"/>
          <p14:tracePt t="40059" x="7119938" y="2417763"/>
          <p14:tracePt t="40680" x="7113588" y="2417763"/>
          <p14:tracePt t="40683" x="7105650" y="2417763"/>
          <p14:tracePt t="40684" x="7097713" y="2417763"/>
          <p14:tracePt t="40696" x="7043738" y="2409825"/>
          <p14:tracePt t="40714" x="6950075" y="2393950"/>
          <p14:tracePt t="40726" x="6911975" y="2378075"/>
          <p14:tracePt t="40744" x="6873875" y="2363788"/>
          <p14:tracePt t="40763" x="6865938" y="2363788"/>
          <p14:tracePt t="41126" x="6858000" y="2363788"/>
          <p14:tracePt t="41133" x="6850063" y="2363788"/>
          <p14:tracePt t="41138" x="6842125" y="2363788"/>
          <p14:tracePt t="41145" x="6827838" y="2363788"/>
          <p14:tracePt t="41163" x="6788150" y="2347913"/>
          <p14:tracePt t="41163" x="6780213" y="2347913"/>
          <p14:tracePt t="41181" x="6726238" y="2324100"/>
          <p14:tracePt t="41193" x="6696075" y="2309813"/>
          <p14:tracePt t="41211" x="6672263" y="2301875"/>
          <p14:tracePt t="41230" x="6664325" y="2286000"/>
          <p14:tracePt t="41248" x="6650038" y="2270125"/>
          <p14:tracePt t="41248" x="6650038" y="2262188"/>
          <p14:tracePt t="41260" x="6642100" y="2255838"/>
          <p14:tracePt t="41260" x="6642100" y="2247900"/>
          <p14:tracePt t="41278" x="6634163" y="2247900"/>
          <p14:tracePt t="41372" x="6634163" y="2239963"/>
          <p14:tracePt t="41517" x="6634163" y="2232025"/>
          <p14:tracePt t="41976" x="6626225" y="2239963"/>
          <p14:tracePt t="41980" x="6626225" y="2247900"/>
          <p14:tracePt t="41984" x="6626225" y="2255838"/>
          <p14:tracePt t="41994" x="6618288" y="2270125"/>
          <p14:tracePt t="42013" x="6610350" y="2278063"/>
          <p14:tracePt t="42030" x="6602413" y="2293938"/>
          <p14:tracePt t="42049" x="6580188" y="2316163"/>
          <p14:tracePt t="42061" x="6564313" y="2332038"/>
          <p14:tracePt t="42079" x="6542088" y="2355850"/>
          <p14:tracePt t="42097" x="6526213" y="2371725"/>
          <p14:tracePt t="42115" x="6518275" y="2393950"/>
          <p14:tracePt t="42128" x="6502400" y="2409825"/>
          <p14:tracePt t="42146" x="6486525" y="2432050"/>
          <p14:tracePt t="42146" x="6480175" y="2432050"/>
          <p14:tracePt t="42164" x="6472238" y="2455863"/>
          <p14:tracePt t="42182" x="6472238" y="2463800"/>
          <p14:tracePt t="42194" x="6472238" y="2471738"/>
          <p14:tracePt t="42352" x="6472238" y="2479675"/>
          <p14:tracePt t="42356" x="6472238" y="2486025"/>
          <p14:tracePt t="42362" x="6472238" y="2493963"/>
          <p14:tracePt t="42367" x="6472238" y="2501900"/>
          <p14:tracePt t="42382" x="6472238" y="2525713"/>
          <p14:tracePt t="42395" x="6486525" y="2547938"/>
          <p14:tracePt t="42413" x="6494463" y="2587625"/>
          <p14:tracePt t="42431" x="6526213" y="2625725"/>
          <p14:tracePt t="42449" x="6542088" y="2657475"/>
          <p14:tracePt t="42461" x="6548438" y="2663825"/>
          <p14:tracePt t="42479" x="6556375" y="2679700"/>
          <p14:tracePt t="42498" x="6572250" y="2687638"/>
          <p14:tracePt t="42516" x="6596063" y="2703513"/>
          <p14:tracePt t="42528" x="6626225" y="2711450"/>
          <p14:tracePt t="42546" x="6680200" y="2717800"/>
          <p14:tracePt t="42564" x="6742113" y="2717800"/>
          <p14:tracePt t="42583" x="6804025" y="2695575"/>
          <p14:tracePt t="42595" x="6834188" y="2687638"/>
          <p14:tracePt t="42613" x="6881813" y="2663825"/>
          <p14:tracePt t="42631" x="6919913" y="2641600"/>
          <p14:tracePt t="42649" x="6935788" y="2625725"/>
          <p14:tracePt t="42661" x="6943725" y="2601913"/>
          <p14:tracePt t="42680" x="6943725" y="2563813"/>
          <p14:tracePt t="42698" x="6943725" y="2533650"/>
          <p14:tracePt t="42716" x="6943725" y="2501900"/>
          <p14:tracePt t="42728" x="6943725" y="2486025"/>
          <p14:tracePt t="42746" x="6943725" y="2463800"/>
          <p14:tracePt t="42765" x="6927850" y="2447925"/>
          <p14:tracePt t="42783" x="6927850" y="2439988"/>
          <p14:tracePt t="42798" x="6927850" y="2432050"/>
          <p14:tracePt t="42813" x="6919913" y="2417763"/>
          <p14:tracePt t="42831" x="6919913" y="2386013"/>
          <p14:tracePt t="42850" x="6919913" y="2339975"/>
          <p14:tracePt t="42862" x="6911975" y="2316163"/>
          <p14:tracePt t="42880" x="6911975" y="2286000"/>
          <p14:tracePt t="42898" x="6904038" y="2270125"/>
          <p14:tracePt t="42916" x="6896100" y="2255838"/>
          <p14:tracePt t="42928" x="6896100" y="2247900"/>
          <p14:tracePt t="42947" x="6896100" y="2239963"/>
          <p14:tracePt t="42999" x="6896100" y="2247900"/>
          <p14:tracePt t="43001" x="6896100" y="2255838"/>
          <p14:tracePt t="43002" x="6896100" y="2262188"/>
          <p14:tracePt t="43014" x="6888163" y="2309813"/>
          <p14:tracePt t="43031" x="6865938" y="2393950"/>
          <p14:tracePt t="43050" x="6865938" y="2471738"/>
          <p14:tracePt t="43062" x="6865938" y="2517775"/>
          <p14:tracePt t="43080" x="6865938" y="2601913"/>
          <p14:tracePt t="43098" x="6850063" y="2679700"/>
          <p14:tracePt t="43116" x="6834188" y="2787650"/>
          <p14:tracePt t="43129" x="6827838" y="2881313"/>
          <p14:tracePt t="43147" x="6811963" y="3011488"/>
          <p14:tracePt t="43147" x="6811963" y="3027363"/>
          <p14:tracePt t="43165" x="6811963" y="3113088"/>
          <p14:tracePt t="43183" x="6811963" y="3159125"/>
          <p14:tracePt t="43195" x="6811963" y="3173413"/>
          <p14:tracePt t="43214" x="6811963" y="3197225"/>
          <p14:tracePt t="43232" x="6811963" y="3221038"/>
          <p14:tracePt t="43250" x="6811963" y="3243263"/>
          <p14:tracePt t="43262" x="6811963" y="3251200"/>
          <p14:tracePt t="43280" x="6819900" y="3267075"/>
          <p14:tracePt t="43298" x="6858000" y="3297238"/>
          <p14:tracePt t="43317" x="6965950" y="3321050"/>
          <p14:tracePt t="43329" x="7058025" y="3328988"/>
          <p14:tracePt t="43329" x="7073900" y="3328988"/>
          <p14:tracePt t="43347" x="7229475" y="3328988"/>
          <p14:tracePt t="43365" x="7405688" y="3321050"/>
          <p14:tracePt t="43383" x="7561263" y="3321050"/>
          <p14:tracePt t="43396" x="7653338" y="3321050"/>
          <p14:tracePt t="43414" x="7769225" y="3321050"/>
          <p14:tracePt t="43432" x="7854950" y="3336925"/>
          <p14:tracePt t="43432" x="7861300" y="3336925"/>
          <p14:tracePt t="43450" x="7908925" y="3343275"/>
          <p14:tracePt t="43462" x="7923213" y="3351213"/>
          <p14:tracePt t="43534" x="7923213" y="3359150"/>
          <p14:tracePt t="43541" x="7923213" y="3367088"/>
          <p14:tracePt t="43544" x="7915275" y="3367088"/>
          <p14:tracePt t="43547" x="7908925" y="3375025"/>
          <p14:tracePt t="43565" x="7815263" y="3421063"/>
          <p14:tracePt t="43584" x="7691438" y="3452813"/>
          <p14:tracePt t="43596" x="7599363" y="3452813"/>
          <p14:tracePt t="43596" x="7591425" y="3452813"/>
          <p14:tracePt t="43614" x="7429500" y="3459163"/>
          <p14:tracePt t="43614" x="7421563" y="3459163"/>
          <p14:tracePt t="43632" x="7251700" y="3436938"/>
          <p14:tracePt t="43650" x="7113588" y="3421063"/>
          <p14:tracePt t="43662" x="7043738" y="3421063"/>
          <p14:tracePt t="43681" x="7004050" y="3421063"/>
          <p14:tracePt t="43699" x="6973888" y="3421063"/>
          <p14:tracePt t="43717" x="6943725" y="3421063"/>
          <p14:tracePt t="43729" x="6935788" y="3421063"/>
          <p14:tracePt t="43815" x="6943725" y="3421063"/>
          <p14:tracePt t="43819" x="6950075" y="3421063"/>
          <p14:tracePt t="43821" x="6958013" y="3421063"/>
          <p14:tracePt t="43832" x="7011988" y="3421063"/>
          <p14:tracePt t="43844" x="7073900" y="3421063"/>
          <p14:tracePt t="43863" x="7259638" y="3436938"/>
          <p14:tracePt t="43881" x="7467600" y="3444875"/>
          <p14:tracePt t="43881" x="7475538" y="3444875"/>
          <p14:tracePt t="43899" x="7653338" y="3444875"/>
          <p14:tracePt t="43911" x="7745413" y="3421063"/>
          <p14:tracePt t="43929" x="7854950" y="3382963"/>
          <p14:tracePt t="43948" x="7893050" y="3359150"/>
          <p14:tracePt t="43966" x="7931150" y="3328988"/>
          <p14:tracePt t="43978" x="7962900" y="3297238"/>
          <p14:tracePt t="43996" x="8001000" y="3205163"/>
          <p14:tracePt t="44014" x="8016875" y="3097213"/>
          <p14:tracePt t="44032" x="8016875" y="2997200"/>
          <p14:tracePt t="44045" x="8016875" y="2935288"/>
          <p14:tracePt t="44063" x="8024813" y="2865438"/>
          <p14:tracePt t="44081" x="8047038" y="2787650"/>
          <p14:tracePt t="44099" x="8078788" y="2717800"/>
          <p14:tracePt t="44111" x="8093075" y="2671763"/>
          <p14:tracePt t="44130" x="8101013" y="2657475"/>
          <p14:tracePt t="44184" x="8101013" y="2663825"/>
          <p14:tracePt t="44186" x="8101013" y="2671763"/>
          <p14:tracePt t="44190" x="8101013" y="2687638"/>
          <p14:tracePt t="44196" x="8086725" y="2711450"/>
          <p14:tracePt t="44215" x="8062913" y="2787650"/>
          <p14:tracePt t="44233" x="8039100" y="2857500"/>
          <p14:tracePt t="44233" x="8039100" y="2865438"/>
          <p14:tracePt t="44245" x="8016875" y="2919413"/>
          <p14:tracePt t="44245" x="8008938" y="2919413"/>
          <p14:tracePt t="44263" x="7970838" y="3011488"/>
          <p14:tracePt t="44281" x="7923213" y="3097213"/>
          <p14:tracePt t="44299" x="7885113" y="3181350"/>
          <p14:tracePt t="44312" x="7861300" y="3235325"/>
          <p14:tracePt t="44330" x="7831138" y="3282950"/>
          <p14:tracePt t="44330" x="7831138" y="3289300"/>
          <p14:tracePt t="44348" x="7793038" y="3313113"/>
          <p14:tracePt t="44366" x="7731125" y="3336925"/>
          <p14:tracePt t="44378" x="7677150" y="3351213"/>
          <p14:tracePt t="44397" x="7569200" y="3382963"/>
          <p14:tracePt t="44415" x="7453313" y="3413125"/>
          <p14:tracePt t="44415" x="7445375" y="3413125"/>
          <p14:tracePt t="44433" x="7351713" y="3444875"/>
          <p14:tracePt t="44434" x="7343775" y="3452813"/>
          <p14:tracePt t="44445" x="7297738" y="3467100"/>
          <p14:tracePt t="44463" x="7259638" y="3482975"/>
          <p14:tracePt t="44482" x="7229475" y="3490913"/>
          <p14:tracePt t="44698" x="7221538" y="3490913"/>
          <p14:tracePt t="44704" x="7213600" y="3490913"/>
          <p14:tracePt t="44706" x="7205663" y="3490913"/>
          <p14:tracePt t="44712" x="7181850" y="3490913"/>
          <p14:tracePt t="44730" x="7065963" y="3467100"/>
          <p14:tracePt t="44748" x="6927850" y="3429000"/>
          <p14:tracePt t="44767" x="6765925" y="3382963"/>
          <p14:tracePt t="44779" x="6642100" y="3351213"/>
          <p14:tracePt t="44779" x="6634163" y="3351213"/>
          <p14:tracePt t="44797" x="6464300" y="3313113"/>
          <p14:tracePt t="44797" x="6448425" y="3313113"/>
          <p14:tracePt t="44815" x="6372225" y="3305175"/>
          <p14:tracePt t="44833" x="6356350" y="3305175"/>
          <p14:tracePt t="44845" x="6348413" y="3305175"/>
          <p14:tracePt t="44887" x="6348413" y="3313113"/>
          <p14:tracePt t="44893" x="6348413" y="3321050"/>
          <p14:tracePt t="44900" x="6348413" y="3328988"/>
          <p14:tracePt t="44912" x="6356350" y="3351213"/>
          <p14:tracePt t="44930" x="6440488" y="3375025"/>
          <p14:tracePt t="44949" x="6610350" y="3413125"/>
          <p14:tracePt t="44967" x="6858000" y="3436938"/>
          <p14:tracePt t="44967" x="6873875" y="3436938"/>
          <p14:tracePt t="44979" x="7027863" y="3436938"/>
          <p14:tracePt t="44979" x="7043738" y="3436938"/>
          <p14:tracePt t="44997" x="7283450" y="3429000"/>
          <p14:tracePt t="45015" x="7491413" y="3405188"/>
          <p14:tracePt t="45034" x="7629525" y="3398838"/>
          <p14:tracePt t="45046" x="7691438" y="3398838"/>
          <p14:tracePt t="45064" x="7769225" y="3421063"/>
          <p14:tracePt t="45082" x="7807325" y="3421063"/>
          <p14:tracePt t="45100" x="7823200" y="3429000"/>
          <p14:tracePt t="45730" x="7831138" y="3429000"/>
          <p14:tracePt t="45733" x="7839075" y="3429000"/>
          <p14:tracePt t="45739" x="7847013" y="3429000"/>
          <p14:tracePt t="45750" x="7854950" y="3421063"/>
          <p14:tracePt t="45773" x="7861300" y="3421063"/>
          <p14:tracePt t="45785" x="7869238" y="3421063"/>
          <p14:tracePt t="45804" x="7877175" y="3421063"/>
          <p14:tracePt t="45816" x="7885113" y="3421063"/>
          <p14:tracePt t="45834" x="7900988" y="3405188"/>
          <p14:tracePt t="45846" x="7908925" y="3405188"/>
          <p14:tracePt t="45865" x="7923213" y="3405188"/>
          <p14:tracePt t="46284" x="7915275" y="3405188"/>
          <p14:tracePt t="46292" x="7908925" y="3405188"/>
          <p14:tracePt t="46296" x="7900988" y="3405188"/>
          <p14:tracePt t="46303" x="7893050" y="3405188"/>
          <p14:tracePt t="46314" x="7885113" y="3405188"/>
          <p14:tracePt t="46332" x="7847013" y="3405188"/>
          <p14:tracePt t="46350" x="7785100" y="3413125"/>
          <p14:tracePt t="46368" x="7699375" y="3413125"/>
          <p14:tracePt t="46380" x="7669213" y="3413125"/>
          <p14:tracePt t="46399" x="7629525" y="3413125"/>
          <p14:tracePt t="46417" x="7607300" y="3413125"/>
          <p14:tracePt t="46435" x="7591425" y="3413125"/>
          <p14:tracePt t="46544" x="7591425" y="3421063"/>
          <p14:tracePt t="46548" x="7599363" y="3421063"/>
          <p14:tracePt t="46552" x="7607300" y="3421063"/>
          <p14:tracePt t="46556" x="7615238" y="3421063"/>
          <p14:tracePt t="46568" x="7645400" y="3429000"/>
          <p14:tracePt t="46581" x="7677150" y="3436938"/>
          <p14:tracePt t="46599" x="7715250" y="3444875"/>
          <p14:tracePt t="46617" x="7731125" y="3444875"/>
          <p14:tracePt t="46716" x="7731125" y="3452813"/>
          <p14:tracePt t="46718" x="7723188" y="3452813"/>
          <p14:tracePt t="46720" x="7715250" y="3452813"/>
          <p14:tracePt t="46732" x="7685088" y="3459163"/>
          <p14:tracePt t="46750" x="7645400" y="3467100"/>
          <p14:tracePt t="46769" x="7607300" y="3475038"/>
          <p14:tracePt t="46781" x="7569200" y="3475038"/>
          <p14:tracePt t="46799" x="7515225" y="3475038"/>
          <p14:tracePt t="46817" x="7437438" y="3475038"/>
          <p14:tracePt t="46835" x="7375525" y="3475038"/>
          <p14:tracePt t="46848" x="7343775" y="3482975"/>
          <p14:tracePt t="46866" x="7337425" y="3482975"/>
          <p14:tracePt t="46922" x="7343775" y="3482975"/>
          <p14:tracePt t="46925" x="7351713" y="3482975"/>
          <p14:tracePt t="46926" x="7359650" y="3482975"/>
          <p14:tracePt t="46932" x="7391400" y="3482975"/>
          <p14:tracePt t="46951" x="7521575" y="3482975"/>
          <p14:tracePt t="46969" x="7707313" y="3475038"/>
          <p14:tracePt t="46969" x="7723188" y="3475038"/>
          <p14:tracePt t="46981" x="7854950" y="3459163"/>
          <p14:tracePt t="47000" x="8047038" y="3429000"/>
          <p14:tracePt t="47017" x="8154988" y="3405188"/>
          <p14:tracePt t="47036" x="8178800" y="3398838"/>
          <p14:tracePt t="47099" x="8170863" y="3398838"/>
          <p14:tracePt t="47101" x="8162925" y="3398838"/>
          <p14:tracePt t="47102" x="8154988" y="3398838"/>
          <p14:tracePt t="47114" x="8078788" y="3421063"/>
          <p14:tracePt t="47133" x="7877175" y="3452813"/>
          <p14:tracePt t="47151" x="7629525" y="3475038"/>
          <p14:tracePt t="47151" x="7623175" y="3475038"/>
          <p14:tracePt t="47169" x="7405688" y="3490913"/>
          <p14:tracePt t="47181" x="7289800" y="3490913"/>
          <p14:tracePt t="47199" x="7181850" y="3490913"/>
          <p14:tracePt t="47218" x="7113588" y="3490913"/>
          <p14:tracePt t="47236" x="7081838" y="3490913"/>
          <p14:tracePt t="47306" x="7089775" y="3490913"/>
          <p14:tracePt t="47309" x="7097713" y="3490913"/>
          <p14:tracePt t="47310" x="7105650" y="3490913"/>
          <p14:tracePt t="47315" x="7113588" y="3482975"/>
          <p14:tracePt t="47333" x="7235825" y="3467100"/>
          <p14:tracePt t="47333" x="7251700" y="3467100"/>
          <p14:tracePt t="47351" x="7421563" y="3444875"/>
          <p14:tracePt t="47369" x="7583488" y="3436938"/>
          <p14:tracePt t="47381" x="7669213" y="3436938"/>
          <p14:tracePt t="47400" x="7761288" y="3436938"/>
          <p14:tracePt t="47418" x="7785100" y="3444875"/>
          <p14:tracePt t="47743" x="7785100" y="3436938"/>
          <p14:tracePt t="47745" x="7785100" y="3429000"/>
          <p14:tracePt t="47747" x="7785100" y="3421063"/>
          <p14:tracePt t="47751" x="7785100" y="3390900"/>
          <p14:tracePt t="47770" x="7785100" y="3251200"/>
          <p14:tracePt t="47782" x="7793038" y="3189288"/>
          <p14:tracePt t="47800" x="7815263" y="3181350"/>
          <p14:tracePt t="48236" x="7823200" y="3181350"/>
          <p14:tracePt t="48238" x="7823200" y="3173413"/>
          <p14:tracePt t="48243" x="7823200" y="3151188"/>
          <p14:tracePt t="48243" x="7831138" y="3135313"/>
          <p14:tracePt t="48249" x="7839075" y="3065463"/>
          <p14:tracePt t="48249" x="7847013" y="3043238"/>
          <p14:tracePt t="48267" x="7847013" y="2741613"/>
          <p14:tracePt t="48285" x="7753350" y="2533650"/>
          <p14:tracePt t="48304" x="7575550" y="2378075"/>
          <p14:tracePt t="48316" x="7429500" y="2293938"/>
          <p14:tracePt t="48334" x="7275513" y="2170113"/>
          <p14:tracePt t="48334" x="7267575" y="2170113"/>
          <p14:tracePt t="48352" x="7167563" y="2078038"/>
          <p14:tracePt t="48370" x="7097713" y="2000250"/>
          <p14:tracePt t="48382" x="7065963" y="1970088"/>
          <p14:tracePt t="48401" x="7019925" y="1908175"/>
          <p14:tracePt t="48419" x="6935788" y="1846263"/>
          <p14:tracePt t="48437" x="6842125" y="1784350"/>
          <p14:tracePt t="48449" x="6750050" y="1738313"/>
          <p14:tracePt t="48467" x="6572250" y="1676400"/>
          <p14:tracePt t="48486" x="6494463" y="1652588"/>
          <p14:tracePt t="48504" x="6486525" y="1644650"/>
          <p14:tracePt t="48516" x="6472238" y="1636713"/>
          <p14:tracePt t="48534" x="6402388" y="1622425"/>
          <p14:tracePt t="48552" x="6294438" y="1590675"/>
          <p14:tracePt t="48571" x="6186488" y="1560513"/>
          <p14:tracePt t="48583" x="6140450" y="1536700"/>
          <p14:tracePt t="48601" x="6086475" y="1528763"/>
          <p14:tracePt t="48619" x="6054725" y="1528763"/>
          <p14:tracePt t="48637" x="6038850" y="1528763"/>
          <p14:tracePt t="48649" x="6030913" y="1528763"/>
          <p14:tracePt t="48702" x="6030913" y="1536700"/>
          <p14:tracePt t="48704" x="6030913" y="1544638"/>
          <p14:tracePt t="48707" x="6024563" y="1544638"/>
          <p14:tracePt t="48716" x="6024563" y="1560513"/>
          <p14:tracePt t="48734" x="6024563" y="1574800"/>
          <p14:tracePt t="48752" x="6016625" y="1582738"/>
          <p14:tracePt t="48789" x="6008688" y="1582738"/>
          <p14:tracePt t="48798" x="6008688" y="1590675"/>
          <p14:tracePt t="48809" x="6000750" y="1590675"/>
          <p14:tracePt t="48819" x="5992813" y="1598613"/>
          <p14:tracePt t="48837" x="5976938" y="1606550"/>
          <p14:tracePt t="48850" x="5962650" y="1614488"/>
          <p14:tracePt t="48868" x="5938838" y="1628775"/>
          <p14:tracePt t="48868" x="5938838" y="1636713"/>
          <p14:tracePt t="48886" x="5915025" y="1652588"/>
          <p14:tracePt t="48886" x="5908675" y="1660525"/>
          <p14:tracePt t="48904" x="5884863" y="1690688"/>
          <p14:tracePt t="48916" x="5854700" y="1722438"/>
          <p14:tracePt t="48935" x="5784850" y="1776413"/>
          <p14:tracePt t="48953" x="5676900" y="1846263"/>
          <p14:tracePt t="48971" x="5583238" y="1922463"/>
          <p14:tracePt t="48971" x="5575300" y="1922463"/>
          <p14:tracePt t="48983" x="5514975" y="1976438"/>
          <p14:tracePt t="49001" x="5453063" y="2046288"/>
          <p14:tracePt t="49019" x="5405438" y="2100263"/>
          <p14:tracePt t="49038" x="5383213" y="2139950"/>
          <p14:tracePt t="49050" x="5375275" y="2162175"/>
          <p14:tracePt t="49068" x="5359400" y="2216150"/>
          <p14:tracePt t="49086" x="5351463" y="2286000"/>
          <p14:tracePt t="49104" x="5367338" y="2393950"/>
          <p14:tracePt t="49117" x="5413375" y="2486025"/>
          <p14:tracePt t="49135" x="5499100" y="2609850"/>
          <p14:tracePt t="49153" x="5629275" y="2741613"/>
          <p14:tracePt t="49171" x="5745163" y="2833688"/>
          <p14:tracePt t="49183" x="5822950" y="2881313"/>
          <p14:tracePt t="49201" x="5908675" y="2911475"/>
          <p14:tracePt t="49220" x="5962650" y="2927350"/>
          <p14:tracePt t="49238" x="6000750" y="2927350"/>
          <p14:tracePt t="49238" x="6008688" y="2927350"/>
          <p14:tracePt t="49250" x="6054725" y="2919413"/>
          <p14:tracePt t="49268" x="6124575" y="2903538"/>
          <p14:tracePt t="49286" x="6178550" y="2887663"/>
          <p14:tracePt t="49305" x="6208713" y="2881313"/>
          <p14:tracePt t="49317" x="6224588" y="2873375"/>
          <p14:tracePt t="49335" x="6262688" y="2833688"/>
          <p14:tracePt t="49335" x="6270625" y="2827338"/>
          <p14:tracePt t="49353" x="6316663" y="2749550"/>
          <p14:tracePt t="49371" x="6356350" y="2695575"/>
          <p14:tracePt t="49383" x="6378575" y="2671763"/>
          <p14:tracePt t="49402" x="6440488" y="2633663"/>
          <p14:tracePt t="49420" x="6502400" y="2601913"/>
          <p14:tracePt t="49438" x="6542088" y="2587625"/>
          <p14:tracePt t="49450" x="6564313" y="2579688"/>
          <p14:tracePt t="49468" x="6596063" y="2563813"/>
          <p14:tracePt t="49487" x="6618288" y="2555875"/>
          <p14:tracePt t="49505" x="6657975" y="2547938"/>
          <p14:tracePt t="49517" x="6680200" y="2541588"/>
          <p14:tracePt t="49535" x="6726238" y="2541588"/>
          <p14:tracePt t="49553" x="6772275" y="2533650"/>
          <p14:tracePt t="49572" x="6819900" y="2525713"/>
          <p14:tracePt t="49584" x="6858000" y="2517775"/>
          <p14:tracePt t="49602" x="6888163" y="2509838"/>
          <p14:tracePt t="49620" x="6904038" y="2509838"/>
          <p14:tracePt t="49638" x="6911975" y="2501900"/>
          <p14:tracePt t="49650" x="6919913" y="2501900"/>
          <p14:tracePt t="49669" x="6927850" y="2493963"/>
          <p14:tracePt t="49687" x="6950075" y="2479675"/>
          <p14:tracePt t="49705" x="6997700" y="2463800"/>
          <p14:tracePt t="49717" x="7027863" y="2455863"/>
          <p14:tracePt t="49735" x="7065963" y="2432050"/>
          <p14:tracePt t="49754" x="7097713" y="2417763"/>
          <p14:tracePt t="49772" x="7113588" y="2401888"/>
          <p14:tracePt t="49784" x="7119938" y="2401888"/>
          <p14:tracePt t="49802" x="7127875" y="2401888"/>
          <p14:tracePt t="49820" x="7143750" y="2401888"/>
          <p14:tracePt t="49838" x="7159625" y="2401888"/>
          <p14:tracePt t="49851" x="7159625" y="2393950"/>
          <p14:tracePt t="49869" x="7167563" y="2393950"/>
          <p14:tracePt t="49887" x="7173913" y="2386013"/>
          <p14:tracePt t="49905" x="7197725" y="2371725"/>
          <p14:tracePt t="49922" x="7197725" y="2363788"/>
          <p14:tracePt t="50914" x="7205663" y="2363788"/>
          <p14:tracePt t="50916" x="7205663" y="2355850"/>
          <p14:tracePt t="50918" x="7213600" y="2355850"/>
          <p14:tracePt t="50925" x="7235825" y="2347913"/>
          <p14:tracePt t="50937" x="7267575" y="2339975"/>
          <p14:tracePt t="50955" x="7297738" y="2339975"/>
          <p14:tracePt t="50973" x="7305675" y="2339975"/>
          <p14:tracePt t="51882" x="7305675" y="2332038"/>
          <p14:tracePt t="51886" x="7305675" y="2324100"/>
          <p14:tracePt t="51889" x="7305675" y="2316163"/>
          <p14:tracePt t="51895" x="7297738" y="2301875"/>
          <p14:tracePt t="51907" x="7275513" y="2286000"/>
          <p14:tracePt t="51919" x="7259638" y="2270125"/>
          <p14:tracePt t="51938" x="7229475" y="2247900"/>
          <p14:tracePt t="51956" x="7205663" y="2232025"/>
          <p14:tracePt t="51974" x="7189788" y="2208213"/>
          <p14:tracePt t="51986" x="7181850" y="2208213"/>
          <p14:tracePt t="52078" x="7181850" y="2216150"/>
          <p14:tracePt t="52080" x="7181850" y="2224088"/>
          <p14:tracePt t="52083" x="7181850" y="2232025"/>
          <p14:tracePt t="52089" x="7181850" y="2262188"/>
          <p14:tracePt t="52107" x="7197725" y="2339975"/>
          <p14:tracePt t="52120" x="7197725" y="2378075"/>
          <p14:tracePt t="52138" x="7205663" y="2425700"/>
          <p14:tracePt t="52156" x="7205663" y="2463800"/>
          <p14:tracePt t="52174" x="7181850" y="2486025"/>
          <p14:tracePt t="52186" x="7167563" y="2509838"/>
          <p14:tracePt t="52205" x="7143750" y="2525713"/>
          <p14:tracePt t="52223" x="7119938" y="2547938"/>
          <p14:tracePt t="52241" x="7105650" y="2571750"/>
          <p14:tracePt t="52241" x="7097713" y="2571750"/>
          <p14:tracePt t="52253" x="7081838" y="2579688"/>
          <p14:tracePt t="52271" x="7073900" y="2587625"/>
          <p14:tracePt t="52630" x="7065963" y="2587625"/>
          <p14:tracePt t="52632" x="7058025" y="2587625"/>
          <p14:tracePt t="52635" x="7051675" y="2587625"/>
          <p14:tracePt t="52641" x="7019925" y="2587625"/>
          <p14:tracePt t="52653" x="6943725" y="2571750"/>
          <p14:tracePt t="52672" x="6842125" y="2555875"/>
          <p14:tracePt t="52690" x="6750050" y="2541588"/>
          <p14:tracePt t="52702" x="6672263" y="2533650"/>
          <p14:tracePt t="52720" x="6510338" y="2517775"/>
          <p14:tracePt t="52738" x="6310313" y="2479675"/>
          <p14:tracePt t="52757" x="6132513" y="2432050"/>
          <p14:tracePt t="52769" x="6038850" y="2409825"/>
          <p14:tracePt t="52769" x="6030913" y="2409825"/>
          <p14:tracePt t="52787" x="5915025" y="2363788"/>
          <p14:tracePt t="52787" x="5908675" y="2363788"/>
          <p14:tracePt t="52805" x="5807075" y="2324100"/>
          <p14:tracePt t="52823" x="5722938" y="2301875"/>
          <p14:tracePt t="52835" x="5676900" y="2286000"/>
          <p14:tracePt t="52854" x="5622925" y="2270125"/>
          <p14:tracePt t="52872" x="5553075" y="2255838"/>
          <p14:tracePt t="52890" x="5499100" y="2239963"/>
          <p14:tracePt t="52902" x="5459413" y="2224088"/>
          <p14:tracePt t="52920" x="5421313" y="2216150"/>
          <p14:tracePt t="52939" x="5399088" y="2208213"/>
          <p14:tracePt t="52957" x="5383213" y="2193925"/>
          <p14:tracePt t="53193" x="5391150" y="2193925"/>
          <p14:tracePt t="53197" x="5399088" y="2193925"/>
          <p14:tracePt t="53199" x="5405438" y="2193925"/>
          <p14:tracePt t="53200" x="5413375" y="2193925"/>
          <p14:tracePt t="53205" x="5429250" y="2193925"/>
          <p14:tracePt t="53224" x="5491163" y="2193925"/>
          <p14:tracePt t="53236" x="5521325" y="2200275"/>
          <p14:tracePt t="53254" x="5575300" y="2200275"/>
          <p14:tracePt t="53272" x="5622925" y="2200275"/>
          <p14:tracePt t="53291" x="5699125" y="2200275"/>
          <p14:tracePt t="53303" x="5753100" y="2193925"/>
          <p14:tracePt t="53321" x="5854700" y="2170113"/>
          <p14:tracePt t="53321" x="5861050" y="2170113"/>
          <p14:tracePt t="53339" x="5962650" y="2139950"/>
          <p14:tracePt t="53357" x="6030913" y="2116138"/>
          <p14:tracePt t="53369" x="6062663" y="2100263"/>
          <p14:tracePt t="53388" x="6086475" y="2092325"/>
          <p14:tracePt t="53406" x="6100763" y="2078038"/>
          <p14:tracePt t="53424" x="6124575" y="2062163"/>
          <p14:tracePt t="53436" x="6140450" y="2038350"/>
          <p14:tracePt t="53454" x="6170613" y="2016125"/>
          <p14:tracePt t="53472" x="6200775" y="1984375"/>
          <p14:tracePt t="53491" x="6216650" y="1954213"/>
          <p14:tracePt t="53503" x="6224588" y="1946275"/>
          <p14:tracePt t="53521" x="6224588" y="1922463"/>
          <p14:tracePt t="53539" x="6224588" y="1914525"/>
          <p14:tracePt t="53557" x="6224588" y="1908175"/>
          <p14:tracePt t="53570" x="6216650" y="1892300"/>
          <p14:tracePt t="53588" x="6200775" y="1860550"/>
          <p14:tracePt t="53610" x="6154738" y="1838325"/>
          <p14:tracePt t="53624" x="6086475" y="1822450"/>
          <p14:tracePt t="53636" x="6016625" y="1814513"/>
          <p14:tracePt t="53655" x="5876925" y="1806575"/>
          <p14:tracePt t="53673" x="5784850" y="1800225"/>
          <p14:tracePt t="53691" x="5753100" y="1800225"/>
          <p14:tracePt t="53743" x="5753100" y="1792288"/>
          <p14:tracePt t="53747" x="5753100" y="1784350"/>
          <p14:tracePt t="53752" x="5753100" y="1776413"/>
          <p14:tracePt t="53758" x="5753100" y="1760538"/>
          <p14:tracePt t="53770" x="5753100" y="1752600"/>
          <p14:tracePt t="53788" x="5753100" y="1744663"/>
          <p14:tracePt t="53843" x="5745163" y="1744663"/>
          <p14:tracePt t="53847" x="5745163" y="1752600"/>
          <p14:tracePt t="53848" x="5745163" y="1760538"/>
          <p14:tracePt t="53855" x="5730875" y="1800225"/>
          <p14:tracePt t="53873" x="5699125" y="1922463"/>
          <p14:tracePt t="53891" x="5691188" y="2030413"/>
          <p14:tracePt t="53903" x="5691188" y="2092325"/>
          <p14:tracePt t="53921" x="5691188" y="2162175"/>
          <p14:tracePt t="53940" x="5691188" y="2216150"/>
          <p14:tracePt t="53958" x="5707063" y="2270125"/>
          <p14:tracePt t="53958" x="5707063" y="2278063"/>
          <p14:tracePt t="53970" x="5722938" y="2309813"/>
          <p14:tracePt t="53988" x="5745163" y="2347913"/>
          <p14:tracePt t="54006" x="5792788" y="2378075"/>
          <p14:tracePt t="54025" x="5846763" y="2401888"/>
          <p14:tracePt t="54037" x="5892800" y="2417763"/>
          <p14:tracePt t="54055" x="5946775" y="2417763"/>
          <p14:tracePt t="54055" x="5954713" y="2417763"/>
          <p14:tracePt t="54073" x="6008688" y="2417763"/>
          <p14:tracePt t="54091" x="6070600" y="2409825"/>
          <p14:tracePt t="54103" x="6108700" y="2401888"/>
          <p14:tracePt t="54122" x="6178550" y="2386013"/>
          <p14:tracePt t="54140" x="6240463" y="2371725"/>
          <p14:tracePt t="54140" x="6248400" y="2371725"/>
          <p14:tracePt t="54158" x="6316663" y="2347913"/>
          <p14:tracePt t="54170" x="6364288" y="2332038"/>
          <p14:tracePt t="54188" x="6418263" y="2309813"/>
          <p14:tracePt t="54207" x="6456363" y="2293938"/>
          <p14:tracePt t="54225" x="6480175" y="2278063"/>
          <p14:tracePt t="54237" x="6502400" y="2262188"/>
          <p14:tracePt t="54255" x="6542088" y="2247900"/>
          <p14:tracePt t="54273" x="6572250" y="2247900"/>
          <p14:tracePt t="54291" x="6602413" y="2239963"/>
          <p14:tracePt t="54304" x="6634163" y="2232025"/>
          <p14:tracePt t="54322" x="6672263" y="2224088"/>
          <p14:tracePt t="54322" x="6680200" y="2224088"/>
          <p14:tracePt t="54340" x="6718300" y="2216150"/>
          <p14:tracePt t="54358" x="6757988" y="2208213"/>
          <p14:tracePt t="54370" x="6811963" y="2208213"/>
          <p14:tracePt t="54389" x="6904038" y="2208213"/>
          <p14:tracePt t="54389" x="6911975" y="2208213"/>
          <p14:tracePt t="54407" x="7027863" y="2224088"/>
          <p14:tracePt t="54407" x="7035800" y="2224088"/>
          <p14:tracePt t="54425" x="7143750" y="2224088"/>
          <p14:tracePt t="54425" x="7151688" y="2224088"/>
          <p14:tracePt t="54437" x="7229475" y="2224088"/>
          <p14:tracePt t="54455" x="7329488" y="2224088"/>
          <p14:tracePt t="54473" x="7421563" y="2224088"/>
          <p14:tracePt t="54492" x="7475538" y="2224088"/>
          <p14:tracePt t="54504" x="7491413" y="2224088"/>
          <p14:tracePt t="54522" x="7507288" y="2224088"/>
          <p14:tracePt t="54540" x="7515225" y="2247900"/>
          <p14:tracePt t="54558" x="7545388" y="2286000"/>
          <p14:tracePt t="54571" x="7553325" y="2324100"/>
          <p14:tracePt t="54589" x="7583488" y="2355850"/>
          <p14:tracePt t="54589" x="7583488" y="2363788"/>
          <p14:tracePt t="54607" x="7591425" y="2378075"/>
          <p14:tracePt t="54625" x="7599363" y="2378075"/>
          <p14:tracePt t="54640" x="7599363" y="2386013"/>
          <p14:tracePt t="54962" x="7599363" y="2378075"/>
          <p14:tracePt t="54965" x="7599363" y="2371725"/>
          <p14:tracePt t="54967" x="7599363" y="2363788"/>
          <p14:tracePt t="54971" x="7599363" y="2355850"/>
          <p14:tracePt t="54989" x="7599363" y="2324100"/>
          <p14:tracePt t="55007" x="7599363" y="2316163"/>
          <p14:tracePt t="55026" x="7599363" y="2301875"/>
          <p14:tracePt t="55038" x="7599363" y="2293938"/>
          <p14:tracePt t="55650" x="7607300" y="2293938"/>
          <p14:tracePt t="55656" x="7615238" y="2286000"/>
          <p14:tracePt t="55661" x="7623175" y="2286000"/>
          <p14:tracePt t="55666" x="7629525" y="2286000"/>
          <p14:tracePt t="55675" x="7645400" y="2286000"/>
          <p14:tracePt t="55693" x="7669213" y="2270125"/>
          <p14:tracePt t="55705" x="7677150" y="2270125"/>
          <p14:tracePt t="55723" x="7691438" y="2270125"/>
          <p14:tracePt t="55867" x="7699375" y="2270125"/>
          <p14:tracePt t="55885" x="7707313" y="2270125"/>
          <p14:tracePt t="55909" x="7715250" y="2270125"/>
          <p14:tracePt t="55920" x="7715250" y="2278063"/>
          <p14:tracePt t="55932" x="7723188" y="2278063"/>
          <p14:tracePt t="55949" x="7731125" y="2278063"/>
          <p14:tracePt t="55971" x="7739063" y="2278063"/>
          <p14:tracePt t="56005" x="7745413" y="2278063"/>
          <p14:tracePt t="56022" x="7753350" y="2278063"/>
          <p14:tracePt t="56944" x="7761288" y="2278063"/>
          <p14:tracePt t="56947" x="7769225" y="2278063"/>
          <p14:tracePt t="56953" x="7777163" y="2286000"/>
          <p14:tracePt t="56961" x="7785100" y="2286000"/>
          <p14:tracePt t="56973" x="7800975" y="2293938"/>
          <p14:tracePt t="56991" x="7815263" y="2301875"/>
          <p14:tracePt t="57009" x="7823200" y="2309813"/>
          <p14:tracePt t="57028" x="7831138" y="2316163"/>
          <p14:tracePt t="57040" x="7839075" y="2324100"/>
          <p14:tracePt t="57058" x="7854950" y="2347913"/>
          <p14:tracePt t="57076" x="7869238" y="2378075"/>
          <p14:tracePt t="57094" x="7885113" y="2386013"/>
          <p14:tracePt t="57107" x="7885113" y="2393950"/>
          <p14:tracePt t="57125" x="7893050" y="2393950"/>
          <p14:tracePt t="57180" x="7893050" y="2401888"/>
          <p14:tracePt t="57376" x="7900988" y="2401888"/>
          <p14:tracePt t="57411" x="7900988" y="2393950"/>
          <p14:tracePt t="57445" x="7893050" y="2393950"/>
          <p14:tracePt t="57452" x="7885113" y="2393950"/>
          <p14:tracePt t="57455" x="7885113" y="2386013"/>
          <p14:tracePt t="57461" x="7877175" y="2386013"/>
          <p14:tracePt t="57477" x="7854950" y="2386013"/>
          <p14:tracePt t="57495" x="7831138" y="2378075"/>
          <p14:tracePt t="57507" x="7815263" y="2378075"/>
          <p14:tracePt t="57507" x="7807325" y="2378075"/>
          <p14:tracePt t="57525" x="7777163" y="2378075"/>
          <p14:tracePt t="57543" x="7707313" y="2378075"/>
          <p14:tracePt t="57562" x="7569200" y="2363788"/>
          <p14:tracePt t="57574" x="7405688" y="2324100"/>
          <p14:tracePt t="57592" x="7151688" y="2270125"/>
          <p14:tracePt t="57592" x="7127875" y="2270125"/>
          <p14:tracePt t="57610" x="6865938" y="2216150"/>
          <p14:tracePt t="57628" x="6657975" y="2178050"/>
          <p14:tracePt t="57640" x="6534150" y="2154238"/>
          <p14:tracePt t="57658" x="6364288" y="2132013"/>
          <p14:tracePt t="57677" x="6216650" y="2116138"/>
          <p14:tracePt t="57677" x="6200775" y="2116138"/>
          <p14:tracePt t="57695" x="6086475" y="2100263"/>
          <p14:tracePt t="57695" x="6078538" y="2100263"/>
          <p14:tracePt t="57707" x="6008688" y="2092325"/>
          <p14:tracePt t="57725" x="5908675" y="2078038"/>
          <p14:tracePt t="57743" x="5830888" y="2070100"/>
          <p14:tracePt t="57762" x="5776913" y="2070100"/>
          <p14:tracePt t="57774" x="5753100" y="2070100"/>
          <p14:tracePt t="57792" x="5730875" y="2070100"/>
          <p14:tracePt t="57811" x="5707063" y="2070100"/>
          <p14:tracePt t="57828" x="5699125" y="2070100"/>
          <p14:tracePt t="57881" x="5699125" y="2078038"/>
          <p14:tracePt t="57886" x="5699125" y="2085975"/>
          <p14:tracePt t="57888" x="5699125" y="2092325"/>
          <p14:tracePt t="57895" x="5699125" y="2108200"/>
          <p14:tracePt t="57907" x="5699125" y="2146300"/>
          <p14:tracePt t="57925" x="5715000" y="2224088"/>
          <p14:tracePt t="57944" x="5730875" y="2293938"/>
          <p14:tracePt t="57962" x="5738813" y="2339975"/>
          <p14:tracePt t="57962" x="5738813" y="2347913"/>
          <p14:tracePt t="57974" x="5745163" y="2378075"/>
          <p14:tracePt t="57992" x="5761038" y="2425700"/>
          <p14:tracePt t="58010" x="5784850" y="2486025"/>
          <p14:tracePt t="58029" x="5807075" y="2525713"/>
          <p14:tracePt t="58029" x="5807075" y="2533650"/>
          <p14:tracePt t="58041" x="5822950" y="2555875"/>
          <p14:tracePt t="58059" x="5838825" y="2587625"/>
          <p14:tracePt t="58077" x="5861050" y="2617788"/>
          <p14:tracePt t="58095" x="5876925" y="2633663"/>
          <p14:tracePt t="58108" x="5892800" y="2649538"/>
          <p14:tracePt t="58126" x="5915025" y="2671763"/>
          <p14:tracePt t="58144" x="5938838" y="2695575"/>
          <p14:tracePt t="58162" x="5954713" y="2711450"/>
          <p14:tracePt t="58174" x="5970588" y="2711450"/>
          <p14:tracePt t="58192" x="5984875" y="2725738"/>
          <p14:tracePt t="58211" x="6000750" y="2733675"/>
          <p14:tracePt t="58229" x="6024563" y="2733675"/>
          <p14:tracePt t="58241" x="6046788" y="2741613"/>
          <p14:tracePt t="58259" x="6078538" y="2741613"/>
          <p14:tracePt t="58277" x="6100763" y="2741613"/>
          <p14:tracePt t="58296" x="6132513" y="2741613"/>
          <p14:tracePt t="58308" x="6162675" y="2741613"/>
          <p14:tracePt t="58326" x="6216650" y="2749550"/>
          <p14:tracePt t="58344" x="6256338" y="2757488"/>
          <p14:tracePt t="58362" x="6294438" y="2757488"/>
          <p14:tracePt t="58374" x="6324600" y="2765425"/>
          <p14:tracePt t="58393" x="6372225" y="2771775"/>
          <p14:tracePt t="58411" x="6402388" y="2779713"/>
          <p14:tracePt t="58429" x="6426200" y="2795588"/>
          <p14:tracePt t="58441" x="6440488" y="2803525"/>
          <p14:tracePt t="58459" x="6448425" y="2803525"/>
          <p14:tracePt t="58478" x="6456363" y="2811463"/>
          <p14:tracePt t="58496" x="6464300" y="2811463"/>
          <p14:tracePt t="58652" x="6464300" y="2819400"/>
          <p14:tracePt t="58654" x="6472238" y="2819400"/>
          <p14:tracePt t="58660" x="6472238" y="2827338"/>
          <p14:tracePt t="58666" x="6486525" y="2833688"/>
          <p14:tracePt t="58678" x="6502400" y="2841625"/>
          <p14:tracePt t="58696" x="6534150" y="2857500"/>
          <p14:tracePt t="58708" x="6556375" y="2873375"/>
          <p14:tracePt t="58726" x="6588125" y="2887663"/>
          <p14:tracePt t="58745" x="6626225" y="2903538"/>
          <p14:tracePt t="58763" x="6657975" y="2927350"/>
          <p14:tracePt t="58775" x="6664325" y="2927350"/>
          <p14:tracePt t="58793" x="6680200" y="2935288"/>
          <p14:tracePt t="58811" x="6718300" y="2957513"/>
          <p14:tracePt t="58829" x="6742113" y="2973388"/>
          <p14:tracePt t="58842" x="6750050" y="2981325"/>
          <p14:tracePt t="58842" x="6757988" y="2981325"/>
          <p14:tracePt t="58860" x="6765925" y="2989263"/>
          <p14:tracePt t="58860" x="6772275" y="2989263"/>
          <p14:tracePt t="58878" x="6796088" y="2997200"/>
          <p14:tracePt t="58896" x="6811963" y="3003550"/>
          <p14:tracePt t="58908" x="6811963" y="3011488"/>
          <p14:tracePt t="58927" x="6819900" y="3019425"/>
          <p14:tracePt t="58945" x="6827838" y="3035300"/>
          <p14:tracePt t="58963" x="6834188" y="3051175"/>
          <p14:tracePt t="58975" x="6834188" y="3057525"/>
          <p14:tracePt t="58993" x="6842125" y="3065463"/>
          <p14:tracePt t="59011" x="6850063" y="3073400"/>
          <p14:tracePt t="59030" x="6850063" y="3081338"/>
          <p14:tracePt t="59042" x="6850063" y="3089275"/>
          <p14:tracePt t="59060" x="6850063" y="3097213"/>
          <p14:tracePt t="59078" x="6850063" y="3113088"/>
          <p14:tracePt t="59096" x="6842125" y="3119438"/>
          <p14:tracePt t="59262" x="6850063" y="3119438"/>
          <p14:tracePt t="59271" x="6858000" y="3119438"/>
          <p14:tracePt t="59294" x="6865938" y="3119438"/>
          <p14:tracePt t="59296" x="6865938" y="3113088"/>
          <p14:tracePt t="59298" x="6865938" y="3105150"/>
          <p14:tracePt t="59309" x="6888163" y="3097213"/>
          <p14:tracePt t="59309" x="6888163" y="3089275"/>
          <p14:tracePt t="59327" x="6927850" y="3065463"/>
          <p14:tracePt t="59345" x="6981825" y="3043238"/>
          <p14:tracePt t="59363" x="7004050" y="3027363"/>
          <p14:tracePt t="59376" x="7019925" y="3011488"/>
          <p14:tracePt t="59394" x="7058025" y="3003550"/>
          <p14:tracePt t="59412" x="7073900" y="3003550"/>
          <p14:tracePt t="59430" x="7081838" y="3003550"/>
          <p14:tracePt t="59506" x="7073900" y="3003550"/>
          <p14:tracePt t="59508" x="7073900" y="3011488"/>
          <p14:tracePt t="59510" x="7073900" y="3019425"/>
          <p14:tracePt t="59527" x="7051675" y="3043238"/>
          <p14:tracePt t="59545" x="7043738" y="3057525"/>
          <p14:tracePt t="59563" x="7043738" y="3065463"/>
          <p14:tracePt t="59576" x="7043738" y="3073400"/>
          <p14:tracePt t="59594" x="7051675" y="3081338"/>
          <p14:tracePt t="59612" x="7081838" y="3081338"/>
          <p14:tracePt t="59630" x="7151688" y="3065463"/>
          <p14:tracePt t="59644" x="7205663" y="3051175"/>
          <p14:tracePt t="59661" x="7259638" y="3035300"/>
          <p14:tracePt t="59679" x="7289800" y="3027363"/>
          <p14:tracePt t="59814" x="7297738" y="3027363"/>
          <p14:tracePt t="59823" x="7305675" y="3027363"/>
          <p14:tracePt t="59825" x="7313613" y="3027363"/>
          <p14:tracePt t="59830" x="7329488" y="3027363"/>
          <p14:tracePt t="59843" x="7359650" y="3035300"/>
          <p14:tracePt t="59861" x="7429500" y="3057525"/>
          <p14:tracePt t="59879" x="7483475" y="3073400"/>
          <p14:tracePt t="59897" x="7545388" y="3097213"/>
          <p14:tracePt t="59909" x="7575550" y="3113088"/>
          <p14:tracePt t="59928" x="7607300" y="3119438"/>
          <p14:tracePt t="59946" x="7615238" y="3127375"/>
          <p14:tracePt t="59964" x="7623175" y="3135313"/>
          <p14:tracePt t="59976" x="7629525" y="3143250"/>
          <p14:tracePt t="59994" x="7637463" y="3151188"/>
          <p14:tracePt t="60013" x="7637463" y="3159125"/>
          <p14:tracePt t="60013" x="7645400" y="3159125"/>
          <p14:tracePt t="60031" x="7645400" y="3167063"/>
          <p14:tracePt t="60506" x="7637463" y="3167063"/>
          <p14:tracePt t="60507" x="7637463" y="3159125"/>
          <p14:tracePt t="60510" x="7623175" y="3159125"/>
          <p14:tracePt t="60510" x="7615238" y="3151188"/>
          <p14:tracePt t="60516" x="7575550" y="3127375"/>
          <p14:tracePt t="60528" x="7459663" y="3065463"/>
          <p14:tracePt t="60546" x="7283450" y="2957513"/>
          <p14:tracePt t="60565" x="6997700" y="2787650"/>
          <p14:tracePt t="60577" x="6634163" y="2601913"/>
          <p14:tracePt t="60595" x="5892800" y="2301875"/>
          <p14:tracePt t="60595" x="5861050" y="2293938"/>
          <p14:tracePt t="60613" x="5189538" y="2092325"/>
          <p14:tracePt t="60631" x="4873625" y="2016125"/>
          <p14:tracePt t="60643" x="4772025" y="2000250"/>
          <p14:tracePt t="60662" x="4718050" y="1992313"/>
          <p14:tracePt t="60801" x="4718050" y="1984375"/>
          <p14:tracePt t="60804" x="4718050" y="1976438"/>
          <p14:tracePt t="60808" x="4718050" y="1970088"/>
          <p14:tracePt t="60813" x="4725988" y="1962150"/>
          <p14:tracePt t="60832" x="4749800" y="1930400"/>
          <p14:tracePt t="60844" x="4772025" y="1914525"/>
          <p14:tracePt t="60862" x="4811713" y="1884363"/>
          <p14:tracePt t="60862" x="4811713" y="1876425"/>
          <p14:tracePt t="60880" x="4849813" y="1846263"/>
          <p14:tracePt t="60892" x="4881563" y="1822450"/>
          <p14:tracePt t="60910" x="4943475" y="1792288"/>
          <p14:tracePt t="60929" x="5027613" y="1760538"/>
          <p14:tracePt t="60947" x="5119688" y="1738313"/>
          <p14:tracePt t="60947" x="5127625" y="1738313"/>
          <p14:tracePt t="60959" x="5173663" y="1722438"/>
          <p14:tracePt t="60977" x="5229225" y="1714500"/>
          <p14:tracePt t="60995" x="5243513" y="1714500"/>
          <p14:tracePt t="61014" x="5259388" y="1706563"/>
          <p14:tracePt t="61026" x="5275263" y="1706563"/>
          <p14:tracePt t="61044" x="5297488" y="1738313"/>
          <p14:tracePt t="61044" x="5305425" y="1738313"/>
          <p14:tracePt t="61062" x="5329238" y="1784350"/>
          <p14:tracePt t="61080" x="5337175" y="1854200"/>
          <p14:tracePt t="61092" x="5351463" y="1938338"/>
          <p14:tracePt t="61111" x="5367338" y="2132013"/>
          <p14:tracePt t="61129" x="5421313" y="2371725"/>
          <p14:tracePt t="61129" x="5421313" y="2378075"/>
          <p14:tracePt t="61147" x="5514975" y="2541588"/>
          <p14:tracePt t="61159" x="5561013" y="2595563"/>
          <p14:tracePt t="61177" x="5607050" y="2633663"/>
          <p14:tracePt t="61195" x="5653088" y="2657475"/>
          <p14:tracePt t="61214" x="5738813" y="2663825"/>
          <p14:tracePt t="61226" x="5815013" y="2663825"/>
          <p14:tracePt t="61226" x="5830888" y="2663825"/>
          <p14:tracePt t="61244" x="6008688" y="2633663"/>
          <p14:tracePt t="61263" x="6186488" y="2595563"/>
          <p14:tracePt t="61280" x="6364288" y="2541588"/>
          <p14:tracePt t="61292" x="6448425" y="2525713"/>
          <p14:tracePt t="61311" x="6534150" y="2517775"/>
          <p14:tracePt t="61329" x="6572250" y="2509838"/>
          <p14:tracePt t="61347" x="6588125" y="2509838"/>
          <p14:tracePt t="61391" x="6588125" y="2517775"/>
          <p14:tracePt t="61392" x="6588125" y="2525713"/>
          <p14:tracePt t="61396" x="6596063" y="2533650"/>
          <p14:tracePt t="61396" x="6596063" y="2547938"/>
          <p14:tracePt t="61414" x="6596063" y="2671763"/>
          <p14:tracePt t="61414" x="6596063" y="2679700"/>
          <p14:tracePt t="61426" x="6596063" y="2787650"/>
          <p14:tracePt t="61444" x="6596063" y="2981325"/>
          <p14:tracePt t="61462" x="6610350" y="3135313"/>
          <p14:tracePt t="61481" x="6634163" y="3267075"/>
          <p14:tracePt t="61493" x="6657975" y="3336925"/>
          <p14:tracePt t="61493" x="6657975" y="3343275"/>
          <p14:tracePt t="61511" x="6696075" y="3452813"/>
          <p14:tracePt t="61529" x="6742113" y="3536950"/>
          <p14:tracePt t="61547" x="6780213" y="3590925"/>
          <p14:tracePt t="61559" x="6811963" y="3614738"/>
          <p14:tracePt t="61578" x="6850063" y="3629025"/>
          <p14:tracePt t="61596" x="6888163" y="3636963"/>
          <p14:tracePt t="61614" x="6950075" y="3636963"/>
          <p14:tracePt t="61626" x="7004050" y="3636963"/>
          <p14:tracePt t="61644" x="7097713" y="3614738"/>
          <p14:tracePt t="61663" x="7197725" y="3582988"/>
          <p14:tracePt t="61681" x="7313613" y="3521075"/>
          <p14:tracePt t="61681" x="7321550" y="3521075"/>
          <p14:tracePt t="61693" x="7391400" y="3475038"/>
          <p14:tracePt t="61711" x="7475538" y="3444875"/>
          <p14:tracePt t="61729" x="7553325" y="3421063"/>
          <p14:tracePt t="61748" x="7623175" y="3405188"/>
          <p14:tracePt t="61760" x="7669213" y="3390900"/>
          <p14:tracePt t="61778" x="7723188" y="3382963"/>
          <p14:tracePt t="61796" x="7723188" y="3375025"/>
          <p14:tracePt t="61866" x="7723188" y="3367088"/>
          <p14:tracePt t="61867" x="7723188" y="3359150"/>
          <p14:tracePt t="61869" x="7723188" y="3351213"/>
          <p14:tracePt t="61881" x="7731125" y="3275013"/>
          <p14:tracePt t="61893" x="7723188" y="3189288"/>
          <p14:tracePt t="61911" x="7699375" y="3073400"/>
          <p14:tracePt t="61929" x="7677150" y="2943225"/>
          <p14:tracePt t="61948" x="7677150" y="2771775"/>
          <p14:tracePt t="61948" x="7677150" y="2765425"/>
          <p14:tracePt t="61960" x="7677150" y="2663825"/>
          <p14:tracePt t="61960" x="7677150" y="2657475"/>
          <p14:tracePt t="61978" x="7677150" y="2486025"/>
          <p14:tracePt t="61996" x="7653338" y="2378075"/>
          <p14:tracePt t="62015" x="7645400" y="2332038"/>
          <p14:tracePt t="62027" x="7645400" y="2316163"/>
          <p14:tracePt t="62045" x="7645400" y="2309813"/>
          <p14:tracePt t="62172" x="7653338" y="2309813"/>
          <p14:tracePt t="62175" x="7661275" y="2309813"/>
          <p14:tracePt t="62178" x="7677150" y="2309813"/>
          <p14:tracePt t="62184" x="7707313" y="2316163"/>
          <p14:tracePt t="62196" x="7807325" y="2339975"/>
          <p14:tracePt t="62215" x="8116888" y="2401888"/>
          <p14:tracePt t="62227" x="8340725" y="2455863"/>
          <p14:tracePt t="62227" x="8356600" y="2463800"/>
          <p14:tracePt t="62245" x="8672513" y="2541588"/>
          <p14:tracePt t="62263" x="8766175" y="2571750"/>
          <p14:tracePt t="62322" x="8766175" y="2579688"/>
          <p14:tracePt t="62331" x="8758238" y="2579688"/>
          <p14:tracePt t="62335" x="8758238" y="2587625"/>
          <p14:tracePt t="62337" x="8750300" y="2587625"/>
          <p14:tracePt t="62348" x="8742363" y="2587625"/>
          <p14:tracePt t="62360" x="8734425" y="2587625"/>
          <p14:tracePt t="62379" x="8712200" y="2587625"/>
          <p14:tracePt t="62397" x="8680450" y="2587625"/>
          <p14:tracePt t="62415" x="8596313" y="2571750"/>
          <p14:tracePt t="62415" x="8588375" y="2571750"/>
          <p14:tracePt t="62427" x="8510588" y="2547938"/>
          <p14:tracePt t="62445" x="8394700" y="2517775"/>
          <p14:tracePt t="62463" x="8286750" y="2486025"/>
          <p14:tracePt t="62482" x="8224838" y="2471738"/>
          <p14:tracePt t="62494" x="8216900" y="2463800"/>
          <p14:tracePt t="62765" x="8208963" y="2463800"/>
          <p14:tracePt t="62776" x="8201025" y="2463800"/>
          <p14:tracePt t="62781" x="8194675" y="2463800"/>
          <p14:tracePt t="62786" x="8186738" y="2463800"/>
          <p14:tracePt t="62797" x="8170863" y="2463800"/>
          <p14:tracePt t="62815" x="8154988" y="2463800"/>
          <p14:tracePt t="62827" x="8140700" y="2463800"/>
          <p14:tracePt t="62846" x="8108950" y="2471738"/>
          <p14:tracePt t="62864" x="8078788" y="2479675"/>
          <p14:tracePt t="62882" x="8054975" y="2479675"/>
          <p14:tracePt t="62895" x="8047038" y="2479675"/>
          <p14:tracePt t="62912" x="8039100" y="2479675"/>
          <p14:tracePt t="62931" x="8031163" y="2479675"/>
          <p14:tracePt t="62949" x="8008938" y="2479675"/>
          <p14:tracePt t="62961" x="8001000" y="2471738"/>
          <p14:tracePt t="62961" x="7993063" y="2471738"/>
          <p14:tracePt t="62979" x="7985125" y="2463800"/>
          <p14:tracePt t="62997" x="7977188" y="2463800"/>
          <p14:tracePt t="63399" x="7970838" y="2463800"/>
          <p14:tracePt t="63401" x="7970838" y="2455863"/>
          <p14:tracePt t="63406" x="7962900" y="2455863"/>
          <p14:tracePt t="63416" x="7947025" y="2447925"/>
          <p14:tracePt t="63428" x="7931150" y="2439988"/>
          <p14:tracePt t="63446" x="7908925" y="2432050"/>
          <p14:tracePt t="63464" x="7900988" y="2425700"/>
          <p14:tracePt t="63483" x="7893050" y="2425700"/>
          <p14:tracePt t="63632" x="7900988" y="2417763"/>
          <p14:tracePt t="63634" x="7908925" y="2417763"/>
          <p14:tracePt t="63636" x="7915275" y="2417763"/>
          <p14:tracePt t="63646" x="7970838" y="2409825"/>
          <p14:tracePt t="63665" x="8070850" y="2409825"/>
          <p14:tracePt t="63683" x="8147050" y="2401888"/>
          <p14:tracePt t="63683" x="8154988" y="2401888"/>
          <p14:tracePt t="63695" x="8178800" y="2401888"/>
          <p14:tracePt t="63713" x="8201025" y="2401888"/>
          <p14:tracePt t="63776" x="8194675" y="2401888"/>
          <p14:tracePt t="63781" x="8186738" y="2401888"/>
          <p14:tracePt t="63784" x="8178800" y="2409825"/>
          <p14:tracePt t="63787" x="8170863" y="2409825"/>
          <p14:tracePt t="63798" x="8124825" y="2432050"/>
          <p14:tracePt t="63816" x="8054975" y="2463800"/>
          <p14:tracePt t="63828" x="8016875" y="2471738"/>
          <p14:tracePt t="63847" x="7985125" y="2486025"/>
          <p14:tracePt t="63865" x="7970838" y="2486025"/>
          <p14:tracePt t="63883" x="7962900" y="2486025"/>
          <p14:tracePt t="63922" x="7970838" y="2486025"/>
          <p14:tracePt t="63925" x="7977188" y="2486025"/>
          <p14:tracePt t="63932" x="8016875" y="2479675"/>
          <p14:tracePt t="63950" x="8140700" y="2432050"/>
          <p14:tracePt t="63950" x="8147050" y="2425700"/>
          <p14:tracePt t="63962" x="8240713" y="2386013"/>
          <p14:tracePt t="63962" x="8248650" y="2386013"/>
          <p14:tracePt t="63980" x="8386763" y="2324100"/>
          <p14:tracePt t="63998" x="8472488" y="2270125"/>
          <p14:tracePt t="64017" x="8486775" y="2255838"/>
          <p14:tracePt t="64060" x="8480425" y="2255838"/>
          <p14:tracePt t="64063" x="8480425" y="2262188"/>
          <p14:tracePt t="64065" x="8472488" y="2262188"/>
          <p14:tracePt t="64083" x="8418513" y="2293938"/>
          <p14:tracePt t="64095" x="8378825" y="2309813"/>
          <p14:tracePt t="64114" x="8324850" y="2347913"/>
          <p14:tracePt t="64132" x="8286750" y="2363788"/>
          <p14:tracePt t="64150" x="8270875" y="2371725"/>
          <p14:tracePt t="64162" x="8262938" y="2371725"/>
          <p14:tracePt t="64180" x="8256588" y="2386013"/>
          <p14:tracePt t="64199" x="8224838" y="2401888"/>
          <p14:tracePt t="64217" x="8201025" y="2417763"/>
          <p14:tracePt t="64229" x="8178800" y="2425700"/>
          <p14:tracePt t="64247" x="8162925" y="2439988"/>
          <p14:tracePt t="64265" x="8140700" y="2447925"/>
          <p14:tracePt t="64283" x="8140700" y="2455863"/>
          <p14:tracePt t="64392" x="8140700" y="2447925"/>
          <p14:tracePt t="64398" x="8140700" y="2439988"/>
          <p14:tracePt t="64405" x="8140700" y="2432050"/>
          <p14:tracePt t="64409" x="8147050" y="2432050"/>
          <p14:tracePt t="64417" x="8154988" y="2425700"/>
          <p14:tracePt t="64429" x="8162925" y="2409825"/>
          <p14:tracePt t="64447" x="8170863" y="2393950"/>
          <p14:tracePt t="65554" x="8162925" y="2393950"/>
          <p14:tracePt t="65559" x="8154988" y="2393950"/>
          <p14:tracePt t="65562" x="8147050" y="2393950"/>
          <p14:tracePt t="65565" x="8147050" y="2401888"/>
          <p14:tracePt t="65582" x="8132763" y="2401888"/>
          <p14:tracePt t="65699" x="8132763" y="2409825"/>
          <p14:tracePt t="65701" x="8124825" y="2409825"/>
          <p14:tracePt t="65706" x="8116888" y="2409825"/>
          <p14:tracePt t="65715" x="8108950" y="2417763"/>
          <p14:tracePt t="65733" x="8101013" y="2425700"/>
          <p14:tracePt t="65752" x="8086725" y="2432050"/>
          <p14:tracePt t="65778" x="8086725" y="2439988"/>
          <p14:tracePt t="65783" x="8078788" y="2439988"/>
          <p14:tracePt t="65963" x="8070850" y="2439988"/>
          <p14:tracePt t="65966" x="8070850" y="2447925"/>
          <p14:tracePt t="65972" x="8070850" y="2455863"/>
          <p14:tracePt t="65982" x="8062913" y="2455863"/>
          <p14:tracePt t="66009" x="8062913" y="2463800"/>
          <p14:tracePt t="66019" x="8093075" y="2463800"/>
          <p14:tracePt t="66031" x="8132763" y="2463800"/>
          <p14:tracePt t="66049" x="8140700" y="2463800"/>
          <p14:tracePt t="66113" x="8140700" y="2471738"/>
          <p14:tracePt t="66117" x="8140700" y="2479675"/>
          <p14:tracePt t="66119" x="8140700" y="2486025"/>
          <p14:tracePt t="66134" x="8140700" y="2525713"/>
          <p14:tracePt t="66152" x="8140700" y="2587625"/>
          <p14:tracePt t="66164" x="8140700" y="2641600"/>
          <p14:tracePt t="66182" x="8108950" y="2749550"/>
          <p14:tracePt t="66201" x="8054975" y="2887663"/>
          <p14:tracePt t="66219" x="7977188" y="3019425"/>
          <p14:tracePt t="66219" x="7970838" y="3027363"/>
          <p14:tracePt t="66231" x="7915275" y="3097213"/>
          <p14:tracePt t="66249" x="7847013" y="3173413"/>
          <p14:tracePt t="66267" x="7769225" y="3243263"/>
          <p14:tracePt t="66286" x="7677150" y="3328988"/>
          <p14:tracePt t="66298" x="7599363" y="3398838"/>
          <p14:tracePt t="66316" x="7453313" y="3506788"/>
          <p14:tracePt t="66316" x="7453313" y="3521075"/>
          <p14:tracePt t="66334" x="7267575" y="3636963"/>
          <p14:tracePt t="66352" x="7113588" y="3752850"/>
          <p14:tracePt t="66364" x="7027863" y="3814763"/>
          <p14:tracePt t="66383" x="6943725" y="3876675"/>
          <p14:tracePt t="66401" x="6881813" y="3946525"/>
          <p14:tracePt t="66401" x="6865938" y="3946525"/>
          <p14:tracePt t="66419" x="6804025" y="4008438"/>
          <p14:tracePt t="66431" x="6757988" y="4054475"/>
          <p14:tracePt t="66449" x="6672263" y="4140200"/>
          <p14:tracePt t="66468" x="6580188" y="4248150"/>
          <p14:tracePt t="66486" x="6518275" y="4332288"/>
          <p14:tracePt t="66486" x="6510338" y="4340225"/>
          <p14:tracePt t="66498" x="6480175" y="4386263"/>
          <p14:tracePt t="66516" x="6440488" y="4448175"/>
          <p14:tracePt t="66534" x="6410325" y="4502150"/>
          <p14:tracePt t="66552" x="6394450" y="4518025"/>
          <p14:tracePt t="66565" x="6386513" y="4533900"/>
          <p14:tracePt t="66583" x="6378575" y="4533900"/>
          <p14:tracePt t="66674" x="6386513" y="4533900"/>
          <p14:tracePt t="66680" x="6394450" y="4533900"/>
          <p14:tracePt t="66689" x="6402388" y="4533900"/>
          <p14:tracePt t="66694" x="6402388" y="4525963"/>
          <p14:tracePt t="66713" x="6410325" y="4525963"/>
          <p14:tracePt t="66731" x="6418263" y="4525963"/>
          <p14:tracePt t="67216" x="6426200" y="4525963"/>
          <p14:tracePt t="67218" x="6426200" y="4518025"/>
          <p14:tracePt t="67224" x="6432550" y="4518025"/>
          <p14:tracePt t="67234" x="6440488" y="4518025"/>
          <p14:tracePt t="67250" x="6456363" y="4510088"/>
          <p14:tracePt t="67268" x="6480175" y="4494213"/>
          <p14:tracePt t="67287" x="6518275" y="4479925"/>
          <p14:tracePt t="67299" x="6548438" y="4464050"/>
          <p14:tracePt t="67317" x="6588125" y="4448175"/>
          <p14:tracePt t="67335" x="6618288" y="4432300"/>
          <p14:tracePt t="67353" x="6634163" y="4425950"/>
          <p14:tracePt t="67711" x="6642100" y="4425950"/>
          <p14:tracePt t="67717" x="6650038" y="4425950"/>
          <p14:tracePt t="67723" x="6657975" y="4425950"/>
          <p14:tracePt t="67726" x="6657975" y="4432300"/>
          <p14:tracePt t="67735" x="6672263" y="4440238"/>
          <p14:tracePt t="67754" x="6696075" y="4471988"/>
          <p14:tracePt t="67766" x="6711950" y="4486275"/>
          <p14:tracePt t="67784" x="6726238" y="4518025"/>
          <p14:tracePt t="67802" x="6742113" y="4541838"/>
          <p14:tracePt t="67820" x="6742113" y="4556125"/>
          <p14:tracePt t="67832" x="6726238" y="4572000"/>
          <p14:tracePt t="67851" x="6696075" y="4595813"/>
          <p14:tracePt t="67851" x="6688138" y="4595813"/>
          <p14:tracePt t="67869" x="6657975" y="4610100"/>
          <p14:tracePt t="67887" x="6618288" y="4625975"/>
          <p14:tracePt t="67899" x="6596063" y="4633913"/>
          <p14:tracePt t="67917" x="6580188" y="4641850"/>
          <p14:tracePt t="67936" x="6548438" y="4641850"/>
          <p14:tracePt t="67954" x="6526213" y="4641850"/>
          <p14:tracePt t="67954" x="6518275" y="4641850"/>
          <p14:tracePt t="67966" x="6502400" y="4641850"/>
          <p14:tracePt t="67984" x="6448425" y="4587875"/>
          <p14:tracePt t="68002" x="6356350" y="4456113"/>
          <p14:tracePt t="68021" x="6232525" y="4302125"/>
          <p14:tracePt t="68033" x="6178550" y="4232275"/>
          <p14:tracePt t="68051" x="6140450" y="4146550"/>
          <p14:tracePt t="68069" x="6132513" y="4124325"/>
          <p14:tracePt t="68087" x="6132513" y="4092575"/>
          <p14:tracePt t="68099" x="6132513" y="4078288"/>
          <p14:tracePt t="68118" x="6132513" y="4054475"/>
          <p14:tracePt t="68136" x="6132513" y="4038600"/>
          <p14:tracePt t="68221" x="6132513" y="4046538"/>
          <p14:tracePt t="68222" x="6132513" y="4054475"/>
          <p14:tracePt t="68227" x="6124575" y="4062413"/>
          <p14:tracePt t="68227" x="6124575" y="4070350"/>
          <p14:tracePt t="68233" x="6116638" y="4092575"/>
          <p14:tracePt t="68251" x="6108700" y="4154488"/>
          <p14:tracePt t="68269" x="6108700" y="4200525"/>
          <p14:tracePt t="68288" x="6108700" y="4248150"/>
          <p14:tracePt t="68300" x="6108700" y="4278313"/>
          <p14:tracePt t="68318" x="6108700" y="4324350"/>
          <p14:tracePt t="68336" x="6116638" y="4364038"/>
          <p14:tracePt t="68354" x="6132513" y="4394200"/>
          <p14:tracePt t="68366" x="6140450" y="4410075"/>
          <p14:tracePt t="68385" x="6170613" y="4425950"/>
          <p14:tracePt t="68403" x="6224588" y="4425950"/>
          <p14:tracePt t="68421" x="6302375" y="4425950"/>
          <p14:tracePt t="68433" x="6372225" y="4425950"/>
          <p14:tracePt t="68451" x="6480175" y="4432300"/>
          <p14:tracePt t="68470" x="6596063" y="4456113"/>
          <p14:tracePt t="68488" x="6718300" y="4494213"/>
          <p14:tracePt t="68488" x="6726238" y="4494213"/>
          <p14:tracePt t="68500" x="6804025" y="4510088"/>
          <p14:tracePt t="68500" x="6819900" y="4518025"/>
          <p14:tracePt t="68518" x="6935788" y="4525963"/>
          <p14:tracePt t="68536" x="7043738" y="4525963"/>
          <p14:tracePt t="68554" x="7113588" y="4518025"/>
          <p14:tracePt t="68567" x="7143750" y="4518025"/>
          <p14:tracePt t="68734" x="7143750" y="4525963"/>
          <p14:tracePt t="68738" x="7143750" y="4533900"/>
          <p14:tracePt t="68746" x="7143750" y="4541838"/>
          <p14:tracePt t="69057" x="7135813" y="4541838"/>
          <p14:tracePt t="69062" x="7135813" y="4548188"/>
          <p14:tracePt t="69064" x="7127875" y="4548188"/>
          <p14:tracePt t="69070" x="7119938" y="4548188"/>
          <p14:tracePt t="69088" x="7105650" y="4556125"/>
          <p14:tracePt t="69100" x="7089775" y="4556125"/>
          <p14:tracePt t="69119" x="7089775" y="4564063"/>
          <p14:tracePt t="69137" x="7081838" y="4564063"/>
          <p14:tracePt t="69458" x="7073900" y="4564063"/>
          <p14:tracePt t="69479" x="7065963" y="4564063"/>
          <p14:tracePt t="69511" x="7065963" y="4572000"/>
          <p14:tracePt t="69544" x="7058025" y="4572000"/>
          <p14:tracePt t="70392" x="7051675" y="4572000"/>
          <p14:tracePt t="70397" x="7043738" y="4572000"/>
          <p14:tracePt t="70401" x="7035800" y="4572000"/>
          <p14:tracePt t="70405" x="7027863" y="4556125"/>
          <p14:tracePt t="70417" x="7004050" y="4541838"/>
          <p14:tracePt t="70435" x="6989763" y="4533900"/>
          <p14:tracePt t="70511" x="6981825" y="4533900"/>
          <p14:tracePt t="70521" x="6973888" y="4533900"/>
          <p14:tracePt t="70529" x="6965950" y="4533900"/>
          <p14:tracePt t="70532" x="6958013" y="4533900"/>
          <p14:tracePt t="70541" x="6950075" y="4533900"/>
          <p14:tracePt t="70551" x="6943725" y="4533900"/>
          <p14:tracePt t="70569" x="6927850" y="4533900"/>
          <p14:tracePt t="70587" x="6919913" y="4533900"/>
          <p14:tracePt t="70657" x="6919913" y="4525963"/>
          <p14:tracePt t="70681" x="6927850" y="4525963"/>
          <p14:tracePt t="71549" x="6927850" y="4518025"/>
          <p14:tracePt t="71551" x="6919913" y="4518025"/>
          <p14:tracePt t="71552" x="6911975" y="4518025"/>
          <p14:tracePt t="71570" x="6796088" y="4518025"/>
          <p14:tracePt t="71588" x="6664325" y="4518025"/>
          <p14:tracePt t="71606" x="6564313" y="4525963"/>
          <p14:tracePt t="71618" x="6510338" y="4541838"/>
          <p14:tracePt t="71636" x="6472238" y="4541838"/>
          <p14:tracePt t="71655" x="6432550" y="4541838"/>
          <p14:tracePt t="71673" x="6386513" y="4541838"/>
          <p14:tracePt t="71685" x="6348413" y="4541838"/>
          <p14:tracePt t="71703" x="6294438" y="4518025"/>
          <p14:tracePt t="71721" x="6270625" y="4510088"/>
          <p14:tracePt t="71740" x="6256338" y="4494213"/>
          <p14:tracePt t="71758" x="6232525" y="4456113"/>
          <p14:tracePt t="71770" x="6216650" y="4418013"/>
          <p14:tracePt t="71788" x="6194425" y="4356100"/>
          <p14:tracePt t="71806" x="6170613" y="4310063"/>
          <p14:tracePt t="71818" x="6170613" y="4278313"/>
          <p14:tracePt t="71837" x="6178550" y="4200525"/>
          <p14:tracePt t="71855" x="6194425" y="4108450"/>
          <p14:tracePt t="71855" x="6194425" y="4100513"/>
          <p14:tracePt t="71873" x="6194425" y="4024313"/>
          <p14:tracePt t="71885" x="6194425" y="3976688"/>
          <p14:tracePt t="71903" x="6194425" y="3922713"/>
          <p14:tracePt t="71922" x="6194425" y="3900488"/>
          <p14:tracePt t="71986" x="6194425" y="3908425"/>
          <p14:tracePt t="71987" x="6186488" y="3908425"/>
          <p14:tracePt t="71988" x="6186488" y="3914775"/>
          <p14:tracePt t="72007" x="6140450" y="4008438"/>
          <p14:tracePt t="72019" x="6124575" y="4054475"/>
          <p14:tracePt t="72037" x="6108700" y="4124325"/>
          <p14:tracePt t="72055" x="6108700" y="4178300"/>
          <p14:tracePt t="72073" x="6108700" y="4232275"/>
          <p14:tracePt t="72085" x="6108700" y="4278313"/>
          <p14:tracePt t="72104" x="6108700" y="4348163"/>
          <p14:tracePt t="72122" x="6116638" y="4410075"/>
          <p14:tracePt t="72122" x="6116638" y="4418013"/>
          <p14:tracePt t="72140" x="6132513" y="4464050"/>
          <p14:tracePt t="72152" x="6140450" y="4479925"/>
          <p14:tracePt t="72170" x="6140450" y="4502150"/>
          <p14:tracePt t="72188" x="6140450" y="4518025"/>
          <p14:tracePt t="72207" x="6140450" y="4533900"/>
          <p14:tracePt t="72284" x="6146800" y="4533900"/>
          <p14:tracePt t="72285" x="6146800" y="4525963"/>
          <p14:tracePt t="72287" x="6146800" y="4518025"/>
          <p14:tracePt t="72304" x="6146800" y="4440238"/>
          <p14:tracePt t="72304" x="6146800" y="4432300"/>
          <p14:tracePt t="72322" x="6146800" y="4332288"/>
          <p14:tracePt t="72340" x="6146800" y="4224338"/>
          <p14:tracePt t="72352" x="6146800" y="4154488"/>
          <p14:tracePt t="72371" x="6162675" y="4054475"/>
          <p14:tracePt t="72389" x="6178550" y="3962400"/>
          <p14:tracePt t="72407" x="6186488" y="3892550"/>
          <p14:tracePt t="72419" x="6186488" y="3868738"/>
          <p14:tracePt t="72437" x="6186488" y="3846513"/>
          <p14:tracePt t="72455" x="6186488" y="3830638"/>
          <p14:tracePt t="72561" x="6186488" y="3838575"/>
          <p14:tracePt t="72562" x="6178550" y="3838575"/>
          <p14:tracePt t="72565" x="6178550" y="3846513"/>
          <p14:tracePt t="72565" x="6178550" y="3854450"/>
          <p14:tracePt t="72571" x="6170613" y="3868738"/>
          <p14:tracePt t="72589" x="6154738" y="3914775"/>
          <p14:tracePt t="72607" x="6146800" y="3954463"/>
          <p14:tracePt t="72619" x="6146800" y="3992563"/>
          <p14:tracePt t="72638" x="6140450" y="4046538"/>
          <p14:tracePt t="72656" x="6132513" y="4116388"/>
          <p14:tracePt t="72674" x="6124575" y="4216400"/>
          <p14:tracePt t="72674" x="6124575" y="4224338"/>
          <p14:tracePt t="72686" x="6116638" y="4294188"/>
          <p14:tracePt t="72704" x="6116638" y="4378325"/>
          <p14:tracePt t="72722" x="6116638" y="4448175"/>
          <p14:tracePt t="72741" x="6124575" y="4502150"/>
          <p14:tracePt t="72753" x="6124575" y="4533900"/>
          <p14:tracePt t="72771" x="6140450" y="4564063"/>
          <p14:tracePt t="72789" x="6140450" y="4602163"/>
          <p14:tracePt t="72807" x="6146800" y="4657725"/>
          <p14:tracePt t="72819" x="6154738" y="4687888"/>
          <p14:tracePt t="72838" x="6154738" y="4733925"/>
          <p14:tracePt t="72856" x="6154738" y="4779963"/>
          <p14:tracePt t="72874" x="6170613" y="4811713"/>
          <p14:tracePt t="72886" x="6170613" y="4833938"/>
          <p14:tracePt t="72904" x="6170613" y="4865688"/>
          <p14:tracePt t="72923" x="6170613" y="4887913"/>
          <p14:tracePt t="72941" x="6170613" y="4911725"/>
          <p14:tracePt t="72941" x="6170613" y="4919663"/>
          <p14:tracePt t="72953" x="6178550" y="4919663"/>
          <p14:tracePt t="72971" x="6178550" y="4927600"/>
          <p14:tracePt t="73014" x="6178550" y="4919663"/>
          <p14:tracePt t="73016" x="6178550" y="4911725"/>
          <p14:tracePt t="73020" x="6194425" y="4895850"/>
          <p14:tracePt t="73020" x="6194425" y="4887913"/>
          <p14:tracePt t="73038" x="6224588" y="4757738"/>
          <p14:tracePt t="73038" x="6224588" y="4749800"/>
          <p14:tracePt t="73056" x="6248400" y="4602163"/>
          <p14:tracePt t="73074" x="6256338" y="4432300"/>
          <p14:tracePt t="73086" x="6262688" y="4310063"/>
          <p14:tracePt t="73105" x="6262688" y="4154488"/>
          <p14:tracePt t="73123" x="6270625" y="4030663"/>
          <p14:tracePt t="73123" x="6270625" y="4024313"/>
          <p14:tracePt t="73141" x="6270625" y="3938588"/>
          <p14:tracePt t="73153" x="6270625" y="3892550"/>
          <p14:tracePt t="73171" x="6270625" y="3830638"/>
          <p14:tracePt t="73189" x="6270625" y="3792538"/>
          <p14:tracePt t="73208" x="6270625" y="3760788"/>
          <p14:tracePt t="73283" x="6270625" y="3768725"/>
          <p14:tracePt t="73285" x="6270625" y="3776663"/>
          <p14:tracePt t="73286" x="6270625" y="3784600"/>
          <p14:tracePt t="73293" x="6256338" y="3822700"/>
          <p14:tracePt t="73305" x="6232525" y="3914775"/>
          <p14:tracePt t="73323" x="6208713" y="4062413"/>
          <p14:tracePt t="73341" x="6200775" y="4208463"/>
          <p14:tracePt t="73353" x="6200775" y="4302125"/>
          <p14:tracePt t="73371" x="6200775" y="4440238"/>
          <p14:tracePt t="73390" x="6200775" y="4564063"/>
          <p14:tracePt t="73408" x="6200775" y="4672013"/>
          <p14:tracePt t="73420" x="6200775" y="4741863"/>
          <p14:tracePt t="73438" x="6208713" y="4819650"/>
          <p14:tracePt t="73456" x="6216650" y="4849813"/>
          <p14:tracePt t="73475" x="6216650" y="4857750"/>
          <p14:tracePt t="73497" x="6224588" y="4857750"/>
          <p14:tracePt t="73505" x="6224588" y="4833938"/>
          <p14:tracePt t="73523" x="6240463" y="4718050"/>
          <p14:tracePt t="73541" x="6240463" y="4595813"/>
          <p14:tracePt t="73554" x="6240463" y="4510088"/>
          <p14:tracePt t="73572" x="6240463" y="4316413"/>
          <p14:tracePt t="73590" x="6240463" y="4124325"/>
          <p14:tracePt t="73608" x="6240463" y="3984625"/>
          <p14:tracePt t="73620" x="6240463" y="3930650"/>
          <p14:tracePt t="73639" x="6240463" y="3884613"/>
          <p14:tracePt t="73657" x="6240463" y="3854450"/>
          <p14:tracePt t="73732" x="6232525" y="3854450"/>
          <p14:tracePt t="73738" x="6232525" y="3860800"/>
          <p14:tracePt t="73739" x="6232525" y="3868738"/>
          <p14:tracePt t="73741" x="6232525" y="3876675"/>
          <p14:tracePt t="73754" x="6216650" y="3954463"/>
          <p14:tracePt t="73772" x="6200775" y="4078288"/>
          <p14:tracePt t="73790" x="6200775" y="4200525"/>
          <p14:tracePt t="73808" x="6200775" y="4332288"/>
          <p14:tracePt t="73820" x="6208713" y="4418013"/>
          <p14:tracePt t="73839" x="6224588" y="4525963"/>
          <p14:tracePt t="73857" x="6240463" y="4587875"/>
          <p14:tracePt t="73875" x="6240463" y="4610100"/>
          <p14:tracePt t="73887" x="6248400" y="4610100"/>
          <p14:tracePt t="75166" x="6256338" y="4610100"/>
          <p14:tracePt t="75168" x="6262688" y="4610100"/>
          <p14:tracePt t="75173" x="6294438" y="4595813"/>
          <p14:tracePt t="75179" x="6332538" y="4579938"/>
          <p14:tracePt t="75191" x="6394450" y="4541838"/>
          <p14:tracePt t="75210" x="6518275" y="4464050"/>
          <p14:tracePt t="75210" x="6526213" y="4464050"/>
          <p14:tracePt t="75222" x="6602413" y="4402138"/>
          <p14:tracePt t="75222" x="6618288" y="4402138"/>
          <p14:tracePt t="75240" x="6772275" y="4302125"/>
          <p14:tracePt t="75258" x="6888163" y="4232275"/>
          <p14:tracePt t="75276" x="6965950" y="4194175"/>
          <p14:tracePt t="75289" x="7019925" y="4178300"/>
          <p14:tracePt t="75307" x="7081838" y="4170363"/>
          <p14:tracePt t="75307" x="7089775" y="4170363"/>
          <p14:tracePt t="75325" x="7143750" y="4170363"/>
          <p14:tracePt t="75343" x="7151688" y="4170363"/>
          <p14:tracePt t="75361" x="7159625" y="4170363"/>
          <p14:tracePt t="75376" x="7159625" y="4178300"/>
          <p14:tracePt t="75392" x="7173913" y="4216400"/>
          <p14:tracePt t="75392" x="7173913" y="4224338"/>
          <p14:tracePt t="75410" x="7189788" y="4270375"/>
          <p14:tracePt t="75422" x="7213600" y="4316413"/>
          <p14:tracePt t="75440" x="7235825" y="4371975"/>
          <p14:tracePt t="75458" x="7259638" y="4432300"/>
          <p14:tracePt t="75477" x="7283450" y="4486275"/>
          <p14:tracePt t="75489" x="7297738" y="4518025"/>
          <p14:tracePt t="75489" x="7297738" y="4525963"/>
          <p14:tracePt t="75507" x="7321550" y="4572000"/>
          <p14:tracePt t="75525" x="7337425" y="4618038"/>
          <p14:tracePt t="75543" x="7343775" y="4657725"/>
          <p14:tracePt t="75555" x="7359650" y="4687888"/>
          <p14:tracePt t="75574" x="7367588" y="4733925"/>
          <p14:tracePt t="75592" x="7367588" y="4779963"/>
          <p14:tracePt t="75610" x="7367588" y="4827588"/>
          <p14:tracePt t="75622" x="7359650" y="4849813"/>
          <p14:tracePt t="75641" x="7343775" y="4895850"/>
          <p14:tracePt t="75659" x="7313613" y="4943475"/>
          <p14:tracePt t="75677" x="7259638" y="4997450"/>
          <p14:tracePt t="75677" x="7251700" y="5003800"/>
          <p14:tracePt t="75689" x="7205663" y="5035550"/>
          <p14:tracePt t="75707" x="7143750" y="5089525"/>
          <p14:tracePt t="75725" x="7105650" y="5135563"/>
          <p14:tracePt t="75744" x="7089775" y="5167313"/>
          <p14:tracePt t="75756" x="7081838" y="5181600"/>
          <p14:tracePt t="75774" x="7081838" y="5189538"/>
          <p14:tracePt t="75792" x="7073900" y="5189538"/>
          <p14:tracePt t="75904" x="7073900" y="5197475"/>
          <p14:tracePt t="75905" x="7065963" y="5197475"/>
          <p14:tracePt t="76330" x="7058025" y="5197475"/>
          <p14:tracePt t="76337" x="7051675" y="5197475"/>
          <p14:tracePt t="76347" x="7051675" y="5205413"/>
          <p14:tracePt t="76561" x="7043738" y="5205413"/>
          <p14:tracePt t="77633" x="7035800" y="5205413"/>
          <p14:tracePt t="77635" x="7035800" y="5213350"/>
          <p14:tracePt t="77638" x="7027863" y="5213350"/>
          <p14:tracePt t="77643" x="7019925" y="5229225"/>
          <p14:tracePt t="77661" x="6997700" y="5243513"/>
          <p14:tracePt t="77679" x="6981825" y="5251450"/>
          <p14:tracePt t="77691" x="6973888" y="5267325"/>
          <p14:tracePt t="77709" x="6958013" y="5267325"/>
          <p14:tracePt t="77727" x="6958013" y="5275263"/>
          <p14:tracePt t="78364" x="6950075" y="5275263"/>
          <p14:tracePt t="78372" x="6950075" y="5267325"/>
          <p14:tracePt t="78373" x="6943725" y="5259388"/>
          <p14:tracePt t="78377" x="6943725" y="5243513"/>
          <p14:tracePt t="78395" x="6950075" y="5159375"/>
          <p14:tracePt t="79240" x="6943725" y="5159375"/>
          <p14:tracePt t="79243" x="6935788" y="5159375"/>
          <p14:tracePt t="79244" x="6927850" y="5159375"/>
          <p14:tracePt t="79263" x="6850063" y="5167313"/>
          <p14:tracePt t="79275" x="6819900" y="5167313"/>
          <p14:tracePt t="79293" x="6788150" y="5167313"/>
          <p14:tracePt t="79293" x="6780213" y="5167313"/>
          <p14:tracePt t="79311" x="6750050" y="5167313"/>
          <p14:tracePt t="79329" x="6704013" y="5167313"/>
          <p14:tracePt t="79341" x="6672263" y="5167313"/>
          <p14:tracePt t="79359" x="6610350" y="5151438"/>
          <p14:tracePt t="79378" x="6534150" y="5127625"/>
          <p14:tracePt t="79396" x="6432550" y="5089525"/>
          <p14:tracePt t="79396" x="6426200" y="5081588"/>
          <p14:tracePt t="79408" x="6356350" y="5057775"/>
          <p14:tracePt t="79426" x="6248400" y="5011738"/>
          <p14:tracePt t="79444" x="6200775" y="4989513"/>
          <p14:tracePt t="79463" x="6186488" y="4981575"/>
          <p14:tracePt t="79475" x="6170613" y="4973638"/>
          <p14:tracePt t="79493" x="6154738" y="4957763"/>
          <p14:tracePt t="79494" x="6146800" y="4957763"/>
          <p14:tracePt t="79511" x="6132513" y="4943475"/>
          <p14:tracePt t="79529" x="6116638" y="4927600"/>
          <p14:tracePt t="79541" x="6116638" y="4919663"/>
          <p14:tracePt t="80175" x="6116638" y="4911725"/>
          <p14:tracePt t="80179" x="6108700" y="4903788"/>
          <p14:tracePt t="80179" x="6108700" y="4895850"/>
          <p14:tracePt t="80181" x="6100763" y="4887913"/>
          <p14:tracePt t="80197" x="6078538" y="4787900"/>
          <p14:tracePt t="80209" x="6062663" y="4725988"/>
          <p14:tracePt t="80227" x="6062663" y="4718050"/>
          <p14:tracePt t="80274" x="6062663" y="4711700"/>
          <p14:tracePt t="80276" x="6062663" y="4703763"/>
          <p14:tracePt t="80279" x="6062663" y="4695825"/>
          <p14:tracePt t="80294" x="6046788" y="4595813"/>
          <p14:tracePt t="80294" x="6038850" y="4587875"/>
          <p14:tracePt t="80312" x="6000750" y="4440238"/>
          <p14:tracePt t="80330" x="5962650" y="4316413"/>
          <p14:tracePt t="80342" x="5938838" y="4240213"/>
          <p14:tracePt t="80361" x="5908675" y="4116388"/>
          <p14:tracePt t="80379" x="5900738" y="3992563"/>
          <p14:tracePt t="80397" x="5900738" y="3846513"/>
          <p14:tracePt t="80397" x="5900738" y="3838575"/>
          <p14:tracePt t="80409" x="5908675" y="3744913"/>
          <p14:tracePt t="80427" x="5915025" y="3636963"/>
          <p14:tracePt t="80445" x="5915025" y="3560763"/>
          <p14:tracePt t="80464" x="5922963" y="3498850"/>
          <p14:tracePt t="80476" x="5930900" y="3459163"/>
          <p14:tracePt t="80494" x="5946775" y="3413125"/>
          <p14:tracePt t="80512" x="5962650" y="3367088"/>
          <p14:tracePt t="80530" x="5992813" y="3321050"/>
          <p14:tracePt t="80542" x="6008688" y="3289300"/>
          <p14:tracePt t="80561" x="6024563" y="3251200"/>
          <p14:tracePt t="80561" x="6024563" y="3243263"/>
          <p14:tracePt t="80579" x="6038850" y="3228975"/>
          <p14:tracePt t="80579" x="6038850" y="3221038"/>
          <p14:tracePt t="80597" x="6054725" y="3205163"/>
          <p14:tracePt t="80609" x="6062663" y="3197225"/>
          <p14:tracePt t="80627" x="6078538" y="3173413"/>
          <p14:tracePt t="80646" x="6092825" y="3135313"/>
          <p14:tracePt t="80664" x="6116638" y="3105150"/>
          <p14:tracePt t="80676" x="6124575" y="3089275"/>
          <p14:tracePt t="80694" x="6132513" y="3065463"/>
          <p14:tracePt t="80712" x="6140450" y="3043238"/>
          <p14:tracePt t="80731" x="6154738" y="3011488"/>
          <p14:tracePt t="80743" x="6162675" y="2989263"/>
          <p14:tracePt t="80761" x="6186488" y="2949575"/>
          <p14:tracePt t="80761" x="6194425" y="2949575"/>
          <p14:tracePt t="80779" x="6232525" y="2887663"/>
          <p14:tracePt t="80798" x="6310313" y="2811463"/>
          <p14:tracePt t="80809" x="6348413" y="2779713"/>
          <p14:tracePt t="80828" x="6356350" y="2779713"/>
          <p14:tracePt t="81578" x="6356350" y="2771775"/>
          <p14:tracePt t="81583" x="6356350" y="2765425"/>
          <p14:tracePt t="81586" x="6356350" y="2757488"/>
          <p14:tracePt t="81598" x="6340475" y="2733675"/>
          <p14:tracePt t="81610" x="6332538" y="2717800"/>
          <p14:tracePt t="81628" x="6324600" y="2703513"/>
          <p14:tracePt t="81647" x="6316663" y="2687638"/>
          <p14:tracePt t="81665" x="6310313" y="2679700"/>
          <p14:tracePt t="81677" x="6302375" y="2671763"/>
          <p14:tracePt t="81695" x="6302375" y="2657475"/>
          <p14:tracePt t="81713" x="6294438" y="2649538"/>
          <p14:tracePt t="81732" x="6294438" y="2641600"/>
          <p14:tracePt t="81744" x="6294438" y="2625725"/>
          <p14:tracePt t="81764" x="6294438" y="2617788"/>
          <p14:tracePt t="81808" x="6294438" y="2609850"/>
          <p14:tracePt t="81945" x="6294438" y="2601913"/>
          <p14:tracePt t="81950" x="6294438" y="2595563"/>
          <p14:tracePt t="82224" x="6294438" y="2587625"/>
          <p14:tracePt t="82230" x="6294438" y="2579688"/>
          <p14:tracePt t="82236" x="6294438" y="2571750"/>
          <p14:tracePt t="82238" x="6294438" y="2563813"/>
          <p14:tracePt t="82247" x="6294438" y="2555875"/>
          <p14:tracePt t="82265" x="6302375" y="2547938"/>
          <p14:tracePt t="82278" x="6302375" y="2533650"/>
          <p14:tracePt t="82296" x="6310313" y="2525713"/>
          <p14:tracePt t="82314" x="6310313" y="2517775"/>
          <p14:tracePt t="82332" x="6310313" y="2509838"/>
          <p14:tracePt t="82344" x="6310313" y="2501900"/>
          <p14:tracePt t="82606" x="6316663" y="2493963"/>
          <p14:tracePt t="82611" x="6316663" y="2486025"/>
          <p14:tracePt t="82612" x="6324600" y="2486025"/>
          <p14:tracePt t="82617" x="6324600" y="2479675"/>
          <p14:tracePt t="82629" x="6332538" y="2455863"/>
          <p14:tracePt t="82648" x="6340475" y="2432050"/>
          <p14:tracePt t="82666" x="6356350" y="2401888"/>
          <p14:tracePt t="82678" x="6356350" y="2386013"/>
          <p14:tracePt t="82696" x="6364288" y="2363788"/>
          <p14:tracePt t="82714" x="6372225" y="2339975"/>
          <p14:tracePt t="82750" x="6372225" y="2332038"/>
          <p14:tracePt t="84492" x="6372225" y="2339975"/>
          <p14:tracePt t="84494" x="6364288" y="2339975"/>
          <p14:tracePt t="84498" x="6364288" y="2347913"/>
          <p14:tracePt t="84504" x="6348413" y="2355850"/>
          <p14:tracePt t="84523" x="6348413" y="2363788"/>
          <p14:tracePt t="84534" x="6340475" y="2363788"/>
          <p14:tracePt t="84865" x="6332538" y="2363788"/>
          <p14:tracePt t="84874" x="6324600" y="2363788"/>
          <p14:tracePt t="84879" x="6316663" y="2363788"/>
          <p14:tracePt t="84887" x="6310313" y="2363788"/>
          <p14:tracePt t="84898" x="6302375" y="2355850"/>
          <p14:tracePt t="84917" x="6294438" y="2339975"/>
          <p14:tracePt t="84935" x="6278563" y="2332038"/>
          <p14:tracePt t="84947" x="6278563" y="2324100"/>
          <p14:tracePt t="84965" x="6270625" y="2324100"/>
          <p14:tracePt t="84983" x="6270625" y="2309813"/>
          <p14:tracePt t="85015" x="6270625" y="2301875"/>
          <p14:tracePt t="85166" x="6270625" y="2309813"/>
          <p14:tracePt t="85170" x="6270625" y="2316163"/>
          <p14:tracePt t="85175" x="6262688" y="2316163"/>
          <p14:tracePt t="85184" x="6262688" y="2324100"/>
          <p14:tracePt t="85202" x="6262688" y="2332038"/>
          <p14:tracePt t="85214" x="6262688" y="2347913"/>
          <p14:tracePt t="85232" x="6262688" y="2355850"/>
          <p14:tracePt t="85260" x="6262688" y="2363788"/>
          <p14:tracePt t="85313" x="6262688" y="2371725"/>
          <p14:tracePt t="85322" x="6262688" y="2378075"/>
          <p14:tracePt t="85335" x="6262688" y="2386013"/>
          <p14:tracePt t="85351" x="6262688" y="2393950"/>
          <p14:tracePt t="85359" x="6262688" y="2401888"/>
          <p14:tracePt t="85366" x="6262688" y="2409825"/>
          <p14:tracePt t="85384" x="6262688" y="2425700"/>
          <p14:tracePt t="85384" x="6262688" y="2432050"/>
          <p14:tracePt t="85402" x="6256338" y="2455863"/>
          <p14:tracePt t="85414" x="6256338" y="2479675"/>
          <p14:tracePt t="85432" x="6248400" y="2509838"/>
          <p14:tracePt t="85451" x="6240463" y="2533650"/>
          <p14:tracePt t="85469" x="6240463" y="2555875"/>
          <p14:tracePt t="85481" x="6240463" y="2571750"/>
          <p14:tracePt t="85499" x="6232525" y="2587625"/>
          <p14:tracePt t="85517" x="6232525" y="2601913"/>
          <p14:tracePt t="85535" x="6224588" y="2609850"/>
          <p14:tracePt t="85548" x="6216650" y="2617788"/>
          <p14:tracePt t="85566" x="6216650" y="2625725"/>
          <p14:tracePt t="85584" x="6208713" y="2641600"/>
          <p14:tracePt t="85602" x="6194425" y="2657475"/>
          <p14:tracePt t="85614" x="6186488" y="2663825"/>
          <p14:tracePt t="85633" x="6170613" y="2679700"/>
          <p14:tracePt t="85651" x="6154738" y="2695575"/>
          <p14:tracePt t="85651" x="6146800" y="2695575"/>
          <p14:tracePt t="85669" x="6132513" y="2703513"/>
          <p14:tracePt t="85669" x="6124575" y="2703513"/>
          <p14:tracePt t="85681" x="6108700" y="2711450"/>
          <p14:tracePt t="85699" x="6086475" y="2725738"/>
          <p14:tracePt t="85717" x="6062663" y="2733675"/>
          <p14:tracePt t="85736" x="6054725" y="2733675"/>
          <p14:tracePt t="85748" x="6046788" y="2741613"/>
          <p14:tracePt t="85766" x="6038850" y="2741613"/>
          <p14:tracePt t="86470" x="6030913" y="2741613"/>
          <p14:tracePt t="86472" x="6024563" y="2741613"/>
          <p14:tracePt t="86477" x="6016625" y="2741613"/>
          <p14:tracePt t="86482" x="6008688" y="2741613"/>
          <p14:tracePt t="86500" x="5962650" y="2741613"/>
          <p14:tracePt t="86518" x="5915025" y="2741613"/>
          <p14:tracePt t="86530" x="5868988" y="2725738"/>
          <p14:tracePt t="86549" x="5776913" y="2695575"/>
          <p14:tracePt t="86567" x="5653088" y="2657475"/>
          <p14:tracePt t="86567" x="5653088" y="2649538"/>
          <p14:tracePt t="86585" x="5537200" y="2617788"/>
          <p14:tracePt t="86597" x="5483225" y="2601913"/>
          <p14:tracePt t="86615" x="5405438" y="2579688"/>
          <p14:tracePt t="86634" x="5367338" y="2563813"/>
          <p14:tracePt t="86652" x="5337175" y="2555875"/>
          <p14:tracePt t="86664" x="5329238" y="2547938"/>
          <p14:tracePt t="86759" x="5329238" y="2541588"/>
          <p14:tracePt t="86767" x="5329238" y="2533650"/>
          <p14:tracePt t="86771" x="5329238" y="2525713"/>
          <p14:tracePt t="86775" x="5337175" y="2517775"/>
          <p14:tracePt t="86785" x="5351463" y="2501900"/>
          <p14:tracePt t="86803" x="5367338" y="2479675"/>
          <p14:tracePt t="86816" x="5383213" y="2471738"/>
          <p14:tracePt t="86834" x="5413375" y="2455863"/>
          <p14:tracePt t="86852" x="5429250" y="2447925"/>
          <p14:tracePt t="86864" x="5437188" y="2439988"/>
          <p14:tracePt t="86887" x="5445125" y="2439988"/>
          <p14:tracePt t="86946" x="5453063" y="2439988"/>
          <p14:tracePt t="86966" x="5459413" y="2439988"/>
          <p14:tracePt t="86977" x="5467350" y="2439988"/>
          <p14:tracePt t="86989" x="5475288" y="2439988"/>
          <p14:tracePt t="87005" x="5483225" y="2447925"/>
          <p14:tracePt t="87034" x="5483225" y="2455863"/>
          <p14:tracePt t="87039" x="5491163" y="2455863"/>
          <p14:tracePt t="87055" x="5499100" y="2455863"/>
          <p14:tracePt t="87061" x="5507038" y="2455863"/>
          <p14:tracePt t="87064" x="5507038" y="2463800"/>
          <p14:tracePt t="87082" x="5537200" y="2463800"/>
          <p14:tracePt t="87101" x="5575300" y="2471738"/>
          <p14:tracePt t="87119" x="5614988" y="2471738"/>
          <p14:tracePt t="87131" x="5637213" y="2471738"/>
          <p14:tracePt t="87149" x="5668963" y="2463800"/>
          <p14:tracePt t="87168" x="5715000" y="2447925"/>
          <p14:tracePt t="87186" x="5768975" y="2417763"/>
          <p14:tracePt t="87186" x="5776913" y="2417763"/>
          <p14:tracePt t="87198" x="5807075" y="2401888"/>
          <p14:tracePt t="87198" x="5815013" y="2401888"/>
          <p14:tracePt t="87216" x="5868988" y="2378075"/>
          <p14:tracePt t="87234" x="5892800" y="2371725"/>
          <p14:tracePt t="87252" x="5900738" y="2363788"/>
          <p14:tracePt t="87271" x="5908675" y="2363788"/>
          <p14:tracePt t="87283" x="5915025" y="2355850"/>
          <p14:tracePt t="87301" x="5930900" y="2355850"/>
          <p14:tracePt t="87319" x="5938838" y="2347913"/>
          <p14:tracePt t="87331" x="5954713" y="2347913"/>
          <p14:tracePt t="87349" x="5970588" y="2347913"/>
          <p14:tracePt t="87368" x="5992813" y="2347913"/>
          <p14:tracePt t="87386" x="6024563" y="2347913"/>
          <p14:tracePt t="87398" x="6046788" y="2347913"/>
          <p14:tracePt t="87416" x="6078538" y="2347913"/>
          <p14:tracePt t="87434" x="6116638" y="2347913"/>
          <p14:tracePt t="87453" x="6154738" y="2347913"/>
          <p14:tracePt t="87465" x="6178550" y="2347913"/>
          <p14:tracePt t="87483" x="6208713" y="2347913"/>
          <p14:tracePt t="87501" x="6240463" y="2347913"/>
          <p14:tracePt t="87519" x="6256338" y="2339975"/>
          <p14:tracePt t="87531" x="6278563" y="2339975"/>
          <p14:tracePt t="87550" x="6294438" y="2339975"/>
          <p14:tracePt t="87568" x="6310313" y="2339975"/>
          <p14:tracePt t="87586" x="6324600" y="2339975"/>
          <p14:tracePt t="87598" x="6340475" y="2332038"/>
          <p14:tracePt t="87616" x="6364288" y="2332038"/>
          <p14:tracePt t="87634" x="6378575" y="2316163"/>
          <p14:tracePt t="87653" x="6402388" y="2309813"/>
          <p14:tracePt t="87665" x="6410325" y="2309813"/>
          <p14:tracePt t="87683" x="6432550" y="2301875"/>
          <p14:tracePt t="87701" x="6448425" y="2293938"/>
          <p14:tracePt t="87719" x="6456363" y="2286000"/>
          <p14:tracePt t="87765" x="6464300" y="2286000"/>
          <p14:tracePt t="87813" x="6464300" y="2293938"/>
          <p14:tracePt t="87816" x="6456363" y="2293938"/>
          <p14:tracePt t="87818" x="6456363" y="2301875"/>
          <p14:tracePt t="87835" x="6378575" y="2339975"/>
          <p14:tracePt t="87835" x="6372225" y="2339975"/>
          <p14:tracePt t="87853" x="6270625" y="2386013"/>
          <p14:tracePt t="87865" x="6200775" y="2417763"/>
          <p14:tracePt t="87883" x="6108700" y="2447925"/>
          <p14:tracePt t="87901" x="6038850" y="2463800"/>
          <p14:tracePt t="87920" x="5976938" y="2463800"/>
          <p14:tracePt t="87932" x="5922963" y="2463800"/>
          <p14:tracePt t="87932" x="5915025" y="2463800"/>
          <p14:tracePt t="87950" x="5838825" y="2447925"/>
          <p14:tracePt t="87968" x="5768975" y="2425700"/>
          <p14:tracePt t="87986" x="5707063" y="2401888"/>
          <p14:tracePt t="87999" x="5676900" y="2393950"/>
          <p14:tracePt t="87999" x="5668963" y="2393950"/>
          <p14:tracePt t="88017" x="5637213" y="2386013"/>
          <p14:tracePt t="88035" x="5622925" y="2378075"/>
          <p14:tracePt t="88053" x="5614988" y="2371725"/>
          <p14:tracePt t="88065" x="5607050" y="2371725"/>
          <p14:tracePt t="88230" x="5599113" y="2371725"/>
          <p14:tracePt t="88238" x="5599113" y="2378075"/>
          <p14:tracePt t="88658" x="5607050" y="2378075"/>
          <p14:tracePt t="88662" x="5614988" y="2378075"/>
          <p14:tracePt t="88671" x="5622925" y="2378075"/>
          <p14:tracePt t="88684" x="5629275" y="2378075"/>
          <p14:tracePt t="88719" x="5637213" y="2378075"/>
          <p14:tracePt t="88726" x="5645150" y="2378075"/>
          <p14:tracePt t="88751" x="5653088" y="2378075"/>
          <p14:tracePt t="88760" x="5661025" y="2378075"/>
          <p14:tracePt t="88769" x="5668963" y="2378075"/>
          <p14:tracePt t="88773" x="5676900" y="2378075"/>
          <p14:tracePt t="88787" x="5684838" y="2378075"/>
          <p14:tracePt t="88799" x="5699125" y="2378075"/>
          <p14:tracePt t="88818" x="5715000" y="2378075"/>
          <p14:tracePt t="88836" x="5745163" y="2371725"/>
          <p14:tracePt t="88854" x="5776913" y="2363788"/>
          <p14:tracePt t="88866" x="5800725" y="2355850"/>
          <p14:tracePt t="88884" x="5830888" y="2347913"/>
          <p14:tracePt t="88903" x="5868988" y="2332038"/>
          <p14:tracePt t="88921" x="5900738" y="2324100"/>
          <p14:tracePt t="88933" x="5922963" y="2316163"/>
          <p14:tracePt t="88951" x="5970588" y="2301875"/>
          <p14:tracePt t="88969" x="6024563" y="2293938"/>
          <p14:tracePt t="88987" x="6078538" y="2293938"/>
          <p14:tracePt t="89000" x="6116638" y="2293938"/>
          <p14:tracePt t="89018" x="6194425" y="2293938"/>
          <p14:tracePt t="89036" x="6294438" y="2278063"/>
          <p14:tracePt t="89054" x="6402388" y="2255838"/>
          <p14:tracePt t="89066" x="6472238" y="2247900"/>
          <p14:tracePt t="89084" x="6580188" y="2232025"/>
          <p14:tracePt t="89103" x="6650038" y="2232025"/>
          <p14:tracePt t="89103" x="6657975" y="2232025"/>
          <p14:tracePt t="89121" x="6704013" y="2232025"/>
          <p14:tracePt t="89133" x="6742113" y="2232025"/>
          <p14:tracePt t="89151" x="6796088" y="2232025"/>
          <p14:tracePt t="89169" x="6834188" y="2232025"/>
          <p14:tracePt t="89188" x="6858000" y="2232025"/>
          <p14:tracePt t="89200" x="6865938" y="2232025"/>
          <p14:tracePt t="89218" x="6881813" y="2232025"/>
          <p14:tracePt t="89236" x="6888163" y="2239963"/>
          <p14:tracePt t="89254" x="6911975" y="2247900"/>
          <p14:tracePt t="89266" x="6919913" y="2255838"/>
          <p14:tracePt t="89285" x="6927850" y="2255838"/>
          <p14:tracePt t="89463" x="6927850" y="2262188"/>
          <p14:tracePt t="89465" x="6919913" y="2262188"/>
          <p14:tracePt t="89467" x="6919913" y="2270125"/>
          <p14:tracePt t="89473" x="6896100" y="2270125"/>
          <p14:tracePt t="89485" x="6842125" y="2286000"/>
          <p14:tracePt t="89503" x="6734175" y="2309813"/>
          <p14:tracePt t="89521" x="6580188" y="2324100"/>
          <p14:tracePt t="89533" x="6440488" y="2324100"/>
          <p14:tracePt t="89552" x="6200775" y="2309813"/>
          <p14:tracePt t="89570" x="6008688" y="2270125"/>
          <p14:tracePt t="89570" x="6000750" y="2262188"/>
          <p14:tracePt t="89588" x="5884863" y="2239963"/>
          <p14:tracePt t="89600" x="5846763" y="2224088"/>
          <p14:tracePt t="89618" x="5800725" y="2208213"/>
          <p14:tracePt t="89637" x="5768975" y="2208213"/>
          <p14:tracePt t="89655" x="5753100" y="2208213"/>
          <p14:tracePt t="89718" x="5761038" y="2208213"/>
          <p14:tracePt t="89720" x="5761038" y="2200275"/>
          <p14:tracePt t="89722" x="5768975" y="2200275"/>
          <p14:tracePt t="89734" x="5807075" y="2193925"/>
          <p14:tracePt t="89734" x="5815013" y="2193925"/>
          <p14:tracePt t="89752" x="5892800" y="2162175"/>
          <p14:tracePt t="89752" x="5900738" y="2162175"/>
          <p14:tracePt t="89770" x="6000750" y="2139950"/>
          <p14:tracePt t="89788" x="6140450" y="2124075"/>
          <p14:tracePt t="89806" x="6310313" y="2116138"/>
          <p14:tracePt t="89819" x="6426200" y="2108200"/>
          <p14:tracePt t="89837" x="6618288" y="2108200"/>
          <p14:tracePt t="89837" x="6626225" y="2108200"/>
          <p14:tracePt t="89855" x="6827838" y="2108200"/>
          <p14:tracePt t="89867" x="6935788" y="2116138"/>
          <p14:tracePt t="89885" x="7065963" y="2146300"/>
          <p14:tracePt t="89903" x="7167563" y="2170113"/>
          <p14:tracePt t="89924" x="7267575" y="2200275"/>
          <p14:tracePt t="89934" x="7297738" y="2208213"/>
          <p14:tracePt t="89934" x="7305675" y="2208213"/>
          <p14:tracePt t="89952" x="7359650" y="2224088"/>
          <p14:tracePt t="89970" x="7413625" y="2239963"/>
          <p14:tracePt t="89988" x="7475538" y="2262188"/>
          <p14:tracePt t="90001" x="7521575" y="2286000"/>
          <p14:tracePt t="90019" x="7575550" y="2301875"/>
          <p14:tracePt t="90037" x="7607300" y="2301875"/>
          <p14:tracePt t="90055" x="7615238" y="2316163"/>
          <p14:tracePt t="90070" x="7623175" y="2316163"/>
          <p14:tracePt t="90087" x="7623175" y="2324100"/>
          <p14:tracePt t="90104" x="7645400" y="2332038"/>
          <p14:tracePt t="90122" x="7669213" y="2355850"/>
          <p14:tracePt t="90134" x="7685088" y="2371725"/>
          <p14:tracePt t="90152" x="7707313" y="2386013"/>
          <p14:tracePt t="90170" x="7715250" y="2393950"/>
          <p14:tracePt t="90232" x="7723188" y="2393950"/>
          <p14:tracePt t="90246" x="7731125" y="2393950"/>
          <p14:tracePt t="90252" x="7739063" y="2393950"/>
          <p14:tracePt t="90256" x="7739063" y="2401888"/>
          <p14:tracePt t="90270" x="7745413" y="2401888"/>
          <p14:tracePt t="90286" x="7753350" y="2409825"/>
          <p14:tracePt t="90304" x="7785100" y="2417763"/>
          <p14:tracePt t="90322" x="7815263" y="2425700"/>
          <p14:tracePt t="90334" x="7839075" y="2432050"/>
          <p14:tracePt t="90352" x="7869238" y="2439988"/>
          <p14:tracePt t="90371" x="7900988" y="2463800"/>
          <p14:tracePt t="90389" x="7962900" y="2501900"/>
          <p14:tracePt t="90401" x="7993063" y="2509838"/>
          <p14:tracePt t="90419" x="8031163" y="2525713"/>
          <p14:tracePt t="90437" x="8039100" y="2525713"/>
          <p14:tracePt t="90474" x="8039100" y="2533650"/>
          <p14:tracePt t="90490" x="8039100" y="2541588"/>
          <p14:tracePt t="90494" x="8039100" y="2547938"/>
          <p14:tracePt t="90504" x="8039100" y="2579688"/>
          <p14:tracePt t="90522" x="8039100" y="2625725"/>
          <p14:tracePt t="90540" x="8039100" y="2641600"/>
          <p14:tracePt t="90553" x="8047038" y="2649538"/>
          <p14:tracePt t="93006" x="8054975" y="2649538"/>
          <p14:tracePt t="93010" x="8062913" y="2649538"/>
          <p14:tracePt t="93012" x="8070850" y="2649538"/>
          <p14:tracePt t="93022" x="8108950" y="2663825"/>
          <p14:tracePt t="93022" x="8116888" y="2663825"/>
          <p14:tracePt t="93040" x="8162925" y="2671763"/>
          <p14:tracePt t="93058" x="8170863" y="2671763"/>
          <p14:tracePt t="93395" x="8178800" y="2671763"/>
          <p14:tracePt t="93401" x="8186738" y="2663825"/>
          <p14:tracePt t="93402" x="8186738" y="2657475"/>
          <p14:tracePt t="93404" x="8186738" y="2649538"/>
          <p14:tracePt t="93422" x="8208963" y="2571750"/>
          <p14:tracePt t="93440" x="8208963" y="2533650"/>
          <p14:tracePt t="93459" x="8208963" y="2486025"/>
          <p14:tracePt t="93471" x="8201025" y="2455863"/>
          <p14:tracePt t="93489" x="8194675" y="2409825"/>
          <p14:tracePt t="93507" x="8178800" y="2378075"/>
          <p14:tracePt t="93525" x="8170863" y="2347913"/>
          <p14:tracePt t="93542" x="8162925" y="2347913"/>
          <p14:tracePt t="94055" x="8154988" y="2347913"/>
          <p14:tracePt t="94063" x="8147050" y="2347913"/>
          <p14:tracePt t="94066" x="8140700" y="2347913"/>
          <p14:tracePt t="94073" x="8132763" y="2347913"/>
          <p14:tracePt t="94090" x="8124825" y="2355850"/>
          <p14:tracePt t="94108" x="8116888" y="2355850"/>
          <p14:tracePt t="94126" x="8108950" y="2363788"/>
          <p14:tracePt t="94147" x="8101013" y="2363788"/>
          <p14:tracePt t="94156" x="8101013" y="2371725"/>
          <p14:tracePt t="94175" x="8093075" y="2371725"/>
          <p14:tracePt t="94235" x="8086725" y="2371725"/>
          <p14:tracePt t="94255" x="8086725" y="2378075"/>
          <p14:tracePt t="94297" x="8086725" y="2386013"/>
          <p14:tracePt t="94303" x="8078788" y="2386013"/>
          <p14:tracePt t="94308" x="8070850" y="2386013"/>
          <p14:tracePt t="94318" x="8062913" y="2386013"/>
          <p14:tracePt t="94327" x="8062913" y="2393950"/>
          <p14:tracePt t="94338" x="8054975" y="2401888"/>
          <p14:tracePt t="94357" x="8039100" y="2417763"/>
          <p14:tracePt t="94375" x="8039100" y="2432050"/>
          <p14:tracePt t="94393" x="8031163" y="2447925"/>
          <p14:tracePt t="94405" x="8031163" y="2455863"/>
          <p14:tracePt t="94427" x="8031163" y="2463800"/>
          <p14:tracePt t="94582" x="8024813" y="2463800"/>
          <p14:tracePt t="95069" x="8024813" y="2471738"/>
          <p14:tracePt t="95073" x="8024813" y="2479675"/>
          <p14:tracePt t="95086" x="8024813" y="2486025"/>
          <p14:tracePt t="95937" x="8016875" y="2486025"/>
          <p14:tracePt t="95940" x="8008938" y="2486025"/>
          <p14:tracePt t="95943" x="8001000" y="2486025"/>
          <p14:tracePt t="95958" x="7939088" y="2479675"/>
          <p14:tracePt t="95976" x="7908925" y="2455863"/>
          <p14:tracePt t="96550" x="7908925" y="2463800"/>
          <p14:tracePt t="96556" x="7908925" y="2471738"/>
          <p14:tracePt t="96561" x="7908925" y="2479675"/>
          <p14:tracePt t="96568" x="7908925" y="2486025"/>
          <p14:tracePt t="96577" x="7908925" y="2493963"/>
          <p14:tracePt t="96590" x="7931150" y="2501900"/>
          <p14:tracePt t="96607" x="7962900" y="2517775"/>
          <p14:tracePt t="96625" x="8001000" y="2517775"/>
          <p14:tracePt t="96644" x="8031163" y="2517775"/>
          <p14:tracePt t="96656" x="8054975" y="2517775"/>
          <p14:tracePt t="96674" x="8070850" y="2517775"/>
          <p14:tracePt t="97846" x="8070850" y="2525713"/>
          <p14:tracePt t="97851" x="8070850" y="2533650"/>
          <p14:tracePt t="97852" x="8062913" y="2533650"/>
          <p14:tracePt t="97857" x="8054975" y="2547938"/>
          <p14:tracePt t="97875" x="8031163" y="2571750"/>
          <p14:tracePt t="97893" x="8016875" y="2595563"/>
          <p14:tracePt t="97912" x="8016875" y="2609850"/>
          <p14:tracePt t="97912" x="8016875" y="2617788"/>
          <p14:tracePt t="97924" x="8008938" y="2625725"/>
          <p14:tracePt t="97942" x="8001000" y="2641600"/>
          <p14:tracePt t="97960" x="8001000" y="2649538"/>
          <p14:tracePt t="98358" x="7993063" y="2649538"/>
          <p14:tracePt t="98361" x="7985125" y="2649538"/>
          <p14:tracePt t="98366" x="7977188" y="2649538"/>
          <p14:tracePt t="98379" x="7947025" y="2633663"/>
          <p14:tracePt t="98391" x="7923213" y="2633663"/>
          <p14:tracePt t="98409" x="7893050" y="2633663"/>
          <p14:tracePt t="98427" x="7854950" y="2641600"/>
          <p14:tracePt t="98446" x="7777163" y="2671763"/>
          <p14:tracePt t="98458" x="7715250" y="2711450"/>
          <p14:tracePt t="98476" x="7623175" y="2765425"/>
          <p14:tracePt t="98476" x="7615238" y="2771775"/>
          <p14:tracePt t="98494" x="7545388" y="2819400"/>
          <p14:tracePt t="98512" x="7491413" y="2865438"/>
          <p14:tracePt t="98524" x="7459663" y="2895600"/>
          <p14:tracePt t="98543" x="7413625" y="2949575"/>
          <p14:tracePt t="98561" x="7375525" y="3003550"/>
          <p14:tracePt t="98579" x="7351713" y="3057525"/>
          <p14:tracePt t="98591" x="7343775" y="3081338"/>
          <p14:tracePt t="98609" x="7329488" y="3105150"/>
          <p14:tracePt t="98628" x="7329488" y="3119438"/>
          <p14:tracePt t="98646" x="7329488" y="3135313"/>
          <p14:tracePt t="98658" x="7329488" y="3143250"/>
          <p14:tracePt t="98676" x="7329488" y="3151188"/>
          <p14:tracePt t="98803" x="7329488" y="3159125"/>
          <p14:tracePt t="98806" x="7321550" y="3167063"/>
          <p14:tracePt t="98811" x="7321550" y="3173413"/>
          <p14:tracePt t="98816" x="7321550" y="3181350"/>
          <p14:tracePt t="98828" x="7313613" y="3197225"/>
          <p14:tracePt t="98846" x="7313613" y="3205163"/>
          <p14:tracePt t="98858" x="7305675" y="3213100"/>
          <p14:tracePt t="98876" x="7297738" y="3221038"/>
          <p14:tracePt t="98895" x="7297738" y="3228975"/>
          <p14:tracePt t="98982" x="7305675" y="3228975"/>
          <p14:tracePt t="99052" x="7305675" y="3235325"/>
          <p14:tracePt t="99058" x="7297738" y="3235325"/>
          <p14:tracePt t="99069" x="7297738" y="3243263"/>
          <p14:tracePt t="99072" x="7289800" y="3243263"/>
          <p14:tracePt t="99079" x="7289800" y="3251200"/>
          <p14:tracePt t="99095" x="7267575" y="3267075"/>
          <p14:tracePt t="99113" x="7259638" y="3282950"/>
          <p14:tracePt t="99125" x="7251700" y="3297238"/>
          <p14:tracePt t="99143" x="7235825" y="3321050"/>
          <p14:tracePt t="99161" x="7229475" y="3336925"/>
          <p14:tracePt t="99180" x="7221538" y="3336925"/>
          <p14:tracePt t="99295" x="7221538" y="3328988"/>
          <p14:tracePt t="99322" x="7221538" y="3321050"/>
          <p14:tracePt t="99337" x="7221538" y="3313113"/>
          <p14:tracePt t="99338" x="7213600" y="3313113"/>
          <p14:tracePt t="99343" x="7205663" y="3313113"/>
          <p14:tracePt t="99351" x="7197725" y="3313113"/>
          <p14:tracePt t="99362" x="7189788" y="3305175"/>
          <p14:tracePt t="99380" x="7159625" y="3297238"/>
          <p14:tracePt t="99380" x="7151688" y="3297238"/>
          <p14:tracePt t="99392" x="7127875" y="3289300"/>
          <p14:tracePt t="99410" x="7089775" y="3289300"/>
          <p14:tracePt t="99428" x="7051675" y="3282950"/>
          <p14:tracePt t="99447" x="7011988" y="3275013"/>
          <p14:tracePt t="99459" x="6981825" y="3275013"/>
          <p14:tracePt t="99477" x="6919913" y="3267075"/>
          <p14:tracePt t="99495" x="6873875" y="3267075"/>
          <p14:tracePt t="99513" x="6827838" y="3267075"/>
          <p14:tracePt t="99525" x="6804025" y="3251200"/>
          <p14:tracePt t="99544" x="6772275" y="3251200"/>
          <p14:tracePt t="99562" x="6757988" y="3251200"/>
          <p14:tracePt t="99580" x="6757988" y="3243263"/>
          <p14:tracePt t="99652" x="6765925" y="3243263"/>
          <p14:tracePt t="99657" x="6772275" y="3243263"/>
          <p14:tracePt t="99660" x="6780213" y="3243263"/>
          <p14:tracePt t="99665" x="6796088" y="3251200"/>
          <p14:tracePt t="99677" x="6834188" y="3259138"/>
          <p14:tracePt t="99695" x="6896100" y="3267075"/>
          <p14:tracePt t="99714" x="6958013" y="3267075"/>
          <p14:tracePt t="99726" x="6997700" y="3267075"/>
          <p14:tracePt t="99744" x="7058025" y="3251200"/>
          <p14:tracePt t="99762" x="7105650" y="3235325"/>
          <p14:tracePt t="99780" x="7151688" y="3221038"/>
          <p14:tracePt t="99792" x="7189788" y="3221038"/>
          <p14:tracePt t="99811" x="7243763" y="3221038"/>
          <p14:tracePt t="99829" x="7289800" y="3228975"/>
          <p14:tracePt t="99847" x="7321550" y="3228975"/>
          <p14:tracePt t="99859" x="7343775" y="3228975"/>
          <p14:tracePt t="99877" x="7367588" y="3228975"/>
          <p14:tracePt t="99896" x="7405688" y="3228975"/>
          <p14:tracePt t="99914" x="7453313" y="3228975"/>
          <p14:tracePt t="99926" x="7467600" y="3221038"/>
          <p14:tracePt t="99926" x="7475538" y="3221038"/>
          <p14:tracePt t="99944" x="7483475" y="3221038"/>
          <p14:tracePt t="99962" x="7491413" y="3221038"/>
          <p14:tracePt t="99980" x="7499350" y="3221038"/>
          <p14:tracePt t="100010" x="7499350" y="3228975"/>
          <p14:tracePt t="100011" x="7507288" y="3228975"/>
          <p14:tracePt t="100029" x="7507288" y="3267075"/>
          <p14:tracePt t="100047" x="7507288" y="3321050"/>
          <p14:tracePt t="100059" x="7483475" y="3382963"/>
          <p14:tracePt t="100078" x="7429500" y="3482975"/>
          <p14:tracePt t="100096" x="7383463" y="3560763"/>
          <p14:tracePt t="100114" x="7343775" y="3614738"/>
          <p14:tracePt t="100126" x="7329488" y="3636963"/>
          <p14:tracePt t="100144" x="7329488" y="3644900"/>
          <p14:tracePt t="100171" x="7337425" y="3644900"/>
          <p14:tracePt t="100183" x="7343775" y="3644900"/>
          <p14:tracePt t="100193" x="7359650" y="3629025"/>
          <p14:tracePt t="100193" x="7359650" y="3622675"/>
          <p14:tracePt t="100211" x="7421563" y="3552825"/>
          <p14:tracePt t="100229" x="7491413" y="3467100"/>
          <p14:tracePt t="100247" x="7575550" y="3382963"/>
          <p14:tracePt t="100260" x="7637463" y="3336925"/>
          <p14:tracePt t="100278" x="7699375" y="3282950"/>
          <p14:tracePt t="100296" x="7731125" y="3251200"/>
          <p14:tracePt t="100314" x="7745413" y="3243263"/>
          <p14:tracePt t="100363" x="7739063" y="3243263"/>
          <p14:tracePt t="100364" x="7739063" y="3251200"/>
          <p14:tracePt t="100369" x="7731125" y="3251200"/>
          <p14:tracePt t="100381" x="7707313" y="3275013"/>
          <p14:tracePt t="100393" x="7677150" y="3289300"/>
          <p14:tracePt t="100411" x="7637463" y="3313113"/>
          <p14:tracePt t="100429" x="7599363" y="3328988"/>
          <p14:tracePt t="100447" x="7545388" y="3343275"/>
          <p14:tracePt t="100460" x="7499350" y="3367088"/>
          <p14:tracePt t="100460" x="7491413" y="3367088"/>
          <p14:tracePt t="100478" x="7421563" y="3390900"/>
          <p14:tracePt t="100496" x="7367588" y="3405188"/>
          <p14:tracePt t="100514" x="7337425" y="3421063"/>
          <p14:tracePt t="100526" x="7329488" y="3429000"/>
          <p14:tracePt t="100545" x="7321550" y="3429000"/>
          <p14:tracePt t="100563" x="7305675" y="3421063"/>
          <p14:tracePt t="100581" x="7297738" y="3413125"/>
          <p14:tracePt t="100593" x="7297738" y="3405188"/>
          <p14:tracePt t="100612" x="7289800" y="3375025"/>
          <p14:tracePt t="100630" x="7275513" y="3343275"/>
          <p14:tracePt t="100648" x="7275513" y="3328988"/>
          <p14:tracePt t="100660" x="7267575" y="3321050"/>
          <p14:tracePt t="100678" x="7259638" y="3305175"/>
          <p14:tracePt t="100696" x="7251700" y="3289300"/>
          <p14:tracePt t="100715" x="7243763" y="3282950"/>
          <p14:tracePt t="100727" x="7235825" y="3275013"/>
          <p14:tracePt t="100745" x="7213600" y="3259138"/>
          <p14:tracePt t="100763" x="7181850" y="3243263"/>
          <p14:tracePt t="100781" x="7173913" y="3235325"/>
          <p14:tracePt t="100793" x="7167563" y="3235325"/>
          <p14:tracePt t="100826" x="7167563" y="3228975"/>
          <p14:tracePt t="100862" x="7173913" y="3221038"/>
          <p14:tracePt t="100866" x="7181850" y="3221038"/>
          <p14:tracePt t="100867" x="7189788" y="3213100"/>
          <p14:tracePt t="100878" x="7221538" y="3189288"/>
          <p14:tracePt t="100897" x="7283450" y="3159125"/>
          <p14:tracePt t="100915" x="7337425" y="3135313"/>
          <p14:tracePt t="100915" x="7343775" y="3127375"/>
          <p14:tracePt t="100927" x="7367588" y="3113088"/>
          <p14:tracePt t="100927" x="7375525" y="3113088"/>
          <p14:tracePt t="100945" x="7421563" y="3097213"/>
          <p14:tracePt t="100963" x="7459663" y="3081338"/>
          <p14:tracePt t="100982" x="7491413" y="3081338"/>
          <p14:tracePt t="100994" x="7507288" y="3081338"/>
          <p14:tracePt t="101012" x="7529513" y="3089275"/>
          <p14:tracePt t="101030" x="7545388" y="3097213"/>
          <p14:tracePt t="101328" x="7545388" y="3105150"/>
          <p14:tracePt t="101728" x="7553325" y="3105150"/>
          <p14:tracePt t="101731" x="7553325" y="3097213"/>
          <p14:tracePt t="101736" x="7561263" y="3097213"/>
          <p14:tracePt t="101746" x="7561263" y="3089275"/>
          <p14:tracePt t="101764" x="7569200" y="3081338"/>
          <p14:tracePt t="101782" x="7569200" y="3073400"/>
          <p14:tracePt t="101801" x="7575550" y="3073400"/>
          <p14:tracePt t="101902" x="7569200" y="3073400"/>
          <p14:tracePt t="101904" x="7561263" y="3073400"/>
          <p14:tracePt t="101910" x="7537450" y="3073400"/>
          <p14:tracePt t="101910" x="7529513" y="3073400"/>
          <p14:tracePt t="101916" x="7499350" y="3073400"/>
          <p14:tracePt t="101916" x="7491413" y="3073400"/>
          <p14:tracePt t="101928" x="7405688" y="3089275"/>
          <p14:tracePt t="101946" x="7229475" y="3143250"/>
          <p14:tracePt t="101964" x="7019925" y="3228975"/>
          <p14:tracePt t="101983" x="6804025" y="3351213"/>
          <p14:tracePt t="101995" x="6680200" y="3436938"/>
          <p14:tracePt t="102013" x="6534150" y="3552825"/>
          <p14:tracePt t="102013" x="6526213" y="3552825"/>
          <p14:tracePt t="102031" x="6426200" y="3668713"/>
          <p14:tracePt t="102049" x="6372225" y="3752850"/>
          <p14:tracePt t="102061" x="6348413" y="3806825"/>
          <p14:tracePt t="102080" x="6332538" y="3908425"/>
          <p14:tracePt t="102098" x="6324600" y="3992563"/>
          <p14:tracePt t="102098" x="6324600" y="4000500"/>
          <p14:tracePt t="102116" x="6324600" y="4062413"/>
          <p14:tracePt t="102128" x="6324600" y="4086225"/>
          <p14:tracePt t="102146" x="6324600" y="4108450"/>
          <p14:tracePt t="102165" x="6316663" y="4140200"/>
          <p14:tracePt t="102183" x="6294438" y="4200525"/>
          <p14:tracePt t="102195" x="6286500" y="4240213"/>
          <p14:tracePt t="102195" x="6286500" y="4248150"/>
          <p14:tracePt t="102213" x="6278563" y="4294188"/>
          <p14:tracePt t="102231" x="6278563" y="4310063"/>
          <p14:tracePt t="102357" x="6286500" y="4310063"/>
          <p14:tracePt t="102366" x="6294438" y="4310063"/>
          <p14:tracePt t="102371" x="6302375" y="4310063"/>
          <p14:tracePt t="102379" x="6310313" y="4310063"/>
          <p14:tracePt t="102383" x="6310313" y="4302125"/>
          <p14:tracePt t="102395" x="6340475" y="4286250"/>
          <p14:tracePt t="102413" x="6372225" y="4262438"/>
          <p14:tracePt t="102431" x="6386513" y="4256088"/>
          <p14:tracePt t="102450" x="6402388" y="4256088"/>
          <p14:tracePt t="102462" x="6418263" y="4256088"/>
          <p14:tracePt t="102480" x="6432550" y="4270375"/>
          <p14:tracePt t="102498" x="6432550" y="4278313"/>
          <p14:tracePt t="102516" x="6440488" y="4278313"/>
          <p14:tracePt t="102529" x="6456363" y="4278313"/>
          <p14:tracePt t="102547" x="6464300" y="4278313"/>
          <p14:tracePt t="102565" x="6472238" y="4278313"/>
          <p14:tracePt t="102583" x="6480175" y="4278313"/>
          <p14:tracePt t="102705" x="6480175" y="4286250"/>
          <p14:tracePt t="102733" x="6480175" y="4294188"/>
          <p14:tracePt t="102736" x="6480175" y="4302125"/>
          <p14:tracePt t="102740" x="6480175" y="4310063"/>
          <p14:tracePt t="102747" x="6480175" y="4316413"/>
          <p14:tracePt t="102765" x="6472238" y="4324350"/>
          <p14:tracePt t="102783" x="6472238" y="4340225"/>
          <p14:tracePt t="102796" x="6464300" y="4340225"/>
          <p14:tracePt t="102814" x="6464300" y="4348163"/>
          <p14:tracePt t="102933" x="6472238" y="4348163"/>
          <p14:tracePt t="103038" x="6480175" y="4348163"/>
          <p14:tracePt t="103213" x="6486525" y="4348163"/>
          <p14:tracePt t="103230" x="6486525" y="4340225"/>
          <p14:tracePt t="103248" x="6494463" y="4340225"/>
          <p14:tracePt t="103258" x="6494463" y="4332288"/>
          <p14:tracePt t="103263" x="6502400" y="4324350"/>
          <p14:tracePt t="103268" x="6502400" y="4316413"/>
          <p14:tracePt t="103281" x="6518275" y="4294188"/>
          <p14:tracePt t="103299" x="6526213" y="4248150"/>
          <p14:tracePt t="103317" x="6542088" y="4194175"/>
          <p14:tracePt t="103329" x="6556375" y="4146550"/>
          <p14:tracePt t="103348" x="6588125" y="4054475"/>
          <p14:tracePt t="103366" x="6626225" y="3922713"/>
          <p14:tracePt t="103366" x="6634163" y="3908425"/>
          <p14:tracePt t="103384" x="6688138" y="3760788"/>
          <p14:tracePt t="103396" x="6726238" y="3676650"/>
          <p14:tracePt t="103414" x="6772275" y="3544888"/>
          <p14:tracePt t="103433" x="6804025" y="3452813"/>
          <p14:tracePt t="103451" x="6827838" y="3375025"/>
          <p14:tracePt t="103451" x="6827838" y="3367088"/>
          <p14:tracePt t="103463" x="6834188" y="3336925"/>
          <p14:tracePt t="103463" x="6834188" y="3328988"/>
          <p14:tracePt t="103481" x="6850063" y="3282950"/>
          <p14:tracePt t="103499" x="6858000" y="3243263"/>
          <p14:tracePt t="103517" x="6865938" y="3235325"/>
          <p14:tracePt t="103575" x="6873875" y="3235325"/>
          <p14:tracePt t="103582" x="6873875" y="3228975"/>
          <p14:tracePt t="103585" x="6881813" y="3228975"/>
          <p14:tracePt t="103591" x="6888163" y="3228975"/>
          <p14:tracePt t="103596" x="6896100" y="3221038"/>
          <p14:tracePt t="103614" x="6927850" y="3205163"/>
          <p14:tracePt t="103633" x="6943725" y="3205163"/>
          <p14:tracePt t="103645" x="6958013" y="3205163"/>
          <p14:tracePt t="103663" x="6973888" y="3197225"/>
          <p14:tracePt t="103681" x="7011988" y="3197225"/>
          <p14:tracePt t="103700" x="7051675" y="3197225"/>
          <p14:tracePt t="103712" x="7065963" y="3189288"/>
          <p14:tracePt t="103730" x="7089775" y="3181350"/>
          <p14:tracePt t="103748" x="7097713" y="3173413"/>
          <p14:tracePt t="104103" x="7097713" y="3167063"/>
          <p14:tracePt t="104105" x="7105650" y="3167063"/>
          <p14:tracePt t="104108" x="7105650" y="3159125"/>
          <p14:tracePt t="104113" x="7105650" y="3151188"/>
          <p14:tracePt t="104130" x="7119938" y="3127375"/>
          <p14:tracePt t="104148" x="7135813" y="3105150"/>
          <p14:tracePt t="104166" x="7159625" y="3081338"/>
          <p14:tracePt t="104179" x="7167563" y="3065463"/>
          <p14:tracePt t="104197" x="7173913" y="3057525"/>
          <p14:tracePt t="104215" x="7181850" y="3051175"/>
          <p14:tracePt t="104320" x="7189788" y="3051175"/>
          <p14:tracePt t="104327" x="7197725" y="3051175"/>
          <p14:tracePt t="104331" x="7205663" y="3051175"/>
          <p14:tracePt t="104335" x="7213600" y="3051175"/>
          <p14:tracePt t="104349" x="7235825" y="3065463"/>
          <p14:tracePt t="104367" x="7275513" y="3065463"/>
          <p14:tracePt t="104379" x="7289800" y="3065463"/>
          <p14:tracePt t="104397" x="7313613" y="3065463"/>
          <p14:tracePt t="104415" x="7321550" y="3065463"/>
          <p14:tracePt t="104433" x="7329488" y="3065463"/>
          <p14:tracePt t="104492" x="7329488" y="3073400"/>
          <p14:tracePt t="104497" x="7329488" y="3081338"/>
          <p14:tracePt t="104501" x="7329488" y="3089275"/>
          <p14:tracePt t="104503" x="7329488" y="3097213"/>
          <p14:tracePt t="104513" x="7321550" y="3135313"/>
          <p14:tracePt t="104531" x="7283450" y="3197225"/>
          <p14:tracePt t="104549" x="7243763" y="3259138"/>
          <p14:tracePt t="104567" x="7205663" y="3328988"/>
          <p14:tracePt t="104579" x="7197725" y="3359150"/>
          <p14:tracePt t="104597" x="7181850" y="3375025"/>
          <p14:tracePt t="104686" x="7189788" y="3375025"/>
          <p14:tracePt t="104687" x="7189788" y="3367088"/>
          <p14:tracePt t="104690" x="7197725" y="3359150"/>
          <p14:tracePt t="104700" x="7213600" y="3336925"/>
          <p14:tracePt t="104713" x="7221538" y="3328988"/>
          <p14:tracePt t="104731" x="7221538" y="3321050"/>
          <p14:tracePt t="104749" x="7229475" y="3313113"/>
          <p14:tracePt t="104767" x="7229475" y="3297238"/>
          <p14:tracePt t="104865" x="7229475" y="3289300"/>
          <p14:tracePt t="104868" x="7221538" y="3289300"/>
          <p14:tracePt t="104870" x="7213600" y="3282950"/>
          <p14:tracePt t="104882" x="7167563" y="3259138"/>
          <p14:tracePt t="104901" x="7105650" y="3235325"/>
          <p14:tracePt t="104913" x="7051675" y="3228975"/>
          <p14:tracePt t="104931" x="6935788" y="3181350"/>
          <p14:tracePt t="104949" x="6804025" y="3127375"/>
          <p14:tracePt t="104967" x="6704013" y="3081338"/>
          <p14:tracePt t="104980" x="6650038" y="3043238"/>
          <p14:tracePt t="104998" x="6572250" y="2973388"/>
          <p14:tracePt t="104998" x="6572250" y="2965450"/>
          <p14:tracePt t="105016" x="6510338" y="2903538"/>
          <p14:tracePt t="105016" x="6502400" y="2903538"/>
          <p14:tracePt t="105034" x="6448425" y="2841625"/>
          <p14:tracePt t="105046" x="6410325" y="2803525"/>
          <p14:tracePt t="105065" x="6378575" y="2765425"/>
          <p14:tracePt t="105083" x="6364288" y="2733675"/>
          <p14:tracePt t="105101" x="6356350" y="2711450"/>
          <p14:tracePt t="105101" x="6348413" y="2711450"/>
          <p14:tracePt t="105113" x="6340475" y="2695575"/>
          <p14:tracePt t="105131" x="6332538" y="2671763"/>
          <p14:tracePt t="105149" x="6310313" y="2649538"/>
          <p14:tracePt t="105168" x="6294438" y="2633663"/>
          <p14:tracePt t="105180" x="6286500" y="2625725"/>
          <p14:tracePt t="105198" x="6278563" y="2617788"/>
          <p14:tracePt t="105226" x="6278563" y="2609850"/>
          <p14:tracePt t="105234" x="6270625" y="2609850"/>
          <p14:tracePt t="105247" x="6270625" y="2601913"/>
          <p14:tracePt t="105265" x="6256338" y="2587625"/>
          <p14:tracePt t="105283" x="6248400" y="2579688"/>
          <p14:tracePt t="106982" x="6240463" y="2579688"/>
          <p14:tracePt t="106988" x="6232525" y="2579688"/>
          <p14:tracePt t="107010" x="6224588" y="2579688"/>
          <p14:tracePt t="107015" x="6216650" y="2579688"/>
          <p14:tracePt t="107026" x="6208713" y="2579688"/>
          <p14:tracePt t="107036" x="6200775" y="2571750"/>
          <p14:tracePt t="107048" x="6194425" y="2563813"/>
          <p14:tracePt t="107066" x="6186488" y="2555875"/>
          <p14:tracePt t="107085" x="6178550" y="2547938"/>
          <p14:tracePt t="107103" x="6170613" y="2541588"/>
          <p14:tracePt t="107115" x="6170613" y="2533650"/>
          <p14:tracePt t="107133" x="6170613" y="2517775"/>
          <p14:tracePt t="107151" x="6178550" y="2517775"/>
          <p14:tracePt t="107172" x="6178550" y="2509838"/>
          <p14:tracePt t="107182" x="6186488" y="2509838"/>
          <p14:tracePt t="107200" x="6200775" y="2493963"/>
          <p14:tracePt t="107218" x="6208713" y="2493963"/>
          <p14:tracePt t="107265" x="6216650" y="2493963"/>
          <p14:tracePt t="107267" x="6216650" y="2486025"/>
          <p14:tracePt t="107273" x="6224588" y="2486025"/>
          <p14:tracePt t="107273" x="6232525" y="2486025"/>
          <p14:tracePt t="107285" x="6256338" y="2479675"/>
          <p14:tracePt t="107303" x="6278563" y="2463800"/>
          <p14:tracePt t="107315" x="6294438" y="2463800"/>
          <p14:tracePt t="107333" x="6310313" y="2455863"/>
          <p14:tracePt t="107352" x="6324600" y="2447925"/>
          <p14:tracePt t="107376" x="6332538" y="2447925"/>
          <p14:tracePt t="107385" x="6340475" y="2447925"/>
          <p14:tracePt t="107400" x="6348413" y="2447925"/>
          <p14:tracePt t="107419" x="6364288" y="2439988"/>
          <p14:tracePt t="107437" x="6410325" y="2425700"/>
          <p14:tracePt t="107449" x="6448425" y="2417763"/>
          <p14:tracePt t="107467" x="6572250" y="2471738"/>
          <p14:tracePt t="107485" x="6742113" y="2525713"/>
          <p14:tracePt t="107889" x="6734175" y="2525713"/>
          <p14:tracePt t="107891" x="6726238" y="2525713"/>
          <p14:tracePt t="107892" x="6718300" y="2525713"/>
          <p14:tracePt t="107904" x="6680200" y="2501900"/>
          <p14:tracePt t="107904" x="6680200" y="2493963"/>
          <p14:tracePt t="107916" x="6642100" y="2486025"/>
          <p14:tracePt t="107916" x="6642100" y="2479675"/>
          <p14:tracePt t="107934" x="6602413" y="2463800"/>
          <p14:tracePt t="107952" x="6564313" y="2432050"/>
          <p14:tracePt t="107970" x="6564313" y="2425700"/>
          <p14:tracePt t="107995" x="6572250" y="2425700"/>
          <p14:tracePt t="108033" x="6580188" y="2425700"/>
          <p14:tracePt t="108250" x="6572250" y="2417763"/>
          <p14:tracePt t="108253" x="6564313" y="2417763"/>
          <p14:tracePt t="108255" x="6556375" y="2409825"/>
          <p14:tracePt t="108268" x="6542088" y="2401888"/>
          <p14:tracePt t="108286" x="6526213" y="2401888"/>
          <p14:tracePt t="108315" x="6518275" y="2401888"/>
          <p14:tracePt t="108325" x="6510338" y="2401888"/>
          <p14:tracePt t="108335" x="6502400" y="2401888"/>
          <p14:tracePt t="108353" x="6486525" y="2401888"/>
          <p14:tracePt t="108371" x="6464300" y="2401888"/>
          <p14:tracePt t="108383" x="6456363" y="2401888"/>
          <p14:tracePt t="108401" x="6440488" y="2401888"/>
          <p14:tracePt t="108419" x="6418263" y="2432050"/>
          <p14:tracePt t="108438" x="6378575" y="2463800"/>
          <p14:tracePt t="108450" x="6356350" y="2486025"/>
          <p14:tracePt t="108468" x="6332538" y="2509838"/>
          <p14:tracePt t="108486" x="6316663" y="2525713"/>
          <p14:tracePt t="108504" x="6302375" y="2525713"/>
          <p14:tracePt t="108516" x="6302375" y="2533650"/>
          <p14:tracePt t="108535" x="6294438" y="2533650"/>
          <p14:tracePt t="108573" x="6294438" y="2541588"/>
          <p14:tracePt t="108575" x="6286500" y="2541588"/>
          <p14:tracePt t="108585" x="6286500" y="2547938"/>
          <p14:tracePt t="108601" x="6278563" y="2547938"/>
          <p14:tracePt t="108627" x="6270625" y="2547938"/>
          <p14:tracePt t="108643" x="6270625" y="2555875"/>
          <p14:tracePt t="108651" x="6262688" y="2555875"/>
          <p14:tracePt t="108668" x="6256338" y="2563813"/>
          <p14:tracePt t="108686" x="6232525" y="2563813"/>
          <p14:tracePt t="108705" x="6208713" y="2571750"/>
          <p14:tracePt t="108717" x="6178550" y="2579688"/>
          <p14:tracePt t="108735" x="6116638" y="2571750"/>
          <p14:tracePt t="108753" x="6046788" y="2555875"/>
          <p14:tracePt t="108771" x="5976938" y="2541588"/>
          <p14:tracePt t="108783" x="5915025" y="2525713"/>
          <p14:tracePt t="108802" x="5838825" y="2493963"/>
          <p14:tracePt t="108820" x="5761038" y="2455863"/>
          <p14:tracePt t="108820" x="5761038" y="2447925"/>
          <p14:tracePt t="108838" x="5715000" y="2401888"/>
          <p14:tracePt t="108850" x="5684838" y="2363788"/>
          <p14:tracePt t="108868" x="5653088" y="2293938"/>
          <p14:tracePt t="108887" x="5629275" y="2239963"/>
          <p14:tracePt t="108905" x="5614988" y="2185988"/>
          <p14:tracePt t="108917" x="5614988" y="2162175"/>
          <p14:tracePt t="108935" x="5629275" y="2116138"/>
          <p14:tracePt t="108953" x="5676900" y="2062163"/>
          <p14:tracePt t="108971" x="5738813" y="2008188"/>
          <p14:tracePt t="108984" x="5776913" y="1970088"/>
          <p14:tracePt t="109002" x="5861050" y="1922463"/>
          <p14:tracePt t="109002" x="5861050" y="1914525"/>
          <p14:tracePt t="109020" x="5984875" y="1868488"/>
          <p14:tracePt t="109038" x="6146800" y="1854200"/>
          <p14:tracePt t="109050" x="6256338" y="1854200"/>
          <p14:tracePt t="109069" x="6410325" y="1860550"/>
          <p14:tracePt t="109087" x="6518275" y="1900238"/>
          <p14:tracePt t="109105" x="6588125" y="1954213"/>
          <p14:tracePt t="109117" x="6626225" y="1984375"/>
          <p14:tracePt t="109135" x="6664325" y="2030413"/>
          <p14:tracePt t="109154" x="6718300" y="2062163"/>
          <p14:tracePt t="109172" x="6765925" y="2085975"/>
          <p14:tracePt t="109184" x="6804025" y="2100263"/>
          <p14:tracePt t="109202" x="6858000" y="2132013"/>
          <p14:tracePt t="109220" x="6904038" y="2178050"/>
          <p14:tracePt t="109238" x="6950075" y="2232025"/>
          <p14:tracePt t="109250" x="6981825" y="2262188"/>
          <p14:tracePt t="109269" x="7011988" y="2293938"/>
          <p14:tracePt t="109287" x="7019925" y="2309813"/>
          <p14:tracePt t="109347" x="7027863" y="2309813"/>
          <p14:tracePt t="109350" x="7035800" y="2309813"/>
          <p14:tracePt t="109354" x="7043738" y="2309813"/>
          <p14:tracePt t="109360" x="7051675" y="2286000"/>
          <p14:tracePt t="109360" x="7058025" y="2286000"/>
          <p14:tracePt t="109372" x="7097713" y="2247900"/>
          <p14:tracePt t="109384" x="7113588" y="2224088"/>
          <p14:tracePt t="109402" x="7159625" y="2185988"/>
          <p14:tracePt t="109420" x="7181850" y="2146300"/>
          <p14:tracePt t="109439" x="7213600" y="2124075"/>
          <p14:tracePt t="109451" x="7221538" y="2116138"/>
          <p14:tracePt t="109469" x="7229475" y="2108200"/>
          <p14:tracePt t="111382" x="7235825" y="2108200"/>
          <p14:tracePt t="111385" x="7243763" y="2100263"/>
          <p14:tracePt t="111387" x="7251700" y="2100263"/>
          <p14:tracePt t="111392" x="7275513" y="2092325"/>
          <p14:tracePt t="111404" x="7313613" y="2085975"/>
          <p14:tracePt t="111422" x="7351713" y="2100263"/>
          <p14:tracePt t="111441" x="7405688" y="2132013"/>
          <p14:tracePt t="111453" x="7445375" y="2139950"/>
          <p14:tracePt t="111471" x="7467600" y="2146300"/>
          <p14:tracePt t="111567" x="7467600" y="2154238"/>
          <p14:tracePt t="111571" x="7467600" y="2162175"/>
          <p14:tracePt t="111575" x="7467600" y="2170113"/>
          <p14:tracePt t="111586" x="7467600" y="2200275"/>
          <p14:tracePt t="111604" x="7467600" y="2239963"/>
          <p14:tracePt t="111623" x="7467600" y="2255838"/>
          <p14:tracePt t="111641" x="7467600" y="2270125"/>
          <p14:tracePt t="111653" x="7467600" y="2278063"/>
          <p14:tracePt t="111671" x="7467600" y="2293938"/>
          <p14:tracePt t="111689" x="7467600" y="2309813"/>
          <p14:tracePt t="111708" x="7467600" y="2324100"/>
          <p14:tracePt t="111720" x="7467600" y="2332038"/>
          <p14:tracePt t="111738" x="7459663" y="2355850"/>
          <p14:tracePt t="111756" x="7453313" y="2386013"/>
          <p14:tracePt t="111774" x="7437438" y="2401888"/>
          <p14:tracePt t="111786" x="7413625" y="2425700"/>
          <p14:tracePt t="111805" x="7351713" y="2455863"/>
          <p14:tracePt t="111823" x="7275513" y="2486025"/>
          <p14:tracePt t="111823" x="7267575" y="2486025"/>
          <p14:tracePt t="111841" x="7143750" y="2541588"/>
          <p14:tracePt t="111853" x="7027863" y="2579688"/>
          <p14:tracePt t="111872" x="6819900" y="2641600"/>
          <p14:tracePt t="111890" x="6610350" y="2657475"/>
          <p14:tracePt t="111908" x="6348413" y="2657475"/>
          <p14:tracePt t="111908" x="6332538" y="2657475"/>
          <p14:tracePt t="111920" x="6162675" y="2641600"/>
          <p14:tracePt t="111938" x="5984875" y="2625725"/>
          <p14:tracePt t="111956" x="5900738" y="2601913"/>
          <p14:tracePt t="111975" x="5861050" y="2587625"/>
          <p14:tracePt t="111987" x="5838825" y="2571750"/>
          <p14:tracePt t="112005" x="5807075" y="2479675"/>
          <p14:tracePt t="112023" x="5761038" y="2332038"/>
          <p14:tracePt t="112041" x="5722938" y="2200275"/>
          <p14:tracePt t="112053" x="5707063" y="2124075"/>
          <p14:tracePt t="112072" x="5691188" y="2000250"/>
          <p14:tracePt t="112090" x="5684838" y="1884363"/>
          <p14:tracePt t="112108" x="5684838" y="1752600"/>
          <p14:tracePt t="112120" x="5699125" y="1652588"/>
          <p14:tracePt t="112139" x="5730875" y="1536700"/>
          <p14:tracePt t="112157" x="5753100" y="1444625"/>
          <p14:tracePt t="112169" x="5761038" y="1398588"/>
          <p14:tracePt t="112187" x="5761038" y="1374775"/>
          <p14:tracePt t="112247" x="5753100" y="1374775"/>
          <p14:tracePt t="112249" x="5753100" y="1382713"/>
          <p14:tracePt t="112254" x="5738813" y="1404938"/>
          <p14:tracePt t="112260" x="5722938" y="1436688"/>
          <p14:tracePt t="112272" x="5684838" y="1514475"/>
          <p14:tracePt t="112272" x="5676900" y="1514475"/>
          <p14:tracePt t="112290" x="5637213" y="1628775"/>
          <p14:tracePt t="112302" x="5629275" y="1714500"/>
          <p14:tracePt t="112320" x="5629275" y="1838325"/>
          <p14:tracePt t="112339" x="5629275" y="1970088"/>
          <p14:tracePt t="112357" x="5629275" y="2085975"/>
          <p14:tracePt t="112357" x="5629275" y="2092325"/>
          <p14:tracePt t="112369" x="5629275" y="2178050"/>
          <p14:tracePt t="112387" x="5645150" y="2286000"/>
          <p14:tracePt t="112405" x="5668963" y="2371725"/>
          <p14:tracePt t="112423" x="5676900" y="2417763"/>
          <p14:tracePt t="112436" x="5676900" y="2439988"/>
          <p14:tracePt t="112454" x="5676900" y="2455863"/>
          <p14:tracePt t="112472" x="5676900" y="2471738"/>
          <p14:tracePt t="112698" x="5684838" y="2471738"/>
          <p14:tracePt t="112712" x="5691188" y="2471738"/>
          <p14:tracePt t="112724" x="5699125" y="2471738"/>
          <p14:tracePt t="112909" x="5707063" y="2471738"/>
          <p14:tracePt t="112913" x="5715000" y="2471738"/>
          <p14:tracePt t="112916" x="5722938" y="2471738"/>
          <p14:tracePt t="112921" x="5738813" y="2471738"/>
          <p14:tracePt t="112939" x="5800725" y="2486025"/>
          <p14:tracePt t="112957" x="5915025" y="2501900"/>
          <p14:tracePt t="112969" x="6024563" y="2509838"/>
          <p14:tracePt t="112988" x="6240463" y="2509838"/>
          <p14:tracePt t="113006" x="6534150" y="2509838"/>
          <p14:tracePt t="113006" x="6548438" y="2509838"/>
          <p14:tracePt t="113024" x="6811963" y="2509838"/>
          <p14:tracePt t="113036" x="6950075" y="2525713"/>
          <p14:tracePt t="113054" x="7073900" y="2533650"/>
          <p14:tracePt t="113073" x="7167563" y="2547938"/>
          <p14:tracePt t="113091" x="7243763" y="2547938"/>
          <p14:tracePt t="113103" x="7297738" y="2547938"/>
          <p14:tracePt t="113121" x="7367588" y="2547938"/>
          <p14:tracePt t="113139" x="7429500" y="2547938"/>
          <p14:tracePt t="113158" x="7475538" y="2547938"/>
          <p14:tracePt t="113170" x="7499350" y="2547938"/>
          <p14:tracePt t="113188" x="7515225" y="2547938"/>
          <p14:tracePt t="113206" x="7537450" y="2547938"/>
          <p14:tracePt t="113224" x="7561263" y="2547938"/>
          <p14:tracePt t="113236" x="7583488" y="2555875"/>
          <p14:tracePt t="113255" x="7607300" y="2555875"/>
          <p14:tracePt t="113273" x="7637463" y="2555875"/>
          <p14:tracePt t="113291" x="7661275" y="2555875"/>
          <p14:tracePt t="113303" x="7677150" y="2563813"/>
          <p14:tracePt t="113321" x="7707313" y="2571750"/>
          <p14:tracePt t="113340" x="7723188" y="2571750"/>
          <p14:tracePt t="113358" x="7745413" y="2579688"/>
          <p14:tracePt t="113370" x="7761288" y="2579688"/>
          <p14:tracePt t="113388" x="7777163" y="2587625"/>
          <p14:tracePt t="113406" x="7793038" y="2587625"/>
          <p14:tracePt t="113424" x="7807325" y="2595563"/>
          <p14:tracePt t="113437" x="7815263" y="2595563"/>
          <p14:tracePt t="113455" x="7839075" y="2601913"/>
          <p14:tracePt t="113473" x="7854950" y="2609850"/>
          <p14:tracePt t="113491" x="7877175" y="2609850"/>
          <p14:tracePt t="113503" x="7893050" y="2609850"/>
          <p14:tracePt t="113522" x="7915275" y="2617788"/>
          <p14:tracePt t="113540" x="7947025" y="2617788"/>
          <p14:tracePt t="113558" x="7985125" y="2617788"/>
          <p14:tracePt t="113570" x="8008938" y="2617788"/>
          <p14:tracePt t="113588" x="8031163" y="2617788"/>
          <p14:tracePt t="113607" x="8062913" y="2617788"/>
          <p14:tracePt t="113625" x="8086725" y="2617788"/>
          <p14:tracePt t="113637" x="8101013" y="2609850"/>
          <p14:tracePt t="113655" x="8140700" y="2601913"/>
          <p14:tracePt t="113673" x="8186738" y="2587625"/>
          <p14:tracePt t="113691" x="8248650" y="2571750"/>
          <p14:tracePt t="113704" x="8278813" y="2563813"/>
          <p14:tracePt t="113722" x="8324850" y="2547938"/>
          <p14:tracePt t="113740" x="8340725" y="2541588"/>
          <p14:tracePt t="113796" x="8348663" y="2541588"/>
          <p14:tracePt t="113805" x="8348663" y="2533650"/>
          <p14:tracePt t="113811" x="8356600" y="2533650"/>
          <p14:tracePt t="113832" x="8364538" y="2533650"/>
          <p14:tracePt t="113972" x="8372475" y="2525713"/>
          <p14:tracePt t="113987" x="8378825" y="2525713"/>
          <p14:tracePt t="113991" x="8378825" y="2517775"/>
          <p14:tracePt t="113994" x="8386763" y="2517775"/>
          <p14:tracePt t="114020" x="8394700" y="2517775"/>
          <p14:tracePt t="114032" x="8394700" y="2509838"/>
          <p14:tracePt t="114042" x="8402638" y="2509838"/>
          <p14:tracePt t="114055" x="8410575" y="2501900"/>
          <p14:tracePt t="114074" x="8418513" y="2493963"/>
          <p14:tracePt t="114092" x="8432800" y="2463800"/>
          <p14:tracePt t="114104" x="8440738" y="2432050"/>
          <p14:tracePt t="114122" x="8464550" y="2347913"/>
          <p14:tracePt t="114140" x="8472488" y="2232025"/>
          <p14:tracePt t="114159" x="8486775" y="2116138"/>
          <p14:tracePt t="114171" x="8502650" y="2062163"/>
          <p14:tracePt t="114171" x="8502650" y="2054225"/>
          <p14:tracePt t="114189" x="8518525" y="2016125"/>
          <p14:tracePt t="114207" x="8518525" y="2008188"/>
          <p14:tracePt t="114263" x="8518525" y="2016125"/>
          <p14:tracePt t="114264" x="8510588" y="2024063"/>
          <p14:tracePt t="114268" x="8510588" y="2038350"/>
          <p14:tracePt t="114268" x="8502650" y="2038350"/>
          <p14:tracePt t="114274" x="8494713" y="2078038"/>
          <p14:tracePt t="114274" x="8486775" y="2085975"/>
          <p14:tracePt t="114292" x="8432800" y="2193925"/>
          <p14:tracePt t="114304" x="8402638" y="2239963"/>
          <p14:tracePt t="114322" x="8372475" y="2301875"/>
          <p14:tracePt t="114341" x="8340725" y="2347913"/>
          <p14:tracePt t="114341" x="8340725" y="2355850"/>
          <p14:tracePt t="114359" x="8310563" y="2401888"/>
          <p14:tracePt t="114359" x="8310563" y="2409825"/>
          <p14:tracePt t="114371" x="8278813" y="2447925"/>
          <p14:tracePt t="114389" x="8232775" y="2525713"/>
          <p14:tracePt t="114407" x="8170863" y="2579688"/>
          <p14:tracePt t="114425" x="8108950" y="2601913"/>
          <p14:tracePt t="114438" x="8062913" y="2609850"/>
          <p14:tracePt t="114456" x="7977188" y="2609850"/>
          <p14:tracePt t="114456" x="7977188" y="2601913"/>
          <p14:tracePt t="114474" x="7877175" y="2563813"/>
          <p14:tracePt t="114492" x="7745413" y="2517775"/>
          <p14:tracePt t="114504" x="7629525" y="2479675"/>
          <p14:tracePt t="114523" x="7437438" y="2432050"/>
          <p14:tracePt t="114541" x="7229475" y="2401888"/>
          <p14:tracePt t="114541" x="7213600" y="2393950"/>
          <p14:tracePt t="114559" x="6958013" y="2363788"/>
          <p14:tracePt t="114571" x="6804025" y="2347913"/>
          <p14:tracePt t="114589" x="6650038" y="2332038"/>
          <p14:tracePt t="114590" x="6642100" y="2332038"/>
          <p14:tracePt t="114608" x="6596063" y="2324100"/>
          <p14:tracePt t="114626" x="6572250" y="2324100"/>
          <p14:tracePt t="114678" x="6580188" y="2324100"/>
          <p14:tracePt t="114680" x="6588125" y="2324100"/>
          <p14:tracePt t="114681" x="6596063" y="2316163"/>
          <p14:tracePt t="114692" x="6680200" y="2316163"/>
          <p14:tracePt t="114705" x="6834188" y="2301875"/>
          <p14:tracePt t="114723" x="7097713" y="2286000"/>
          <p14:tracePt t="114723" x="7113588" y="2286000"/>
          <p14:tracePt t="114741" x="7405688" y="2239963"/>
          <p14:tracePt t="114759" x="7685088" y="2200275"/>
          <p14:tracePt t="114771" x="7823200" y="2200275"/>
          <p14:tracePt t="114790" x="8008938" y="2200275"/>
          <p14:tracePt t="114808" x="8147050" y="2216150"/>
          <p14:tracePt t="114808" x="8154988" y="2216150"/>
          <p14:tracePt t="114826" x="8194675" y="2232025"/>
          <p14:tracePt t="115092" x="8201025" y="2232025"/>
          <p14:tracePt t="115110" x="8208963" y="2232025"/>
          <p14:tracePt t="115113" x="8216900" y="2232025"/>
          <p14:tracePt t="115119" x="8224838" y="2232025"/>
          <p14:tracePt t="115123" x="8224838" y="2224088"/>
          <p14:tracePt t="115141" x="8248650" y="2224088"/>
          <p14:tracePt t="115179" x="8248650" y="2232025"/>
          <p14:tracePt t="115181" x="8248650" y="2239963"/>
          <p14:tracePt t="115190" x="8248650" y="2301875"/>
          <p14:tracePt t="115208" x="8240713" y="2425700"/>
          <p14:tracePt t="115226" x="8240713" y="2571750"/>
          <p14:tracePt t="115238" x="8232775" y="2671763"/>
          <p14:tracePt t="115257" x="8208963" y="2873375"/>
          <p14:tracePt t="115275" x="8170863" y="3113088"/>
          <p14:tracePt t="115275" x="8170863" y="3127375"/>
          <p14:tracePt t="115293" x="8147050" y="3382963"/>
          <p14:tracePt t="115305" x="8132763" y="3568700"/>
          <p14:tracePt t="115323" x="8108950" y="3768725"/>
          <p14:tracePt t="115342" x="8093075" y="3908425"/>
          <p14:tracePt t="115360" x="8070850" y="3976688"/>
          <p14:tracePt t="115372" x="8054975" y="4008438"/>
          <p14:tracePt t="115390" x="8031163" y="4046538"/>
          <p14:tracePt t="115408" x="8001000" y="4092575"/>
          <p14:tracePt t="115427" x="7939088" y="4146550"/>
          <p14:tracePt t="115439" x="7885113" y="4194175"/>
          <p14:tracePt t="115457" x="7785100" y="4270375"/>
          <p14:tracePt t="115457" x="7777163" y="4270375"/>
          <p14:tracePt t="115475" x="7661275" y="4340225"/>
          <p14:tracePt t="115493" x="7591425" y="4378325"/>
          <p14:tracePt t="115505" x="7545388" y="4402138"/>
          <p14:tracePt t="115524" x="7483475" y="4432300"/>
          <p14:tracePt t="115542" x="7429500" y="4471988"/>
          <p14:tracePt t="115560" x="7359650" y="4518025"/>
          <p14:tracePt t="115572" x="7313613" y="4564063"/>
          <p14:tracePt t="115591" x="7251700" y="4625975"/>
          <p14:tracePt t="115608" x="7205663" y="4664075"/>
          <p14:tracePt t="115627" x="7181850" y="4703763"/>
          <p14:tracePt t="115639" x="7173913" y="4718050"/>
          <p14:tracePt t="115657" x="7159625" y="4741863"/>
          <p14:tracePt t="115675" x="7143750" y="4765675"/>
          <p14:tracePt t="115693" x="7135813" y="4787900"/>
          <p14:tracePt t="115706" x="7127875" y="4795838"/>
          <p14:tracePt t="115730" x="7127875" y="4803775"/>
          <p14:tracePt t="116069" x="7119938" y="4803775"/>
          <p14:tracePt t="116075" x="7113588" y="4811713"/>
          <p14:tracePt t="116077" x="7113588" y="4819650"/>
          <p14:tracePt t="116082" x="7097713" y="4827588"/>
          <p14:tracePt t="116082" x="7089775" y="4827588"/>
          <p14:tracePt t="116094" x="7051675" y="4849813"/>
          <p14:tracePt t="116094" x="7043738" y="4849813"/>
          <p14:tracePt t="116106" x="6981825" y="4873625"/>
          <p14:tracePt t="116124" x="6804025" y="4911725"/>
          <p14:tracePt t="116142" x="6534150" y="4927600"/>
          <p14:tracePt t="116161" x="6248400" y="4935538"/>
          <p14:tracePt t="116173" x="6086475" y="4927600"/>
          <p14:tracePt t="116173" x="6070600" y="4927600"/>
          <p14:tracePt t="116191" x="5915025" y="4887913"/>
          <p14:tracePt t="116209" x="5854700" y="4865688"/>
          <p14:tracePt t="116227" x="5815013" y="4833938"/>
          <p14:tracePt t="116239" x="5800725" y="4811713"/>
          <p14:tracePt t="116258" x="5776913" y="4787900"/>
          <p14:tracePt t="116276" x="5745163" y="4741863"/>
          <p14:tracePt t="116294" x="5715000" y="4695825"/>
          <p14:tracePt t="116306" x="5684838" y="4657725"/>
          <p14:tracePt t="116325" x="5645150" y="4602163"/>
          <p14:tracePt t="116343" x="5607050" y="4548188"/>
          <p14:tracePt t="116361" x="5561013" y="4486275"/>
          <p14:tracePt t="116361" x="5553075" y="4486275"/>
          <p14:tracePt t="116373" x="5521325" y="4456113"/>
          <p14:tracePt t="116391" x="5467350" y="4410075"/>
          <p14:tracePt t="116409" x="5405438" y="4340225"/>
          <p14:tracePt t="116427" x="5337175" y="4216400"/>
          <p14:tracePt t="116440" x="5267325" y="4086225"/>
          <p14:tracePt t="116458" x="5143500" y="3860800"/>
          <p14:tracePt t="116458" x="5135563" y="3846513"/>
          <p14:tracePt t="116476" x="4997450" y="3622675"/>
          <p14:tracePt t="116494" x="4911725" y="3459163"/>
          <p14:tracePt t="116506" x="4881563" y="3375025"/>
          <p14:tracePt t="116525" x="4841875" y="3243263"/>
          <p14:tracePt t="116543" x="4779963" y="3051175"/>
          <p14:tracePt t="116543" x="4779963" y="3043238"/>
          <p14:tracePt t="116561" x="4679950" y="2779713"/>
          <p14:tracePt t="116573" x="4595813" y="2563813"/>
          <p14:tracePt t="116592" x="4440238" y="2178050"/>
          <p14:tracePt t="116592" x="4425950" y="2154238"/>
          <p14:tracePt t="116610" x="4248150" y="1806575"/>
          <p14:tracePt t="116628" x="4030663" y="1428750"/>
          <p14:tracePt t="116628" x="4030663" y="1404938"/>
          <p14:tracePt t="116640" x="3914775" y="1181100"/>
          <p14:tracePt t="116640" x="3908425" y="1166813"/>
          <p14:tracePt t="116658" x="3768725" y="819150"/>
          <p14:tracePt t="116676" x="3636963" y="409575"/>
          <p14:tracePt t="116695" x="3598863" y="92075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B0447E-1BBD-B7BE-0429-0EE750AB8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4374102" cy="47417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</a:t>
            </a:r>
            <a:r>
              <a:rPr lang="en-US" sz="2000" dirty="0">
                <a:latin typeface="+mn-lt"/>
              </a:rPr>
              <a:t>ircuit for starting of IM to both direction</a:t>
            </a:r>
            <a:endParaRPr lang="cs-CZ" sz="2000" dirty="0">
              <a:latin typeface="+mn-lt"/>
            </a:endParaRPr>
          </a:p>
          <a:p>
            <a:pPr lvl="1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ADABC-EA9F-8D38-5330-5BFEF244E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120" y="110265"/>
            <a:ext cx="6504279" cy="800592"/>
          </a:xfrm>
        </p:spPr>
        <p:txBody>
          <a:bodyPr/>
          <a:lstStyle/>
          <a:p>
            <a:r>
              <a:rPr lang="en-US" dirty="0"/>
              <a:t>Basic contact logic realization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868BE4-74B0-08E5-4BAF-7D8F8D8B32FB}"/>
              </a:ext>
            </a:extLst>
          </p:cNvPr>
          <p:cNvSpPr txBox="1"/>
          <p:nvPr/>
        </p:nvSpPr>
        <p:spPr>
          <a:xfrm>
            <a:off x="3284659" y="1914186"/>
            <a:ext cx="199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Control circuit</a:t>
            </a:r>
            <a:endParaRPr lang="cs-CZ" sz="20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F0BCB7-C702-F85F-E50B-C529A1A9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26" y="2306519"/>
            <a:ext cx="5871148" cy="36406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8BD9F8-88BE-CC19-943D-4F3086B5A412}"/>
              </a:ext>
            </a:extLst>
          </p:cNvPr>
          <p:cNvSpPr txBox="1"/>
          <p:nvPr/>
        </p:nvSpPr>
        <p:spPr>
          <a:xfrm>
            <a:off x="1678126" y="2401288"/>
            <a:ext cx="3657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  <a:endParaRPr lang="cs-CZ" sz="1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3189215-F387-62C6-3C1A-F83BC1C8D4D6}"/>
              </a:ext>
            </a:extLst>
          </p:cNvPr>
          <p:cNvSpPr txBox="1"/>
          <p:nvPr/>
        </p:nvSpPr>
        <p:spPr>
          <a:xfrm>
            <a:off x="7174501" y="2300364"/>
            <a:ext cx="3657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N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3335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56"/>
    </mc:Choice>
    <mc:Fallback xmlns="">
      <p:transition spd="slow" advTm="102856"/>
    </mc:Fallback>
  </mc:AlternateContent>
  <p:extLst>
    <p:ext uri="{3A86A75C-4F4B-4683-9AE1-C65F6400EC91}">
      <p14:laserTraceLst xmlns:p14="http://schemas.microsoft.com/office/powerpoint/2010/main">
        <p14:tracePtLst>
          <p14:tracePt t="10239" x="9128125" y="5622925"/>
          <p14:tracePt t="10240" x="9120188" y="5622925"/>
          <p14:tracePt t="10242" x="9105900" y="5629275"/>
          <p14:tracePt t="10248" x="9082088" y="5637213"/>
          <p14:tracePt t="10260" x="9051925" y="5637213"/>
          <p14:tracePt t="10278" x="8990013" y="5637213"/>
          <p14:tracePt t="10297" x="8928100" y="5629275"/>
          <p14:tracePt t="10309" x="8888413" y="5622925"/>
          <p14:tracePt t="10327" x="8828088" y="5575300"/>
          <p14:tracePt t="10345" x="8734425" y="5491163"/>
          <p14:tracePt t="10363" x="8588375" y="5329238"/>
          <p14:tracePt t="10364" x="8580438" y="5329238"/>
          <p14:tracePt t="10375" x="8510588" y="5229225"/>
          <p14:tracePt t="10376" x="8510588" y="5221288"/>
          <p14:tracePt t="10394" x="8426450" y="5081588"/>
          <p14:tracePt t="10395" x="8426450" y="5073650"/>
          <p14:tracePt t="10412" x="8394700" y="4973638"/>
          <p14:tracePt t="10432" x="8364538" y="4841875"/>
          <p14:tracePt t="10442" x="8340725" y="4741863"/>
          <p14:tracePt t="10460" x="8286750" y="4564063"/>
          <p14:tracePt t="10461" x="8278813" y="4556125"/>
          <p14:tracePt t="10479" x="8208963" y="4386263"/>
          <p14:tracePt t="10497" x="8132763" y="4224338"/>
          <p14:tracePt t="10509" x="8078788" y="4100513"/>
          <p14:tracePt t="10527" x="7977188" y="3914775"/>
          <p14:tracePt t="10545" x="7861300" y="3722688"/>
          <p14:tracePt t="10546" x="7854950" y="3706813"/>
          <p14:tracePt t="10563" x="7731125" y="3552825"/>
          <p14:tracePt t="10564" x="7723188" y="3544888"/>
          <p14:tracePt t="10576" x="7623175" y="3421063"/>
          <p14:tracePt t="10594" x="7475538" y="3259138"/>
          <p14:tracePt t="10612" x="7359650" y="3127375"/>
          <p14:tracePt t="10630" x="7243763" y="3019425"/>
          <p14:tracePt t="10642" x="7181850" y="2965450"/>
          <p14:tracePt t="10643" x="7167563" y="2949575"/>
          <p14:tracePt t="10661" x="7097713" y="2887663"/>
          <p14:tracePt t="10679" x="7035800" y="2833688"/>
          <p14:tracePt t="10697" x="6973888" y="2787650"/>
          <p14:tracePt t="10709" x="6943725" y="2757488"/>
          <p14:tracePt t="10727" x="6896100" y="2725738"/>
          <p14:tracePt t="10745" x="6842125" y="2695575"/>
          <p14:tracePt t="10764" x="6788150" y="2687638"/>
          <p14:tracePt t="10776" x="6750050" y="2687638"/>
          <p14:tracePt t="10794" x="6711950" y="2687638"/>
          <p14:tracePt t="10812" x="6664325" y="2703513"/>
          <p14:tracePt t="10830" x="6618288" y="2765425"/>
          <p14:tracePt t="10831" x="6618288" y="2771775"/>
          <p14:tracePt t="10843" x="6580188" y="2827338"/>
          <p14:tracePt t="10861" x="6542088" y="2911475"/>
          <p14:tracePt t="10879" x="6510338" y="2989263"/>
          <p14:tracePt t="10897" x="6480175" y="3057525"/>
          <p14:tracePt t="10909" x="6464300" y="3097213"/>
          <p14:tracePt t="10927" x="6440488" y="3159125"/>
          <p14:tracePt t="10946" x="6432550" y="3243263"/>
          <p14:tracePt t="10964" x="6432550" y="3321050"/>
          <p14:tracePt t="10976" x="6432550" y="3375025"/>
          <p14:tracePt t="10994" x="6432550" y="3452813"/>
          <p14:tracePt t="11012" x="6456363" y="3521075"/>
          <p14:tracePt t="11013" x="6464300" y="3521075"/>
          <p14:tracePt t="11031" x="6486525" y="3590925"/>
          <p14:tracePt t="11043" x="6502400" y="3629025"/>
          <p14:tracePt t="11061" x="6548438" y="3684588"/>
          <p14:tracePt t="11079" x="6580188" y="3714750"/>
          <p14:tracePt t="11097" x="6618288" y="3730625"/>
          <p14:tracePt t="11109" x="6650038" y="3744913"/>
          <p14:tracePt t="11128" x="6688138" y="3752850"/>
          <p14:tracePt t="11146" x="6718300" y="3752850"/>
          <p14:tracePt t="11164" x="6742113" y="3752850"/>
          <p14:tracePt t="11176" x="6757988" y="3752850"/>
          <p14:tracePt t="11194" x="6788150" y="3752850"/>
          <p14:tracePt t="11213" x="6819900" y="3752850"/>
          <p14:tracePt t="11231" x="6858000" y="3760788"/>
          <p14:tracePt t="11243" x="6881813" y="3776663"/>
          <p14:tracePt t="11261" x="6911975" y="3784600"/>
          <p14:tracePt t="11279" x="6935788" y="3792538"/>
          <p14:tracePt t="11298" x="6943725" y="3792538"/>
          <p14:tracePt t="11310" x="6958013" y="3800475"/>
          <p14:tracePt t="11328" x="6973888" y="3806825"/>
          <p14:tracePt t="11346" x="6989763" y="3814763"/>
          <p14:tracePt t="15132" x="6989763" y="3822700"/>
          <p14:tracePt t="15135" x="6989763" y="3830638"/>
          <p14:tracePt t="15138" x="6989763" y="3838575"/>
          <p14:tracePt t="15150" x="6973888" y="3876675"/>
          <p14:tracePt t="15168" x="6958013" y="3908425"/>
          <p14:tracePt t="15180" x="6950075" y="3922713"/>
          <p14:tracePt t="15199" x="6943725" y="3954463"/>
          <p14:tracePt t="15217" x="6935788" y="3976688"/>
          <p14:tracePt t="15235" x="6927850" y="4000500"/>
          <p14:tracePt t="15247" x="6927850" y="4008438"/>
          <p14:tracePt t="15265" x="6919913" y="4030663"/>
          <p14:tracePt t="15283" x="6911975" y="4046538"/>
          <p14:tracePt t="15302" x="6904038" y="4070350"/>
          <p14:tracePt t="15314" x="6896100" y="4078288"/>
          <p14:tracePt t="15332" x="6873875" y="4086225"/>
          <p14:tracePt t="15350" x="6811963" y="4092575"/>
          <p14:tracePt t="15368" x="6750050" y="4086225"/>
          <p14:tracePt t="15369" x="6742113" y="4086225"/>
          <p14:tracePt t="15381" x="6734175" y="4070350"/>
          <p14:tracePt t="16955" x="6726238" y="4070350"/>
          <p14:tracePt t="16957" x="6718300" y="4070350"/>
          <p14:tracePt t="16958" x="6718300" y="4062413"/>
          <p14:tracePt t="16970" x="6626225" y="4016375"/>
          <p14:tracePt t="16982" x="6526213" y="3984625"/>
          <p14:tracePt t="17000" x="6386513" y="3954463"/>
          <p14:tracePt t="17001" x="6378575" y="3954463"/>
          <p14:tracePt t="17019" x="6248400" y="3930650"/>
          <p14:tracePt t="17037" x="6216650" y="3922713"/>
          <p14:tracePt t="17138" x="6208713" y="3922713"/>
          <p14:tracePt t="17142" x="6200775" y="3922713"/>
          <p14:tracePt t="17148" x="6194425" y="3922713"/>
          <p14:tracePt t="17155" x="6186488" y="3930650"/>
          <p14:tracePt t="17170" x="6170613" y="3930650"/>
          <p14:tracePt t="17182" x="6162675" y="3930650"/>
          <p14:tracePt t="17200" x="6154738" y="3930650"/>
          <p14:tracePt t="17219" x="6108700" y="3922713"/>
          <p14:tracePt t="17237" x="6070600" y="3900488"/>
          <p14:tracePt t="17249" x="6038850" y="3892550"/>
          <p14:tracePt t="17267" x="6000750" y="3868738"/>
          <p14:tracePt t="17286" x="5954713" y="3846513"/>
          <p14:tracePt t="17304" x="5915025" y="3814763"/>
          <p14:tracePt t="17316" x="5900738" y="3806825"/>
          <p14:tracePt t="17334" x="5884863" y="3792538"/>
          <p14:tracePt t="17352" x="5884863" y="3784600"/>
          <p14:tracePt t="17370" x="5876925" y="3776663"/>
          <p14:tracePt t="17382" x="5868988" y="3744913"/>
          <p14:tracePt t="17401" x="5846763" y="3690938"/>
          <p14:tracePt t="17419" x="5838825" y="3644900"/>
          <p14:tracePt t="17437" x="5822950" y="3598863"/>
          <p14:tracePt t="17449" x="5815013" y="3575050"/>
          <p14:tracePt t="17467" x="5815013" y="3568700"/>
          <p14:tracePt t="17486" x="5815013" y="3560763"/>
          <p14:tracePt t="17647" x="5807075" y="3560763"/>
          <p14:tracePt t="17652" x="5800725" y="3560763"/>
          <p14:tracePt t="17653" x="5800725" y="3568700"/>
          <p14:tracePt t="17668" x="5722938" y="3622675"/>
          <p14:tracePt t="17686" x="5653088" y="3690938"/>
          <p14:tracePt t="17704" x="5607050" y="3752850"/>
          <p14:tracePt t="17716" x="5583238" y="3792538"/>
          <p14:tracePt t="17734" x="5561013" y="3846513"/>
          <p14:tracePt t="17735" x="5553075" y="3846513"/>
          <p14:tracePt t="17753" x="5537200" y="3900488"/>
          <p14:tracePt t="17771" x="5507038" y="3954463"/>
          <p14:tracePt t="17783" x="5483225" y="3992563"/>
          <p14:tracePt t="17801" x="5453063" y="4062413"/>
          <p14:tracePt t="17819" x="5421313" y="4116388"/>
          <p14:tracePt t="17820" x="5413375" y="4124325"/>
          <p14:tracePt t="17838" x="5399088" y="4178300"/>
          <p14:tracePt t="17850" x="5391150" y="4216400"/>
          <p14:tracePt t="17868" x="5383213" y="4270375"/>
          <p14:tracePt t="17886" x="5375275" y="4348163"/>
          <p14:tracePt t="17904" x="5367338" y="4432300"/>
          <p14:tracePt t="17916" x="5367338" y="4486275"/>
          <p14:tracePt t="17917" x="5367338" y="4494213"/>
          <p14:tracePt t="17935" x="5367338" y="4572000"/>
          <p14:tracePt t="17953" x="5367338" y="4633913"/>
          <p14:tracePt t="17971" x="5375275" y="4703763"/>
          <p14:tracePt t="17983" x="5375275" y="4733925"/>
          <p14:tracePt t="18001" x="5383213" y="4795838"/>
          <p14:tracePt t="18020" x="5383213" y="4841875"/>
          <p14:tracePt t="18038" x="5399088" y="4873625"/>
          <p14:tracePt t="18050" x="5399088" y="4887913"/>
          <p14:tracePt t="18068" x="5399088" y="4919663"/>
          <p14:tracePt t="18086" x="5399088" y="4935538"/>
          <p14:tracePt t="18104" x="5399088" y="4943475"/>
          <p14:tracePt t="18117" x="5399088" y="4949825"/>
          <p14:tracePt t="18292" x="5399088" y="4957763"/>
          <p14:tracePt t="18307" x="5399088" y="4965700"/>
          <p14:tracePt t="18322" x="5399088" y="4973638"/>
          <p14:tracePt t="18350" x="5399088" y="4981575"/>
          <p14:tracePt t="18355" x="5391150" y="4981575"/>
          <p14:tracePt t="18364" x="5391150" y="4989513"/>
          <p14:tracePt t="18379" x="5391150" y="4997450"/>
          <p14:tracePt t="18384" x="5383213" y="4997450"/>
          <p14:tracePt t="18402" x="5383213" y="5003800"/>
          <p14:tracePt t="18430" x="5383213" y="5011738"/>
          <p14:tracePt t="19004" x="5383213" y="5019675"/>
          <p14:tracePt t="28850" x="5375275" y="5019675"/>
          <p14:tracePt t="28852" x="5359400" y="5019675"/>
          <p14:tracePt t="28855" x="5343525" y="5011738"/>
          <p14:tracePt t="28861" x="5243513" y="4981575"/>
          <p14:tracePt t="28879" x="4772025" y="4811713"/>
          <p14:tracePt t="28891" x="4479925" y="4672013"/>
          <p14:tracePt t="28909" x="4054475" y="4479925"/>
          <p14:tracePt t="28910" x="4024313" y="4464050"/>
          <p14:tracePt t="28928" x="3552825" y="4348163"/>
          <p14:tracePt t="28946" x="2935288" y="4262438"/>
          <p14:tracePt t="28958" x="2501900" y="4200525"/>
          <p14:tracePt t="28976" x="2139950" y="4108450"/>
          <p14:tracePt t="28994" x="2000250" y="4016375"/>
          <p14:tracePt t="29013" x="1976438" y="3930650"/>
          <p14:tracePt t="29025" x="1976438" y="3846513"/>
          <p14:tracePt t="29043" x="2030413" y="3660775"/>
          <p14:tracePt t="29061" x="2146300" y="3436938"/>
          <p14:tracePt t="29079" x="2247900" y="3321050"/>
          <p14:tracePt t="29091" x="2270125" y="3275013"/>
          <p14:tracePt t="29110" x="2270125" y="3181350"/>
          <p14:tracePt t="29128" x="2286000" y="3113088"/>
          <p14:tracePt t="29146" x="2286000" y="3051175"/>
          <p14:tracePt t="29158" x="2270125" y="3003550"/>
          <p14:tracePt t="29177" x="2200275" y="2957513"/>
          <p14:tracePt t="29195" x="2132013" y="2927350"/>
          <p14:tracePt t="29213" x="2078038" y="2903538"/>
          <p14:tracePt t="29225" x="2070100" y="2903538"/>
          <p14:tracePt t="29286" x="2062163" y="2903538"/>
          <p14:tracePt t="29293" x="2054225" y="2903538"/>
          <p14:tracePt t="29297" x="2046288" y="2903538"/>
          <p14:tracePt t="29302" x="2038350" y="2903538"/>
          <p14:tracePt t="29310" x="2030413" y="2919413"/>
          <p14:tracePt t="29328" x="2008188" y="2935288"/>
          <p14:tracePt t="29346" x="2008188" y="2957513"/>
          <p14:tracePt t="29358" x="2000250" y="2997200"/>
          <p14:tracePt t="29377" x="2000250" y="3065463"/>
          <p14:tracePt t="29395" x="1984375" y="3167063"/>
          <p14:tracePt t="29413" x="1976438" y="3259138"/>
          <p14:tracePt t="29425" x="1976438" y="3305175"/>
          <p14:tracePt t="29444" x="1970088" y="3375025"/>
          <p14:tracePt t="29444" x="1970088" y="3382963"/>
          <p14:tracePt t="29462" x="1962150" y="3467100"/>
          <p14:tracePt t="29480" x="1954213" y="3552825"/>
          <p14:tracePt t="29492" x="1954213" y="3614738"/>
          <p14:tracePt t="29510" x="1954213" y="3668713"/>
          <p14:tracePt t="29528" x="1954213" y="3698875"/>
          <p14:tracePt t="29590" x="1962150" y="3698875"/>
          <p14:tracePt t="29595" x="1970088" y="3698875"/>
          <p14:tracePt t="29598" x="1976438" y="3698875"/>
          <p14:tracePt t="29601" x="1992313" y="3690938"/>
          <p14:tracePt t="29613" x="2046288" y="3676650"/>
          <p14:tracePt t="29614" x="2054225" y="3668713"/>
          <p14:tracePt t="29625" x="2092325" y="3652838"/>
          <p14:tracePt t="29644" x="2154238" y="3636963"/>
          <p14:tracePt t="29662" x="2193925" y="3622675"/>
          <p14:tracePt t="29680" x="2224088" y="3614738"/>
          <p14:tracePt t="29692" x="2239963" y="3614738"/>
          <p14:tracePt t="29710" x="2255838" y="3614738"/>
          <p14:tracePt t="29728" x="2286000" y="3614738"/>
          <p14:tracePt t="29747" x="2355850" y="3614738"/>
          <p14:tracePt t="29759" x="2401888" y="3614738"/>
          <p14:tracePt t="29777" x="2471738" y="3614738"/>
          <p14:tracePt t="29795" x="2517775" y="3614738"/>
          <p14:tracePt t="29813" x="2571750" y="3614738"/>
          <p14:tracePt t="29826" x="2617788" y="3614738"/>
          <p14:tracePt t="29844" x="2687638" y="3614738"/>
          <p14:tracePt t="29862" x="2765425" y="3614738"/>
          <p14:tracePt t="29880" x="2819400" y="3614738"/>
          <p14:tracePt t="29892" x="2849563" y="3606800"/>
          <p14:tracePt t="29911" x="2865438" y="3598863"/>
          <p14:tracePt t="29929" x="2873375" y="3598863"/>
          <p14:tracePt t="30131" x="2865438" y="3598863"/>
          <p14:tracePt t="30135" x="2857500" y="3598863"/>
          <p14:tracePt t="30141" x="2849563" y="3598863"/>
          <p14:tracePt t="30147" x="2841625" y="3598863"/>
          <p14:tracePt t="30159" x="2819400" y="3598863"/>
          <p14:tracePt t="30177" x="2787650" y="3590925"/>
          <p14:tracePt t="30196" x="2757488" y="3590925"/>
          <p14:tracePt t="30214" x="2695575" y="3590925"/>
          <p14:tracePt t="30226" x="2633663" y="3582988"/>
          <p14:tracePt t="30244" x="2541588" y="3568700"/>
          <p14:tracePt t="30262" x="2493963" y="3560763"/>
          <p14:tracePt t="30280" x="2486025" y="3552825"/>
          <p14:tracePt t="32218" x="2493963" y="3552825"/>
          <p14:tracePt t="32220" x="2501900" y="3552825"/>
          <p14:tracePt t="32223" x="2509838" y="3552825"/>
          <p14:tracePt t="32228" x="2517775" y="3544888"/>
          <p14:tracePt t="32246" x="2547938" y="3544888"/>
          <p14:tracePt t="32264" x="2555875" y="3544888"/>
          <p14:tracePt t="32283" x="2563813" y="3544888"/>
          <p14:tracePt t="32309" x="2571750" y="3544888"/>
          <p14:tracePt t="32324" x="2579688" y="3544888"/>
          <p14:tracePt t="32332" x="2579688" y="3552825"/>
          <p14:tracePt t="32349" x="2595563" y="3552825"/>
          <p14:tracePt t="32382" x="2595563" y="3560763"/>
          <p14:tracePt t="32542" x="2601913" y="3560763"/>
          <p14:tracePt t="33082" x="2609850" y="3560763"/>
          <p14:tracePt t="33091" x="2617788" y="3560763"/>
          <p14:tracePt t="33095" x="2625725" y="3560763"/>
          <p14:tracePt t="33105" x="2625725" y="3568700"/>
          <p14:tracePt t="33114" x="2633663" y="3568700"/>
          <p14:tracePt t="33132" x="2641600" y="3568700"/>
          <p14:tracePt t="33163" x="2641600" y="3575050"/>
          <p14:tracePt t="33176" x="2649538" y="3575050"/>
          <p14:tracePt t="33183" x="2657475" y="3575050"/>
          <p14:tracePt t="33217" x="2663825" y="3575050"/>
          <p14:tracePt t="33260" x="2671763" y="3575050"/>
          <p14:tracePt t="33293" x="2679700" y="3575050"/>
          <p14:tracePt t="33301" x="2687638" y="3575050"/>
          <p14:tracePt t="34735" x="2695575" y="3575050"/>
          <p14:tracePt t="34741" x="2703513" y="3575050"/>
          <p14:tracePt t="34745" x="2711450" y="3575050"/>
          <p14:tracePt t="34752" x="2725738" y="3575050"/>
          <p14:tracePt t="34764" x="2741613" y="3568700"/>
          <p14:tracePt t="34782" x="2757488" y="3568700"/>
          <p14:tracePt t="34800" x="2771775" y="3560763"/>
          <p14:tracePt t="34819" x="2795588" y="3560763"/>
          <p14:tracePt t="34831" x="2811463" y="3560763"/>
          <p14:tracePt t="34849" x="2827338" y="3560763"/>
          <p14:tracePt t="34873" x="2833688" y="3560763"/>
          <p14:tracePt t="34891" x="2841625" y="3560763"/>
          <p14:tracePt t="34897" x="2849563" y="3560763"/>
          <p14:tracePt t="34916" x="2865438" y="3560763"/>
          <p14:tracePt t="34934" x="2865438" y="3568700"/>
          <p14:tracePt t="35741" x="2849563" y="3560763"/>
          <p14:tracePt t="35743" x="2841625" y="3552825"/>
          <p14:tracePt t="35747" x="2811463" y="3529013"/>
          <p14:tracePt t="35753" x="2733675" y="3475038"/>
          <p14:tracePt t="35765" x="2595563" y="3382963"/>
          <p14:tracePt t="35783" x="2455863" y="3313113"/>
          <p14:tracePt t="35801" x="2432050" y="3313113"/>
          <p14:tracePt t="35896" x="2425700" y="3313113"/>
          <p14:tracePt t="35992" x="2417763" y="3313113"/>
          <p14:tracePt t="36009" x="2417763" y="3321050"/>
          <p14:tracePt t="36012" x="2409825" y="3321050"/>
          <p14:tracePt t="36030" x="2401888" y="3321050"/>
          <p14:tracePt t="36033" x="2401888" y="3328988"/>
          <p14:tracePt t="36053" x="2401888" y="3336925"/>
          <p14:tracePt t="36057" x="2401888" y="3343275"/>
          <p14:tracePt t="36068" x="2393950" y="3359150"/>
          <p14:tracePt t="36080" x="2393950" y="3382963"/>
          <p14:tracePt t="36099" x="2393950" y="3413125"/>
          <p14:tracePt t="36117" x="2393950" y="3421063"/>
          <p14:tracePt t="36135" x="2393950" y="3429000"/>
          <p14:tracePt t="36147" x="2393950" y="3436938"/>
          <p14:tracePt t="36165" x="2393950" y="3444875"/>
          <p14:tracePt t="36183" x="2401888" y="3452813"/>
          <p14:tracePt t="36202" x="2409825" y="3475038"/>
          <p14:tracePt t="36214" x="2417763" y="3482975"/>
          <p14:tracePt t="36232" x="2439988" y="3506788"/>
          <p14:tracePt t="36250" x="2463800" y="3521075"/>
          <p14:tracePt t="36269" x="2479675" y="3536950"/>
          <p14:tracePt t="36269" x="2486025" y="3536950"/>
          <p14:tracePt t="36281" x="2486025" y="3544888"/>
          <p14:tracePt t="36299" x="2493963" y="3544888"/>
          <p14:tracePt t="36492" x="2501900" y="3544888"/>
          <p14:tracePt t="36499" x="2509838" y="3544888"/>
          <p14:tracePt t="36503" x="2517775" y="3536950"/>
          <p14:tracePt t="36507" x="2525713" y="3529013"/>
          <p14:tracePt t="36517" x="2541588" y="3514725"/>
          <p14:tracePt t="36536" x="2547938" y="3514725"/>
          <p14:tracePt t="36552" x="2547938" y="3506788"/>
          <p14:tracePt t="36566" x="2563813" y="3506788"/>
          <p14:tracePt t="36597" x="2563813" y="3498850"/>
          <p14:tracePt t="36603" x="2571750" y="3498850"/>
          <p14:tracePt t="36622" x="2579688" y="3498850"/>
          <p14:tracePt t="36640" x="2579688" y="3490913"/>
          <p14:tracePt t="36651" x="2595563" y="3490913"/>
          <p14:tracePt t="36669" x="2625725" y="3482975"/>
          <p14:tracePt t="36681" x="2641600" y="3475038"/>
          <p14:tracePt t="36699" x="2657475" y="3475038"/>
          <p14:tracePt t="36732" x="2663825" y="3475038"/>
          <p14:tracePt t="36741" x="2671763" y="3475038"/>
          <p14:tracePt t="36748" x="2679700" y="3475038"/>
          <p14:tracePt t="36766" x="2733675" y="3475038"/>
          <p14:tracePt t="36784" x="2787650" y="3475038"/>
          <p14:tracePt t="36802" x="2811463" y="3475038"/>
          <p14:tracePt t="36874" x="2819400" y="3475038"/>
          <p14:tracePt t="36883" x="2827338" y="3475038"/>
          <p14:tracePt t="36891" x="2833688" y="3475038"/>
          <p14:tracePt t="36893" x="2833688" y="3467100"/>
          <p14:tracePt t="36899" x="2849563" y="3467100"/>
          <p14:tracePt t="36900" x="2849563" y="3459163"/>
          <p14:tracePt t="36918" x="2887663" y="3452813"/>
          <p14:tracePt t="36936" x="2911475" y="3444875"/>
          <p14:tracePt t="37028" x="2919413" y="3444875"/>
          <p14:tracePt t="37041" x="2927350" y="3444875"/>
          <p14:tracePt t="37048" x="2935288" y="3444875"/>
          <p14:tracePt t="37054" x="2943225" y="3444875"/>
          <p14:tracePt t="37110" x="2943225" y="3452813"/>
          <p14:tracePt t="37112" x="2943225" y="3459163"/>
          <p14:tracePt t="37113" x="2943225" y="3467100"/>
          <p14:tracePt t="37118" x="2943225" y="3482975"/>
          <p14:tracePt t="37136" x="2927350" y="3544888"/>
          <p14:tracePt t="37148" x="2927350" y="3575050"/>
          <p14:tracePt t="37166" x="2943225" y="3629025"/>
          <p14:tracePt t="37167" x="2949575" y="3629025"/>
          <p14:tracePt t="37185" x="2981325" y="3660775"/>
          <p14:tracePt t="37203" x="3011488" y="3684588"/>
          <p14:tracePt t="37215" x="3035300" y="3690938"/>
          <p14:tracePt t="37233" x="3065463" y="3698875"/>
          <p14:tracePt t="37251" x="3105150" y="3706813"/>
          <p14:tracePt t="37270" x="3143250" y="3722688"/>
          <p14:tracePt t="37282" x="3173413" y="3722688"/>
          <p14:tracePt t="37300" x="3235325" y="3722688"/>
          <p14:tracePt t="37318" x="3305175" y="3722688"/>
          <p14:tracePt t="37336" x="3405188" y="3722688"/>
          <p14:tracePt t="37337" x="3413125" y="3722688"/>
          <p14:tracePt t="37348" x="3467100" y="3722688"/>
          <p14:tracePt t="37349" x="3475038" y="3722688"/>
          <p14:tracePt t="37367" x="3568700" y="3722688"/>
          <p14:tracePt t="37385" x="3660775" y="3722688"/>
          <p14:tracePt t="37403" x="3722688" y="3722688"/>
          <p14:tracePt t="37415" x="3760788" y="3722688"/>
          <p14:tracePt t="37433" x="3806825" y="3722688"/>
          <p14:tracePt t="37434" x="3814763" y="3722688"/>
          <p14:tracePt t="37451" x="3860800" y="3722688"/>
          <p14:tracePt t="37470" x="3914775" y="3722688"/>
          <p14:tracePt t="37482" x="3962400" y="3706813"/>
          <p14:tracePt t="37500" x="4054475" y="3698875"/>
          <p14:tracePt t="37518" x="4154488" y="3684588"/>
          <p14:tracePt t="37536" x="4262438" y="3668713"/>
          <p14:tracePt t="37537" x="4270375" y="3668713"/>
          <p14:tracePt t="37549" x="4324350" y="3660775"/>
          <p14:tracePt t="37567" x="4364038" y="3652838"/>
          <p14:tracePt t="37585" x="4371975" y="3644900"/>
          <p14:tracePt t="37647" x="4364038" y="3644900"/>
          <p14:tracePt t="37649" x="4356100" y="3644900"/>
          <p14:tracePt t="37652" x="4340225" y="3644900"/>
          <p14:tracePt t="37670" x="4232275" y="3652838"/>
          <p14:tracePt t="37682" x="4108450" y="3652838"/>
          <p14:tracePt t="37700" x="3892550" y="3660775"/>
          <p14:tracePt t="37718" x="3706813" y="3684588"/>
          <p14:tracePt t="37719" x="3698875" y="3684588"/>
          <p14:tracePt t="37737" x="3575050" y="3706813"/>
          <p14:tracePt t="37749" x="3529013" y="3722688"/>
          <p14:tracePt t="37767" x="3490913" y="3738563"/>
          <p14:tracePt t="37785" x="3452813" y="3768725"/>
          <p14:tracePt t="37803" x="3405188" y="3846513"/>
          <p14:tracePt t="37804" x="3405188" y="3854450"/>
          <p14:tracePt t="37816" x="3382963" y="3922713"/>
          <p14:tracePt t="37816" x="3382963" y="3930650"/>
          <p14:tracePt t="37834" x="3375025" y="4100513"/>
          <p14:tracePt t="37852" x="3382963" y="4294188"/>
          <p14:tracePt t="37870" x="3405188" y="4464050"/>
          <p14:tracePt t="37882" x="3413125" y="4548188"/>
          <p14:tracePt t="37900" x="3436938" y="4649788"/>
          <p14:tracePt t="37919" x="3452813" y="4725988"/>
          <p14:tracePt t="37937" x="3475038" y="4803775"/>
          <p14:tracePt t="37949" x="3506788" y="4857750"/>
          <p14:tracePt t="37967" x="3560763" y="4949825"/>
          <p14:tracePt t="37985" x="3636963" y="5019675"/>
          <p14:tracePt t="37986" x="3644900" y="5027613"/>
          <p14:tracePt t="38004" x="3730625" y="5073650"/>
          <p14:tracePt t="38016" x="3800475" y="5089525"/>
          <p14:tracePt t="38034" x="3868738" y="5105400"/>
          <p14:tracePt t="38052" x="3908425" y="5105400"/>
          <p14:tracePt t="38053" x="3914775" y="5105400"/>
          <p14:tracePt t="38070" x="3930650" y="5105400"/>
          <p14:tracePt t="38082" x="3946525" y="5097463"/>
          <p14:tracePt t="38083" x="3946525" y="5089525"/>
          <p14:tracePt t="38105" x="3954463" y="5089525"/>
          <p14:tracePt t="38122" x="3962400" y="5089525"/>
          <p14:tracePt t="38137" x="3970338" y="5081588"/>
          <p14:tracePt t="38149" x="3984625" y="5081588"/>
          <p14:tracePt t="38167" x="4016375" y="5089525"/>
          <p14:tracePt t="38168" x="4024313" y="5089525"/>
          <p14:tracePt t="38186" x="4078288" y="5097463"/>
          <p14:tracePt t="38204" x="4154488" y="5105400"/>
          <p14:tracePt t="38216" x="4200525" y="5097463"/>
          <p14:tracePt t="38234" x="4270375" y="5081588"/>
          <p14:tracePt t="38252" x="4378325" y="5065713"/>
          <p14:tracePt t="38253" x="4394200" y="5065713"/>
          <p14:tracePt t="38271" x="4618038" y="5065713"/>
          <p14:tracePt t="38283" x="4919663" y="5065713"/>
          <p14:tracePt t="38301" x="5491163" y="5135563"/>
          <p14:tracePt t="38319" x="6092825" y="5235575"/>
          <p14:tracePt t="38337" x="6610350" y="5351463"/>
          <p14:tracePt t="38338" x="6626225" y="5351463"/>
          <p14:tracePt t="38349" x="6858000" y="5405438"/>
          <p14:tracePt t="38350" x="6873875" y="5405438"/>
          <p14:tracePt t="38368" x="7019925" y="5429250"/>
          <p14:tracePt t="38386" x="7051675" y="5429250"/>
          <p14:tracePt t="38540" x="7043738" y="5429250"/>
          <p14:tracePt t="38545" x="7043738" y="5421313"/>
          <p14:tracePt t="38547" x="7035800" y="5421313"/>
          <p14:tracePt t="38553" x="7035800" y="5413375"/>
          <p14:tracePt t="38568" x="7019925" y="5405438"/>
          <p14:tracePt t="38586" x="7011988" y="5399088"/>
          <p14:tracePt t="38604" x="7004050" y="5399088"/>
          <p14:tracePt t="38616" x="7004050" y="5391150"/>
          <p14:tracePt t="38645" x="6997700" y="5391150"/>
          <p14:tracePt t="38933" x="6989763" y="5391150"/>
          <p14:tracePt t="38938" x="6981825" y="5391150"/>
          <p14:tracePt t="39417" x="6973888" y="5391150"/>
          <p14:tracePt t="39423" x="6973888" y="5399088"/>
          <p14:tracePt t="39424" x="6965950" y="5399088"/>
          <p14:tracePt t="39435" x="6950075" y="5405438"/>
          <p14:tracePt t="39453" x="6919913" y="5421313"/>
          <p14:tracePt t="39472" x="6850063" y="5453063"/>
          <p14:tracePt t="39484" x="6796088" y="5475288"/>
          <p14:tracePt t="39502" x="6711950" y="5499100"/>
          <p14:tracePt t="39521" x="6642100" y="5514975"/>
          <p14:tracePt t="39539" x="6580188" y="5529263"/>
          <p14:tracePt t="39539" x="6572250" y="5529263"/>
          <p14:tracePt t="39551" x="6510338" y="5529263"/>
          <p14:tracePt t="39569" x="6386513" y="5537200"/>
          <p14:tracePt t="39587" x="6216650" y="5537200"/>
          <p14:tracePt t="39605" x="6100763" y="5537200"/>
          <p14:tracePt t="39606" x="6092825" y="5537200"/>
          <p14:tracePt t="39617" x="6030913" y="5537200"/>
          <p14:tracePt t="39618" x="6024563" y="5537200"/>
          <p14:tracePt t="39636" x="5915025" y="5537200"/>
          <p14:tracePt t="39654" x="5800725" y="5545138"/>
          <p14:tracePt t="39672" x="5707063" y="5545138"/>
          <p14:tracePt t="39684" x="5645150" y="5545138"/>
          <p14:tracePt t="39702" x="5561013" y="5545138"/>
          <p14:tracePt t="39703" x="5553075" y="5545138"/>
          <p14:tracePt t="39720" x="5514975" y="5545138"/>
          <p14:tracePt t="39739" x="5467350" y="5537200"/>
          <p14:tracePt t="39751" x="5453063" y="5529263"/>
          <p14:tracePt t="39769" x="5421313" y="5521325"/>
          <p14:tracePt t="39787" x="5391150" y="5514975"/>
          <p14:tracePt t="39805" x="5359400" y="5491163"/>
          <p14:tracePt t="39806" x="5351463" y="5491163"/>
          <p14:tracePt t="39818" x="5329238" y="5475288"/>
          <p14:tracePt t="39836" x="5321300" y="5459413"/>
          <p14:tracePt t="39854" x="5313363" y="5459413"/>
          <p14:tracePt t="39901" x="5313363" y="5453063"/>
          <p14:tracePt t="39912" x="5313363" y="5445125"/>
          <p14:tracePt t="39913" x="5321300" y="5445125"/>
          <p14:tracePt t="39921" x="5351463" y="5437188"/>
          <p14:tracePt t="39939" x="5453063" y="5413375"/>
          <p14:tracePt t="39951" x="5553075" y="5399088"/>
          <p14:tracePt t="39969" x="5761038" y="5367338"/>
          <p14:tracePt t="39988" x="6062663" y="5305425"/>
          <p14:tracePt t="40006" x="6324600" y="5289550"/>
          <p14:tracePt t="40018" x="6432550" y="5283200"/>
          <p14:tracePt t="40036" x="6502400" y="5283200"/>
          <p14:tracePt t="40054" x="6510338" y="5283200"/>
          <p14:tracePt t="40080" x="6510338" y="5289550"/>
          <p14:tracePt t="40085" x="6494463" y="5289550"/>
          <p14:tracePt t="40103" x="6426200" y="5329238"/>
          <p14:tracePt t="40121" x="6356350" y="5351463"/>
          <p14:tracePt t="40139" x="6294438" y="5383213"/>
          <p14:tracePt t="40151" x="6256338" y="5405438"/>
          <p14:tracePt t="40169" x="6208713" y="5429250"/>
          <p14:tracePt t="40188" x="6178550" y="5445125"/>
          <p14:tracePt t="40206" x="6170613" y="5453063"/>
          <p14:tracePt t="40224" x="6162675" y="5453063"/>
          <p14:tracePt t="40843" x="6162675" y="5459413"/>
          <p14:tracePt t="40845" x="6154738" y="5459413"/>
          <p14:tracePt t="40850" x="6146800" y="5459413"/>
          <p14:tracePt t="40855" x="6140450" y="5467350"/>
          <p14:tracePt t="40873" x="6124575" y="5475288"/>
          <p14:tracePt t="40885" x="6100763" y="5475288"/>
          <p14:tracePt t="40904" x="6054725" y="5475288"/>
          <p14:tracePt t="40922" x="5970588" y="5453063"/>
          <p14:tracePt t="40940" x="5830888" y="5399088"/>
          <p14:tracePt t="40952" x="5715000" y="5351463"/>
          <p14:tracePt t="40970" x="5521325" y="5275263"/>
          <p14:tracePt t="40988" x="5337175" y="5197475"/>
          <p14:tracePt t="40989" x="5329238" y="5189538"/>
          <p14:tracePt t="41007" x="5151438" y="5097463"/>
          <p14:tracePt t="41019" x="5051425" y="5043488"/>
          <p14:tracePt t="41037" x="4903788" y="4957763"/>
          <p14:tracePt t="41055" x="4695825" y="4811713"/>
          <p14:tracePt t="41073" x="4432300" y="4664075"/>
          <p14:tracePt t="41074" x="4418013" y="4657725"/>
          <p14:tracePt t="41085" x="4270375" y="4587875"/>
          <p14:tracePt t="41086" x="4256088" y="4579938"/>
          <p14:tracePt t="41104" x="4038600" y="4486275"/>
          <p14:tracePt t="41122" x="3868738" y="4418013"/>
          <p14:tracePt t="41140" x="3722688" y="4340225"/>
          <p14:tracePt t="41152" x="3636963" y="4302125"/>
          <p14:tracePt t="41170" x="3575050" y="4262438"/>
          <p14:tracePt t="41189" x="3568700" y="4248150"/>
          <p14:tracePt t="41207" x="3568700" y="4224338"/>
          <p14:tracePt t="41219" x="3582988" y="4194175"/>
          <p14:tracePt t="41237" x="3590925" y="4154488"/>
          <p14:tracePt t="41255" x="3590925" y="4132263"/>
          <p14:tracePt t="41273" x="3598863" y="4132263"/>
          <p14:tracePt t="41345" x="3606800" y="4132263"/>
          <p14:tracePt t="41348" x="3606800" y="4140200"/>
          <p14:tracePt t="41350" x="3606800" y="4146550"/>
          <p14:tracePt t="41352" x="3606800" y="4154488"/>
          <p14:tracePt t="41353" x="3606800" y="4162425"/>
          <p14:tracePt t="41371" x="3636963" y="4248150"/>
          <p14:tracePt t="41389" x="3636963" y="4302125"/>
          <p14:tracePt t="41407" x="3606800" y="4340225"/>
          <p14:tracePt t="41419" x="3536950" y="4364038"/>
          <p14:tracePt t="41437" x="3436938" y="4378325"/>
          <p14:tracePt t="41438" x="3429000" y="4378325"/>
          <p14:tracePt t="41456" x="3313113" y="4378325"/>
          <p14:tracePt t="41474" x="3197225" y="4364038"/>
          <p14:tracePt t="41486" x="3159125" y="4340225"/>
          <p14:tracePt t="41504" x="3113088" y="4310063"/>
          <p14:tracePt t="41522" x="3105150" y="4278313"/>
          <p14:tracePt t="41541" x="3097213" y="4208463"/>
          <p14:tracePt t="41553" x="3081338" y="4140200"/>
          <p14:tracePt t="41571" x="3035300" y="4024313"/>
          <p14:tracePt t="41589" x="2911475" y="3854450"/>
          <p14:tracePt t="41607" x="2711450" y="3684588"/>
          <p14:tracePt t="41619" x="2595563" y="3614738"/>
          <p14:tracePt t="41620" x="2587625" y="3614738"/>
          <p14:tracePt t="41638" x="2455863" y="3536950"/>
          <p14:tracePt t="41656" x="2432050" y="3514725"/>
          <p14:tracePt t="41674" x="2425700" y="3498850"/>
          <p14:tracePt t="41686" x="2425700" y="3482975"/>
          <p14:tracePt t="41704" x="2432050" y="3467100"/>
          <p14:tracePt t="41705" x="2432050" y="3459163"/>
          <p14:tracePt t="41723" x="2455863" y="3452813"/>
          <p14:tracePt t="41741" x="2471738" y="3444875"/>
          <p14:tracePt t="41753" x="2479675" y="3436938"/>
          <p14:tracePt t="41771" x="2509838" y="3436938"/>
          <p14:tracePt t="41789" x="2555875" y="3429000"/>
          <p14:tracePt t="41807" x="2671763" y="3413125"/>
          <p14:tracePt t="41808" x="2679700" y="3413125"/>
          <p14:tracePt t="41820" x="2819400" y="3405188"/>
          <p14:tracePt t="41838" x="3089275" y="3398838"/>
          <p14:tracePt t="41856" x="3305175" y="3382963"/>
          <p14:tracePt t="41874" x="3444875" y="3351213"/>
          <p14:tracePt t="41886" x="3498850" y="3336925"/>
          <p14:tracePt t="41887" x="3498850" y="3328988"/>
          <p14:tracePt t="41905" x="3529013" y="3313113"/>
          <p14:tracePt t="42024" x="3529013" y="3321050"/>
          <p14:tracePt t="42025" x="3529013" y="3328988"/>
          <p14:tracePt t="42027" x="3529013" y="3336925"/>
          <p14:tracePt t="42038" x="3521075" y="3390900"/>
          <p14:tracePt t="42056" x="3506788" y="3459163"/>
          <p14:tracePt t="42074" x="3506788" y="3521075"/>
          <p14:tracePt t="42075" x="3506788" y="3529013"/>
          <p14:tracePt t="42086" x="3506788" y="3568700"/>
          <p14:tracePt t="42105" x="3506788" y="3622675"/>
          <p14:tracePt t="42123" x="3506788" y="3668713"/>
          <p14:tracePt t="42141" x="3506788" y="3730625"/>
          <p14:tracePt t="42153" x="3521075" y="3768725"/>
          <p14:tracePt t="42171" x="3552825" y="3846513"/>
          <p14:tracePt t="42172" x="3552825" y="3854450"/>
          <p14:tracePt t="42190" x="3598863" y="3914775"/>
          <p14:tracePt t="42208" x="3644900" y="3970338"/>
          <p14:tracePt t="42220" x="3668713" y="4000500"/>
          <p14:tracePt t="42238" x="3706813" y="4054475"/>
          <p14:tracePt t="42256" x="3744913" y="4108450"/>
          <p14:tracePt t="42257" x="3752850" y="4108450"/>
          <p14:tracePt t="42275" x="3792538" y="4162425"/>
          <p14:tracePt t="42287" x="3830638" y="4200525"/>
          <p14:tracePt t="42305" x="3900488" y="4256088"/>
          <p14:tracePt t="42323" x="4000500" y="4310063"/>
          <p14:tracePt t="42341" x="4132263" y="4364038"/>
          <p14:tracePt t="42353" x="4256088" y="4410075"/>
          <p14:tracePt t="42354" x="4262438" y="4410075"/>
          <p14:tracePt t="42372" x="4464050" y="4479925"/>
          <p14:tracePt t="42390" x="4633913" y="4510088"/>
          <p14:tracePt t="42408" x="4725988" y="4525963"/>
          <p14:tracePt t="42420" x="4757738" y="4533900"/>
          <p14:tracePt t="42438" x="4803775" y="4533900"/>
          <p14:tracePt t="42457" x="4841875" y="4525963"/>
          <p14:tracePt t="42475" x="4873625" y="4510088"/>
          <p14:tracePt t="42487" x="4895850" y="4494213"/>
          <p14:tracePt t="42505" x="4919663" y="4471988"/>
          <p14:tracePt t="42523" x="4935538" y="4456113"/>
          <p14:tracePt t="42542" x="4949825" y="4425950"/>
          <p14:tracePt t="42554" x="4957763" y="4402138"/>
          <p14:tracePt t="42572" x="4957763" y="4364038"/>
          <p14:tracePt t="42591" x="4943475" y="4302125"/>
          <p14:tracePt t="42609" x="4887913" y="4240213"/>
          <p14:tracePt t="42620" x="4857750" y="4216400"/>
          <p14:tracePt t="42639" x="4849813" y="4208463"/>
          <p14:tracePt t="42670" x="4849813" y="4200525"/>
          <p14:tracePt t="42675" x="4849813" y="4194175"/>
          <p14:tracePt t="42687" x="4865688" y="4154488"/>
          <p14:tracePt t="42705" x="4873625" y="4124325"/>
          <p14:tracePt t="42724" x="4887913" y="4086225"/>
          <p14:tracePt t="42742" x="4903788" y="4038600"/>
          <p14:tracePt t="42754" x="4911725" y="4000500"/>
          <p14:tracePt t="42772" x="4935538" y="3938588"/>
          <p14:tracePt t="42790" x="4949825" y="3884613"/>
          <p14:tracePt t="42808" x="4957763" y="3830638"/>
          <p14:tracePt t="42809" x="4957763" y="3822700"/>
          <p14:tracePt t="42821" x="4965700" y="3784600"/>
          <p14:tracePt t="42839" x="4965700" y="3744913"/>
          <p14:tracePt t="42857" x="4973638" y="3714750"/>
          <p14:tracePt t="42875" x="4973638" y="3706813"/>
          <p14:tracePt t="42887" x="4973638" y="3698875"/>
          <p14:tracePt t="42905" x="4973638" y="3684588"/>
          <p14:tracePt t="42924" x="4965700" y="3636963"/>
          <p14:tracePt t="42942" x="4935538" y="3590925"/>
          <p14:tracePt t="42954" x="4919663" y="3552825"/>
          <p14:tracePt t="42972" x="4903788" y="3490913"/>
          <p14:tracePt t="42990" x="4873625" y="3436938"/>
          <p14:tracePt t="42991" x="4873625" y="3429000"/>
          <p14:tracePt t="43009" x="4833938" y="3382963"/>
          <p14:tracePt t="43021" x="4803775" y="3351213"/>
          <p14:tracePt t="43039" x="4757738" y="3313113"/>
          <p14:tracePt t="43057" x="4711700" y="3297238"/>
          <p14:tracePt t="43075" x="4649788" y="3282950"/>
          <p14:tracePt t="43076" x="4641850" y="3282950"/>
          <p14:tracePt t="43088" x="4564063" y="3267075"/>
          <p14:tracePt t="43106" x="4448175" y="3259138"/>
          <p14:tracePt t="43124" x="4224338" y="3259138"/>
          <p14:tracePt t="43142" x="3954463" y="3259138"/>
          <p14:tracePt t="43154" x="3800475" y="3259138"/>
          <p14:tracePt t="43172" x="3676650" y="3267075"/>
          <p14:tracePt t="43173" x="3668713" y="3267075"/>
          <p14:tracePt t="43191" x="3598863" y="3297238"/>
          <p14:tracePt t="43209" x="3536950" y="3321050"/>
          <p14:tracePt t="43221" x="3514725" y="3328988"/>
          <p14:tracePt t="43239" x="3498850" y="3343275"/>
          <p14:tracePt t="43257" x="3490913" y="3343275"/>
          <p14:tracePt t="43276" x="3482975" y="3343275"/>
          <p14:tracePt t="43288" x="3475038" y="3359150"/>
          <p14:tracePt t="43306" x="3452813" y="3382963"/>
          <p14:tracePt t="43324" x="3429000" y="3436938"/>
          <p14:tracePt t="43342" x="3413125" y="3498850"/>
          <p14:tracePt t="43343" x="3413125" y="3506788"/>
          <p14:tracePt t="43354" x="3413125" y="3544888"/>
          <p14:tracePt t="43355" x="3413125" y="3552825"/>
          <p14:tracePt t="43373" x="3429000" y="3606800"/>
          <p14:tracePt t="43391" x="3444875" y="3644900"/>
          <p14:tracePt t="43409" x="3444875" y="3684588"/>
          <p14:tracePt t="43421" x="3444875" y="3730625"/>
          <p14:tracePt t="43439" x="3436938" y="3806825"/>
          <p14:tracePt t="43440" x="3436938" y="3814763"/>
          <p14:tracePt t="43458" x="3429000" y="3900488"/>
          <p14:tracePt t="43476" x="3421063" y="3962400"/>
          <p14:tracePt t="43488" x="3421063" y="4000500"/>
          <p14:tracePt t="43506" x="3421063" y="4046538"/>
          <p14:tracePt t="43524" x="3413125" y="4086225"/>
          <p14:tracePt t="43525" x="3413125" y="4092575"/>
          <p14:tracePt t="43543" x="3429000" y="4124325"/>
          <p14:tracePt t="43555" x="3452813" y="4154488"/>
          <p14:tracePt t="43573" x="3506788" y="4186238"/>
          <p14:tracePt t="43591" x="3575050" y="4208463"/>
          <p14:tracePt t="43609" x="3684588" y="4232275"/>
          <p14:tracePt t="43610" x="3698875" y="4232275"/>
          <p14:tracePt t="43621" x="3814763" y="4248150"/>
          <p14:tracePt t="43622" x="3830638" y="4248150"/>
          <p14:tracePt t="43640" x="4108450" y="4262438"/>
          <p14:tracePt t="43658" x="4448175" y="4278313"/>
          <p14:tracePt t="43679" x="4833938" y="4316413"/>
          <p14:tracePt t="43688" x="4973638" y="4340225"/>
          <p14:tracePt t="43706" x="5229225" y="4394200"/>
          <p14:tracePt t="43707" x="5243513" y="4394200"/>
          <p14:tracePt t="43725" x="5507038" y="4432300"/>
          <p14:tracePt t="43743" x="5730875" y="4464050"/>
          <p14:tracePt t="43755" x="5830888" y="4471988"/>
          <p14:tracePt t="43773" x="5876925" y="4464050"/>
          <p14:tracePt t="43791" x="5892800" y="4432300"/>
          <p14:tracePt t="43810" x="5908675" y="4378325"/>
          <p14:tracePt t="43822" x="5908675" y="4340225"/>
          <p14:tracePt t="43840" x="5908675" y="4270375"/>
          <p14:tracePt t="43858" x="5900738" y="4200525"/>
          <p14:tracePt t="43870" x="5892800" y="4162425"/>
          <p14:tracePt t="43888" x="5868988" y="4092575"/>
          <p14:tracePt t="43907" x="5854700" y="4038600"/>
          <p14:tracePt t="43925" x="5822950" y="3984625"/>
          <p14:tracePt t="43943" x="5800725" y="3938588"/>
          <p14:tracePt t="43955" x="5776913" y="3900488"/>
          <p14:tracePt t="43973" x="5738813" y="3846513"/>
          <p14:tracePt t="43992" x="5684838" y="3806825"/>
          <p14:tracePt t="44004" x="5653088" y="3792538"/>
          <p14:tracePt t="44022" x="5607050" y="3768725"/>
          <p14:tracePt t="44040" x="5521325" y="3744913"/>
          <p14:tracePt t="44058" x="5405438" y="3738563"/>
          <p14:tracePt t="44059" x="5399088" y="3738563"/>
          <p14:tracePt t="44070" x="5329238" y="3730625"/>
          <p14:tracePt t="44071" x="5313363" y="3730625"/>
          <p14:tracePt t="44089" x="5135563" y="3714750"/>
          <p14:tracePt t="44107" x="4927600" y="3684588"/>
          <p14:tracePt t="44125" x="4733925" y="3652838"/>
          <p14:tracePt t="44137" x="4625975" y="3629025"/>
          <p14:tracePt t="44155" x="4533900" y="3598863"/>
          <p14:tracePt t="44173" x="4486275" y="3568700"/>
          <p14:tracePt t="44192" x="4471988" y="3560763"/>
          <p14:tracePt t="44211" x="4471988" y="3552825"/>
          <p14:tracePt t="44264" x="4471988" y="3544888"/>
          <p14:tracePt t="44435" x="4471988" y="3552825"/>
          <p14:tracePt t="44437" x="4471988" y="3560763"/>
          <p14:tracePt t="44441" x="4471988" y="3568700"/>
          <p14:tracePt t="44447" x="4471988" y="3590925"/>
          <p14:tracePt t="44459" x="4494213" y="3622675"/>
          <p14:tracePt t="44471" x="4510088" y="3652838"/>
          <p14:tracePt t="44489" x="4556125" y="3722688"/>
          <p14:tracePt t="44507" x="4587875" y="3792538"/>
          <p14:tracePt t="44525" x="4633913" y="3860800"/>
          <p14:tracePt t="44526" x="4641850" y="3868738"/>
          <p14:tracePt t="44538" x="4657725" y="3884613"/>
          <p14:tracePt t="44556" x="4703763" y="3922713"/>
          <p14:tracePt t="44574" x="4827588" y="3984625"/>
          <p14:tracePt t="44592" x="5105400" y="4092575"/>
          <p14:tracePt t="44604" x="5359400" y="4200525"/>
          <p14:tracePt t="44622" x="5830888" y="4348163"/>
          <p14:tracePt t="44623" x="5854700" y="4356100"/>
          <p14:tracePt t="44641" x="6162675" y="4432300"/>
          <p14:tracePt t="44659" x="6324600" y="4464050"/>
          <p14:tracePt t="44671" x="6340475" y="4471988"/>
          <p14:tracePt t="44689" x="6340475" y="4479925"/>
          <p14:tracePt t="44752" x="6348413" y="4479925"/>
          <p14:tracePt t="44761" x="6356350" y="4479925"/>
          <p14:tracePt t="44764" x="6356350" y="4471988"/>
          <p14:tracePt t="44768" x="6372225" y="4471988"/>
          <p14:tracePt t="44774" x="6394450" y="4464050"/>
          <p14:tracePt t="44792" x="6494463" y="4402138"/>
          <p14:tracePt t="44804" x="6564313" y="4356100"/>
          <p14:tracePt t="44805" x="6572250" y="4356100"/>
          <p14:tracePt t="44823" x="6680200" y="4270375"/>
          <p14:tracePt t="44841" x="6765925" y="4208463"/>
          <p14:tracePt t="44859" x="6827838" y="4186238"/>
          <p14:tracePt t="44871" x="6850063" y="4154488"/>
          <p14:tracePt t="44889" x="6858000" y="4140200"/>
          <p14:tracePt t="45348" x="6858000" y="4132263"/>
          <p14:tracePt t="45356" x="6858000" y="4124325"/>
          <p14:tracePt t="45360" x="6858000" y="4116388"/>
          <p14:tracePt t="45363" x="6858000" y="4100513"/>
          <p14:tracePt t="45375" x="6850063" y="4078288"/>
          <p14:tracePt t="45393" x="6911975" y="4070350"/>
          <p14:tracePt t="45394" x="6919913" y="4078288"/>
          <p14:tracePt t="45405" x="7058025" y="4124325"/>
          <p14:tracePt t="45423" x="7297738" y="4194175"/>
          <p14:tracePt t="45442" x="7289800" y="4194175"/>
          <p14:tracePt t="45906" x="7283450" y="4194175"/>
          <p14:tracePt t="45961" x="7283450" y="4186238"/>
          <p14:tracePt t="45963" x="7283450" y="4178300"/>
          <p14:tracePt t="45964" x="7283450" y="4170363"/>
          <p14:tracePt t="45975" x="7259638" y="4140200"/>
          <p14:tracePt t="45993" x="7197725" y="4062413"/>
          <p14:tracePt t="46006" x="7135813" y="3992563"/>
          <p14:tracePt t="46024" x="7105650" y="3914775"/>
          <p14:tracePt t="46042" x="7119938" y="3900488"/>
          <p14:tracePt t="46060" x="7127875" y="3892550"/>
          <p14:tracePt t="46072" x="7127875" y="3884613"/>
          <p14:tracePt t="46091" x="7127875" y="3868738"/>
          <p14:tracePt t="46109" x="7105650" y="3838575"/>
          <p14:tracePt t="46127" x="7089775" y="3776663"/>
          <p14:tracePt t="46139" x="7089775" y="3744913"/>
          <p14:tracePt t="46157" x="7073900" y="3690938"/>
          <p14:tracePt t="46176" x="7073900" y="3622675"/>
          <p14:tracePt t="46194" x="7135813" y="3475038"/>
          <p14:tracePt t="46206" x="7197725" y="3359150"/>
          <p14:tracePt t="46224" x="7275513" y="3251200"/>
          <p14:tracePt t="46242" x="7297738" y="3189288"/>
          <p14:tracePt t="46243" x="7305675" y="3181350"/>
          <p14:tracePt t="46261" x="7313613" y="3127375"/>
          <p14:tracePt t="46273" x="7313613" y="3089275"/>
          <p14:tracePt t="46291" x="7313613" y="3057525"/>
          <p14:tracePt t="46309" x="7313613" y="3043238"/>
          <p14:tracePt t="46327" x="7297738" y="3003550"/>
          <p14:tracePt t="46339" x="7297738" y="2981325"/>
          <p14:tracePt t="46358" x="7289800" y="2943225"/>
          <p14:tracePt t="46376" x="7275513" y="2895600"/>
          <p14:tracePt t="46394" x="7259638" y="2865438"/>
          <p14:tracePt t="46406" x="7243763" y="2857500"/>
          <p14:tracePt t="46424" x="7221538" y="2833688"/>
          <p14:tracePt t="46443" x="7189788" y="2819400"/>
          <p14:tracePt t="46461" x="7167563" y="2803525"/>
          <p14:tracePt t="46473" x="7151688" y="2787650"/>
          <p14:tracePt t="46491" x="7119938" y="2771775"/>
          <p14:tracePt t="46509" x="7097713" y="2765425"/>
          <p14:tracePt t="46527" x="7081838" y="2757488"/>
          <p14:tracePt t="46539" x="7065963" y="2749550"/>
          <p14:tracePt t="46558" x="7027863" y="2741613"/>
          <p14:tracePt t="46576" x="6958013" y="2733675"/>
          <p14:tracePt t="46594" x="6865938" y="2725738"/>
          <p14:tracePt t="46606" x="6804025" y="2725738"/>
          <p14:tracePt t="46607" x="6796088" y="2717800"/>
          <p14:tracePt t="46625" x="6711950" y="2717800"/>
          <p14:tracePt t="46643" x="6650038" y="2725738"/>
          <p14:tracePt t="46661" x="6588125" y="2749550"/>
          <p14:tracePt t="46673" x="6548438" y="2757488"/>
          <p14:tracePt t="46691" x="6510338" y="2771775"/>
          <p14:tracePt t="46710" x="6472238" y="2803525"/>
          <p14:tracePt t="46728" x="6448425" y="2833688"/>
          <p14:tracePt t="46740" x="6432550" y="2857500"/>
          <p14:tracePt t="46758" x="6410325" y="2895600"/>
          <p14:tracePt t="46776" x="6402388" y="2943225"/>
          <p14:tracePt t="46794" x="6394450" y="2997200"/>
          <p14:tracePt t="46806" x="6386513" y="3027363"/>
          <p14:tracePt t="46825" x="6386513" y="3097213"/>
          <p14:tracePt t="46843" x="6426200" y="3197225"/>
          <p14:tracePt t="46861" x="6494463" y="3343275"/>
          <p14:tracePt t="46873" x="6548438" y="3444875"/>
          <p14:tracePt t="46891" x="6634163" y="3568700"/>
          <p14:tracePt t="46892" x="6634163" y="3575050"/>
          <p14:tracePt t="46910" x="6688138" y="3644900"/>
          <p14:tracePt t="46928" x="6718300" y="3676650"/>
          <p14:tracePt t="46940" x="6726238" y="3684588"/>
          <p14:tracePt t="46971" x="6734175" y="3684588"/>
          <p14:tracePt t="46976" x="6742113" y="3684588"/>
          <p14:tracePt t="46995" x="6772275" y="3684588"/>
          <p14:tracePt t="47007" x="6804025" y="3684588"/>
          <p14:tracePt t="47025" x="6827838" y="3668713"/>
          <p14:tracePt t="47043" x="6858000" y="3652838"/>
          <p14:tracePt t="47061" x="6904038" y="3622675"/>
          <p14:tracePt t="47073" x="6943725" y="3606800"/>
          <p14:tracePt t="47092" x="7011988" y="3582988"/>
          <p14:tracePt t="47110" x="7081838" y="3568700"/>
          <p14:tracePt t="47128" x="7143750" y="3552825"/>
          <p14:tracePt t="47140" x="7181850" y="3544888"/>
          <p14:tracePt t="47158" x="7229475" y="3529013"/>
          <p14:tracePt t="47159" x="7235825" y="3529013"/>
          <p14:tracePt t="47177" x="7275513" y="3514725"/>
          <p14:tracePt t="47195" x="7313613" y="3498850"/>
          <p14:tracePt t="47207" x="7329488" y="3467100"/>
          <p14:tracePt t="47225" x="7375525" y="3405188"/>
          <p14:tracePt t="47243" x="7405688" y="3351213"/>
          <p14:tracePt t="47244" x="7405688" y="3343275"/>
          <p14:tracePt t="47262" x="7429500" y="3305175"/>
          <p14:tracePt t="47274" x="7445375" y="3275013"/>
          <p14:tracePt t="47292" x="7467600" y="3228975"/>
          <p14:tracePt t="47310" x="7483475" y="3189288"/>
          <p14:tracePt t="47328" x="7483475" y="3159125"/>
          <p14:tracePt t="47340" x="7483475" y="3143250"/>
          <p14:tracePt t="47359" x="7491413" y="3119438"/>
          <p14:tracePt t="47377" x="7499350" y="3105150"/>
          <p14:tracePt t="47395" x="7499350" y="3089275"/>
          <p14:tracePt t="47396" x="7499350" y="3081338"/>
          <p14:tracePt t="47408" x="7499350" y="3065463"/>
          <p14:tracePt t="47425" x="7499350" y="3043238"/>
          <p14:tracePt t="47443" x="7499350" y="3019425"/>
          <p14:tracePt t="47462" x="7491413" y="2997200"/>
          <p14:tracePt t="47474" x="7491413" y="2973388"/>
          <p14:tracePt t="47492" x="7475538" y="2949575"/>
          <p14:tracePt t="47510" x="7459663" y="2927350"/>
          <p14:tracePt t="47511" x="7459663" y="2919413"/>
          <p14:tracePt t="47528" x="7453313" y="2919413"/>
          <p14:tracePt t="47552" x="7453313" y="2911475"/>
          <p14:tracePt t="47559" x="7445375" y="2911475"/>
          <p14:tracePt t="47577" x="7429500" y="2911475"/>
          <p14:tracePt t="47595" x="7421563" y="2911475"/>
          <p14:tracePt t="47607" x="7413625" y="2911475"/>
          <p14:tracePt t="47625" x="7405688" y="2911475"/>
          <p14:tracePt t="47644" x="7399338" y="2911475"/>
          <p14:tracePt t="47662" x="7383463" y="2911475"/>
          <p14:tracePt t="47674" x="7375525" y="2911475"/>
          <p14:tracePt t="47692" x="7367588" y="2911475"/>
          <p14:tracePt t="47720" x="7359650" y="2911475"/>
          <p14:tracePt t="48110" x="7359650" y="2903538"/>
          <p14:tracePt t="48116" x="7359650" y="2895600"/>
          <p14:tracePt t="48119" x="7359650" y="2887663"/>
          <p14:tracePt t="48129" x="7359650" y="2873375"/>
          <p14:tracePt t="48141" x="7351713" y="2865438"/>
          <p14:tracePt t="48159" x="7337425" y="2841625"/>
          <p14:tracePt t="48178" x="7305675" y="2827338"/>
          <p14:tracePt t="48196" x="7259638" y="2803525"/>
          <p14:tracePt t="48208" x="7197725" y="2779713"/>
          <p14:tracePt t="48226" x="7065963" y="2741613"/>
          <p14:tracePt t="48244" x="6850063" y="2679700"/>
          <p14:tracePt t="48245" x="6834188" y="2679700"/>
          <p14:tracePt t="48263" x="6572250" y="2617788"/>
          <p14:tracePt t="48275" x="6426200" y="2579688"/>
          <p14:tracePt t="48293" x="6256338" y="2541588"/>
          <p14:tracePt t="48311" x="6146800" y="2525713"/>
          <p14:tracePt t="48329" x="6062663" y="2517775"/>
          <p14:tracePt t="48341" x="6000750" y="2525713"/>
          <p14:tracePt t="48360" x="5884863" y="2579688"/>
          <p14:tracePt t="48378" x="5776913" y="2649538"/>
          <p14:tracePt t="48396" x="5668963" y="2717800"/>
          <p14:tracePt t="48397" x="5661025" y="2717800"/>
          <p14:tracePt t="48409" x="5614988" y="2765425"/>
          <p14:tracePt t="48426" x="5553075" y="2841625"/>
          <p14:tracePt t="48427" x="5545138" y="2841625"/>
          <p14:tracePt t="48445" x="5491163" y="2957513"/>
          <p14:tracePt t="48463" x="5453063" y="3057525"/>
          <p14:tracePt t="48475" x="5429250" y="3127375"/>
          <p14:tracePt t="48493" x="5413375" y="3221038"/>
          <p14:tracePt t="48511" x="5399088" y="3313113"/>
          <p14:tracePt t="48529" x="5399088" y="3375025"/>
          <p14:tracePt t="48541" x="5399088" y="3405188"/>
          <p14:tracePt t="48560" x="5399088" y="3421063"/>
          <p14:tracePt t="48584" x="5391150" y="3421063"/>
          <p14:tracePt t="48596" x="5391150" y="3436938"/>
          <p14:tracePt t="48609" x="5383213" y="3452813"/>
          <p14:tracePt t="48627" x="5359400" y="3475038"/>
          <p14:tracePt t="48645" x="5337175" y="3506788"/>
          <p14:tracePt t="48663" x="5297488" y="3521075"/>
          <p14:tracePt t="48675" x="5267325" y="3529013"/>
          <p14:tracePt t="48693" x="5213350" y="3529013"/>
          <p14:tracePt t="48694" x="5205413" y="3529013"/>
          <p14:tracePt t="48711" x="5159375" y="3529013"/>
          <p14:tracePt t="48712" x="5151438" y="3521075"/>
          <p14:tracePt t="48730" x="5097463" y="3514725"/>
          <p14:tracePt t="48742" x="5065713" y="3514725"/>
          <p14:tracePt t="48760" x="5043488" y="3506788"/>
          <p14:tracePt t="48778" x="5019675" y="3506788"/>
          <p14:tracePt t="48796" x="4997450" y="3490913"/>
          <p14:tracePt t="48808" x="4981575" y="3482975"/>
          <p14:tracePt t="48827" x="4949825" y="3459163"/>
          <p14:tracePt t="48845" x="4943475" y="3452813"/>
          <p14:tracePt t="49036" x="4949825" y="3452813"/>
          <p14:tracePt t="49042" x="4949825" y="3444875"/>
          <p14:tracePt t="49046" x="4957763" y="3444875"/>
          <p14:tracePt t="49057" x="4965700" y="3444875"/>
          <p14:tracePt t="49081" x="4973638" y="3444875"/>
          <p14:tracePt t="49111" x="4981575" y="3444875"/>
          <p14:tracePt t="49140" x="4989513" y="3444875"/>
          <p14:tracePt t="49296" x="4997450" y="3444875"/>
          <p14:tracePt t="49316" x="5003800" y="3444875"/>
          <p14:tracePt t="49326" x="5011738" y="3444875"/>
          <p14:tracePt t="49335" x="5019675" y="3444875"/>
          <p14:tracePt t="49339" x="5027613" y="3444875"/>
          <p14:tracePt t="49350" x="5035550" y="3444875"/>
          <p14:tracePt t="49360" x="5043488" y="3444875"/>
          <p14:tracePt t="49379" x="5065713" y="3436938"/>
          <p14:tracePt t="49397" x="5081588" y="3429000"/>
          <p14:tracePt t="49410" x="5097463" y="3421063"/>
          <p14:tracePt t="49427" x="5119688" y="3413125"/>
          <p14:tracePt t="49446" x="5127625" y="3405188"/>
          <p14:tracePt t="49464" x="5135563" y="3398838"/>
          <p14:tracePt t="49476" x="5143500" y="3398838"/>
          <p14:tracePt t="50471" x="5151438" y="3398838"/>
          <p14:tracePt t="50485" x="5159375" y="3398838"/>
          <p14:tracePt t="50662" x="5167313" y="3398838"/>
          <p14:tracePt t="51538" x="5173663" y="3398838"/>
          <p14:tracePt t="51539" x="5173663" y="3390900"/>
          <p14:tracePt t="51545" x="5181600" y="3390900"/>
          <p14:tracePt t="51551" x="5189538" y="3382963"/>
          <p14:tracePt t="51563" x="5205413" y="3375025"/>
          <p14:tracePt t="51581" x="5221288" y="3351213"/>
          <p14:tracePt t="51600" x="5235575" y="3328988"/>
          <p14:tracePt t="51611" x="5243513" y="3321050"/>
          <p14:tracePt t="51630" x="5243513" y="3313113"/>
          <p14:tracePt t="51648" x="5251450" y="3313113"/>
          <p14:tracePt t="51719" x="5243513" y="3313113"/>
          <p14:tracePt t="51724" x="5235575" y="3313113"/>
          <p14:tracePt t="51734" x="5229225" y="3313113"/>
          <p14:tracePt t="51735" x="5229225" y="3321050"/>
          <p14:tracePt t="51755" x="5221288" y="3321050"/>
          <p14:tracePt t="51765" x="5221288" y="3328988"/>
          <p14:tracePt t="51781" x="5213350" y="3328988"/>
          <p14:tracePt t="51799" x="5213350" y="3336925"/>
          <p14:tracePt t="51946" x="5205413" y="3336925"/>
          <p14:tracePt t="51956" x="5205413" y="3343275"/>
          <p14:tracePt t="51966" x="5205413" y="3351213"/>
          <p14:tracePt t="51971" x="5197475" y="3351213"/>
          <p14:tracePt t="51981" x="5197475" y="3359150"/>
          <p14:tracePt t="52011" x="5197475" y="3367088"/>
          <p14:tracePt t="52022" x="5205413" y="3367088"/>
          <p14:tracePt t="52030" x="5213350" y="3367088"/>
          <p14:tracePt t="52048" x="5221288" y="3367088"/>
          <p14:tracePt t="52066" x="5229225" y="3367088"/>
          <p14:tracePt t="52247" x="5229225" y="3375025"/>
          <p14:tracePt t="52268" x="5229225" y="3382963"/>
          <p14:tracePt t="52331" x="5235575" y="3382963"/>
          <p14:tracePt t="52332" x="5243513" y="3382963"/>
          <p14:tracePt t="52336" x="5251450" y="3382963"/>
          <p14:tracePt t="52345" x="5275263" y="3382963"/>
          <p14:tracePt t="52346" x="5283200" y="3390900"/>
          <p14:tracePt t="52364" x="5359400" y="3405188"/>
          <p14:tracePt t="52382" x="5437188" y="3413125"/>
          <p14:tracePt t="52400" x="5475288" y="3490913"/>
          <p14:tracePt t="52412" x="5483225" y="3622675"/>
          <p14:tracePt t="52430" x="5483225" y="3954463"/>
          <p14:tracePt t="52431" x="5483225" y="3976688"/>
          <p14:tracePt t="52449" x="5537200" y="4418013"/>
          <p14:tracePt t="52467" x="5545138" y="4649788"/>
          <p14:tracePt t="52479" x="5545138" y="4687888"/>
          <p14:tracePt t="52497" x="5529263" y="4749800"/>
          <p14:tracePt t="52515" x="5491163" y="4819650"/>
          <p14:tracePt t="52516" x="5491163" y="4827588"/>
          <p14:tracePt t="52527" x="5483225" y="4849813"/>
          <p14:tracePt t="52546" x="5483225" y="4887913"/>
          <p14:tracePt t="52564" x="5507038" y="4949825"/>
          <p14:tracePt t="52582" x="5545138" y="5035550"/>
          <p14:tracePt t="52594" x="5568950" y="5089525"/>
          <p14:tracePt t="52612" x="5622925" y="5189538"/>
          <p14:tracePt t="52613" x="5629275" y="5197475"/>
          <p14:tracePt t="52631" x="5707063" y="5289550"/>
          <p14:tracePt t="52649" x="5768975" y="5375275"/>
          <p14:tracePt t="52661" x="5800725" y="5421313"/>
          <p14:tracePt t="52679" x="5830888" y="5453063"/>
          <p14:tracePt t="52697" x="5838825" y="5475288"/>
          <p14:tracePt t="52716" x="5846763" y="5491163"/>
          <p14:tracePt t="52728" x="5868988" y="5514975"/>
          <p14:tracePt t="52746" x="5930900" y="5561013"/>
          <p14:tracePt t="52764" x="6038850" y="5645150"/>
          <p14:tracePt t="52782" x="6140450" y="5707063"/>
          <p14:tracePt t="52794" x="6194425" y="5730875"/>
          <p14:tracePt t="52795" x="6200775" y="5730875"/>
          <p14:tracePt t="52813" x="6270625" y="5768975"/>
          <p14:tracePt t="52831" x="6316663" y="5784850"/>
          <p14:tracePt t="52849" x="6340475" y="5784850"/>
          <p14:tracePt t="52861" x="6356350" y="5784850"/>
          <p14:tracePt t="52880" x="6410325" y="5784850"/>
          <p14:tracePt t="52898" x="6502400" y="5768975"/>
          <p14:tracePt t="52916" x="6602413" y="5761038"/>
          <p14:tracePt t="52928" x="6650038" y="5761038"/>
          <p14:tracePt t="52946" x="6711950" y="5761038"/>
          <p14:tracePt t="52964" x="6780213" y="5761038"/>
          <p14:tracePt t="52965" x="6788150" y="5761038"/>
          <p14:tracePt t="52983" x="6881813" y="5761038"/>
          <p14:tracePt t="52995" x="6935788" y="5753100"/>
          <p14:tracePt t="53013" x="6997700" y="5730875"/>
          <p14:tracePt t="53031" x="7043738" y="5684838"/>
          <p14:tracePt t="53049" x="7081838" y="5653088"/>
          <p14:tracePt t="53061" x="7105650" y="5622925"/>
          <p14:tracePt t="53062" x="7105650" y="5614988"/>
          <p14:tracePt t="53079" x="7127875" y="5561013"/>
          <p14:tracePt t="53098" x="7135813" y="5483225"/>
          <p14:tracePt t="53116" x="7135813" y="5445125"/>
          <p14:tracePt t="53128" x="7135813" y="5429250"/>
          <p14:tracePt t="53146" x="7135813" y="5399088"/>
          <p14:tracePt t="53147" x="7135813" y="5391150"/>
          <p14:tracePt t="53164" x="7135813" y="5343525"/>
          <p14:tracePt t="53183" x="7151688" y="5297488"/>
          <p14:tracePt t="53195" x="7167563" y="5267325"/>
          <p14:tracePt t="53213" x="7181850" y="5197475"/>
          <p14:tracePt t="53231" x="7205663" y="5119688"/>
          <p14:tracePt t="53249" x="7221538" y="5043488"/>
          <p14:tracePt t="53250" x="7221538" y="5035550"/>
          <p14:tracePt t="53262" x="7229475" y="4997450"/>
          <p14:tracePt t="53280" x="7243763" y="4943475"/>
          <p14:tracePt t="53298" x="7243763" y="4865688"/>
          <p14:tracePt t="53316" x="7243763" y="4749800"/>
          <p14:tracePt t="53328" x="7243763" y="4672013"/>
          <p14:tracePt t="53329" x="7243763" y="4664075"/>
          <p14:tracePt t="53346" x="7243763" y="4548188"/>
          <p14:tracePt t="53365" x="7243763" y="4471988"/>
          <p14:tracePt t="53383" x="7229475" y="4432300"/>
          <p14:tracePt t="53395" x="7213600" y="4410075"/>
          <p14:tracePt t="53413" x="7181850" y="4371975"/>
          <p14:tracePt t="53431" x="7151688" y="4356100"/>
          <p14:tracePt t="53450" x="7127875" y="4348163"/>
          <p14:tracePt t="53462" x="7119938" y="4348163"/>
          <p14:tracePt t="53480" x="7065963" y="4340225"/>
          <p14:tracePt t="53498" x="6950075" y="4371975"/>
          <p14:tracePt t="53516" x="6765925" y="4464050"/>
          <p14:tracePt t="53517" x="6750050" y="4464050"/>
          <p14:tracePt t="53529" x="6618288" y="4525963"/>
          <p14:tracePt t="53547" x="6456363" y="4602163"/>
          <p14:tracePt t="53565" x="6356350" y="4664075"/>
          <p14:tracePt t="53583" x="6286500" y="4741863"/>
          <p14:tracePt t="53595" x="6256338" y="4811713"/>
          <p14:tracePt t="53614" x="6224588" y="4943475"/>
          <p14:tracePt t="53632" x="6224588" y="5089525"/>
          <p14:tracePt t="53650" x="6270625" y="5259388"/>
          <p14:tracePt t="53662" x="6324600" y="5367338"/>
          <p14:tracePt t="53680" x="6386513" y="5499100"/>
          <p14:tracePt t="53698" x="6426200" y="5561013"/>
          <p14:tracePt t="53699" x="6426200" y="5568950"/>
          <p14:tracePt t="53717" x="6456363" y="5591175"/>
          <p14:tracePt t="53729" x="6464300" y="5599113"/>
          <p14:tracePt t="53747" x="6480175" y="5599113"/>
          <p14:tracePt t="53772" x="6486525" y="5599113"/>
          <p14:tracePt t="53799" x="6486525" y="5607050"/>
          <p14:tracePt t="53804" x="6494463" y="5607050"/>
          <p14:tracePt t="54243" x="6486525" y="5607050"/>
          <p14:tracePt t="54258" x="6480175" y="5607050"/>
          <p14:tracePt t="54261" x="6480175" y="5614988"/>
          <p14:tracePt t="54494" x="6472238" y="5614988"/>
          <p14:tracePt t="54504" x="6464300" y="5614988"/>
          <p14:tracePt t="54509" x="6464300" y="5622925"/>
          <p14:tracePt t="54519" x="6464300" y="5629275"/>
          <p14:tracePt t="54681" x="6456363" y="5629275"/>
          <p14:tracePt t="54692" x="6448425" y="5629275"/>
          <p14:tracePt t="54695" x="6440488" y="5629275"/>
          <p14:tracePt t="54699" x="6440488" y="5637213"/>
          <p14:tracePt t="54700" x="6432550" y="5637213"/>
          <p14:tracePt t="54718" x="6402388" y="5653088"/>
          <p14:tracePt t="54730" x="6364288" y="5668963"/>
          <p14:tracePt t="54748" x="6294438" y="5707063"/>
          <p14:tracePt t="54766" x="6216650" y="5753100"/>
          <p14:tracePt t="54784" x="6162675" y="5768975"/>
          <p14:tracePt t="54796" x="6146800" y="5784850"/>
          <p14:tracePt t="54815" x="6132513" y="5792788"/>
          <p14:tracePt t="54833" x="6124575" y="5792788"/>
          <p14:tracePt t="55073" x="6124575" y="5800725"/>
          <p14:tracePt t="55079" x="6124575" y="5807075"/>
          <p14:tracePt t="55083" x="6124575" y="5815013"/>
          <p14:tracePt t="55084" x="6132513" y="5815013"/>
          <p14:tracePt t="55100" x="6154738" y="5846763"/>
          <p14:tracePt t="55118" x="6178550" y="5861050"/>
          <p14:tracePt t="55130" x="6186488" y="5861050"/>
          <p14:tracePt t="55148" x="6200775" y="5868988"/>
          <p14:tracePt t="55166" x="6208713" y="5868988"/>
          <p14:tracePt t="55202" x="6200775" y="5868988"/>
          <p14:tracePt t="55204" x="6194425" y="5868988"/>
          <p14:tracePt t="55215" x="6170613" y="5868988"/>
          <p14:tracePt t="55233" x="6124575" y="5861050"/>
          <p14:tracePt t="55251" x="6070600" y="5846763"/>
          <p14:tracePt t="55263" x="6030913" y="5838825"/>
          <p14:tracePt t="55282" x="6000750" y="5838825"/>
          <p14:tracePt t="55300" x="5976938" y="5830888"/>
          <p14:tracePt t="55318" x="5962650" y="5830888"/>
          <p14:tracePt t="55330" x="5954713" y="5830888"/>
          <p14:tracePt t="55417" x="5946775" y="5830888"/>
          <p14:tracePt t="55420" x="5938838" y="5830888"/>
          <p14:tracePt t="55424" x="5930900" y="5830888"/>
          <p14:tracePt t="55433" x="5900738" y="5830888"/>
          <p14:tracePt t="55452" x="5815013" y="5830888"/>
          <p14:tracePt t="55464" x="5745163" y="5822950"/>
          <p14:tracePt t="55482" x="5637213" y="5807075"/>
          <p14:tracePt t="55500" x="5507038" y="5792788"/>
          <p14:tracePt t="55518" x="5343525" y="5761038"/>
          <p14:tracePt t="55519" x="5337175" y="5761038"/>
          <p14:tracePt t="55530" x="5197475" y="5730875"/>
          <p14:tracePt t="55549" x="5011738" y="5676900"/>
          <p14:tracePt t="55567" x="4833938" y="5622925"/>
          <p14:tracePt t="55585" x="4649788" y="5568950"/>
          <p14:tracePt t="55597" x="4486275" y="5514975"/>
          <p14:tracePt t="55598" x="4471988" y="5499100"/>
          <p14:tracePt t="55615" x="4248150" y="5405438"/>
          <p14:tracePt t="55616" x="4240213" y="5391150"/>
          <p14:tracePt t="55634" x="4030663" y="5267325"/>
          <p14:tracePt t="55652" x="3900488" y="5173663"/>
          <p14:tracePt t="55664" x="3822700" y="5105400"/>
          <p14:tracePt t="55682" x="3714750" y="5003800"/>
          <p14:tracePt t="55700" x="3598863" y="4895850"/>
          <p14:tracePt t="55701" x="3582988" y="4887913"/>
          <p14:tracePt t="55719" x="3452813" y="4765675"/>
          <p14:tracePt t="55731" x="3336925" y="4664075"/>
          <p14:tracePt t="55749" x="3189288" y="4518025"/>
          <p14:tracePt t="55767" x="3119438" y="4440238"/>
          <p14:tracePt t="55785" x="3089275" y="4410075"/>
          <p14:tracePt t="55797" x="3073400" y="4410075"/>
          <p14:tracePt t="55816" x="3057525" y="4402138"/>
          <p14:tracePt t="55834" x="3043238" y="4402138"/>
          <p14:tracePt t="55867" x="3035300" y="4402138"/>
          <p14:tracePt t="55874" x="3027363" y="4402138"/>
          <p14:tracePt t="55882" x="3019425" y="4402138"/>
          <p14:tracePt t="55883" x="3011488" y="4402138"/>
          <p14:tracePt t="55901" x="2989263" y="4418013"/>
          <p14:tracePt t="55919" x="2965450" y="4432300"/>
          <p14:tracePt t="55931" x="2949575" y="4456113"/>
          <p14:tracePt t="55949" x="2935288" y="4471988"/>
          <p14:tracePt t="55967" x="2927350" y="4494213"/>
          <p14:tracePt t="55986" x="2911475" y="4525963"/>
          <p14:tracePt t="55998" x="2911475" y="4564063"/>
          <p14:tracePt t="56016" x="2895600" y="4625975"/>
          <p14:tracePt t="56034" x="2895600" y="4703763"/>
          <p14:tracePt t="56052" x="2895600" y="4779963"/>
          <p14:tracePt t="56053" x="2895600" y="4787900"/>
          <p14:tracePt t="56064" x="2895600" y="4827588"/>
          <p14:tracePt t="56065" x="2895600" y="4833938"/>
          <p14:tracePt t="56083" x="2865438" y="4887913"/>
          <p14:tracePt t="56101" x="2833688" y="4927600"/>
          <p14:tracePt t="56119" x="2787650" y="4949825"/>
          <p14:tracePt t="56131" x="2749550" y="4957763"/>
          <p14:tracePt t="56149" x="2657475" y="4965700"/>
          <p14:tracePt t="56150" x="2649538" y="4965700"/>
          <p14:tracePt t="56168" x="2471738" y="4881563"/>
          <p14:tracePt t="56186" x="2239963" y="4711700"/>
          <p14:tracePt t="56198" x="2108200" y="4572000"/>
          <p14:tracePt t="56216" x="1930400" y="4294188"/>
          <p14:tracePt t="56234" x="1744663" y="3876675"/>
          <p14:tracePt t="56235" x="1738313" y="3854450"/>
          <p14:tracePt t="56252" x="1668463" y="3536950"/>
          <p14:tracePt t="56265" x="1668463" y="3382963"/>
          <p14:tracePt t="56283" x="1714500" y="3235325"/>
          <p14:tracePt t="56301" x="1800225" y="3113088"/>
          <p14:tracePt t="56319" x="1908175" y="3011488"/>
          <p14:tracePt t="56331" x="1984375" y="2957513"/>
          <p14:tracePt t="56350" x="2162175" y="2911475"/>
          <p14:tracePt t="56368" x="2401888" y="2911475"/>
          <p14:tracePt t="56386" x="2725738" y="2965450"/>
          <p14:tracePt t="56398" x="2943225" y="3035300"/>
          <p14:tracePt t="56416" x="3275013" y="3197225"/>
          <p14:tracePt t="56417" x="3289300" y="3213100"/>
          <p14:tracePt t="56434" x="3568700" y="3375025"/>
          <p14:tracePt t="56435" x="3582988" y="3382963"/>
          <p14:tracePt t="56453" x="3838575" y="3560763"/>
          <p14:tracePt t="56465" x="3962400" y="3668713"/>
          <p14:tracePt t="56483" x="4046538" y="3768725"/>
          <p14:tracePt t="56501" x="4062413" y="3800475"/>
          <p14:tracePt t="56520" x="4086225" y="3822700"/>
          <p14:tracePt t="56532" x="4124325" y="3854450"/>
          <p14:tracePt t="56550" x="4194175" y="3908425"/>
          <p14:tracePt t="56568" x="4270375" y="3954463"/>
          <p14:tracePt t="56586" x="4302125" y="3970338"/>
          <p14:tracePt t="56598" x="4310063" y="3970338"/>
          <p14:tracePt t="56766" x="4310063" y="3962400"/>
          <p14:tracePt t="56768" x="4310063" y="3954463"/>
          <p14:tracePt t="56770" x="4310063" y="3946525"/>
          <p14:tracePt t="56786" x="4310063" y="3830638"/>
          <p14:tracePt t="56787" x="4310063" y="3822700"/>
          <p14:tracePt t="56798" x="4310063" y="3744913"/>
          <p14:tracePt t="56799" x="4310063" y="3730625"/>
          <p14:tracePt t="56817" x="4294188" y="3606800"/>
          <p14:tracePt t="56835" x="4278313" y="3498850"/>
          <p14:tracePt t="56853" x="4278313" y="3321050"/>
          <p14:tracePt t="56865" x="4278313" y="3167063"/>
          <p14:tracePt t="56883" x="4278313" y="2965450"/>
          <p14:tracePt t="56884" x="4278313" y="2957513"/>
          <p14:tracePt t="56902" x="4278313" y="2795588"/>
          <p14:tracePt t="56920" x="4262438" y="2687638"/>
          <p14:tracePt t="56932" x="4248150" y="2625725"/>
          <p14:tracePt t="56950" x="4240213" y="2579688"/>
          <p14:tracePt t="56968" x="4240213" y="2555875"/>
          <p14:tracePt t="56987" x="4232275" y="2555875"/>
          <p14:tracePt t="57284" x="4232275" y="2563813"/>
          <p14:tracePt t="57285" x="4232275" y="2571750"/>
          <p14:tracePt t="57290" x="4232275" y="2587625"/>
          <p14:tracePt t="57302" x="4232275" y="2633663"/>
          <p14:tracePt t="57320" x="4232275" y="2695575"/>
          <p14:tracePt t="57321" x="4232275" y="2703513"/>
          <p14:tracePt t="57333" x="4232275" y="2741613"/>
          <p14:tracePt t="57351" x="4232275" y="2795588"/>
          <p14:tracePt t="57369" x="4232275" y="2827338"/>
          <p14:tracePt t="57387" x="4232275" y="2857500"/>
          <p14:tracePt t="57399" x="4240213" y="2881313"/>
          <p14:tracePt t="57417" x="4240213" y="2895600"/>
          <p14:tracePt t="57418" x="4240213" y="2903538"/>
          <p14:tracePt t="57435" x="4248150" y="2911475"/>
          <p14:tracePt t="57454" x="4256088" y="2927350"/>
          <p14:tracePt t="57466" x="4256088" y="2943225"/>
          <p14:tracePt t="57484" x="4262438" y="2943225"/>
          <p14:tracePt t="58307" x="4262438" y="2949575"/>
          <p14:tracePt t="58309" x="4262438" y="2957513"/>
          <p14:tracePt t="58311" x="4270375" y="2965450"/>
          <p14:tracePt t="58321" x="4378325" y="3065463"/>
          <p14:tracePt t="58333" x="4587875" y="3243263"/>
          <p14:tracePt t="58334" x="4610100" y="3267075"/>
          <p14:tracePt t="58352" x="5065713" y="3568700"/>
          <p14:tracePt t="58370" x="5722938" y="3792538"/>
          <p14:tracePt t="58388" x="6108700" y="3938588"/>
          <p14:tracePt t="58400" x="6200775" y="4016375"/>
          <p14:tracePt t="58418" x="6200775" y="4078288"/>
          <p14:tracePt t="58419" x="6200775" y="4086225"/>
          <p14:tracePt t="58437" x="6146800" y="4132263"/>
          <p14:tracePt t="58455" x="6070600" y="4216400"/>
          <p14:tracePt t="58467" x="6030913" y="4270375"/>
          <p14:tracePt t="58485" x="5992813" y="4310063"/>
          <p14:tracePt t="58503" x="5984875" y="4310063"/>
          <p14:tracePt t="58524" x="5984875" y="4316413"/>
          <p14:tracePt t="58536" x="5976938" y="4316413"/>
          <p14:tracePt t="58552" x="5946775" y="4316413"/>
          <p14:tracePt t="58570" x="5876925" y="4302125"/>
          <p14:tracePt t="58588" x="5800725" y="4270375"/>
          <p14:tracePt t="58601" x="5722938" y="4240213"/>
          <p14:tracePt t="58619" x="5622925" y="4186238"/>
          <p14:tracePt t="58637" x="5507038" y="4116388"/>
          <p14:tracePt t="58655" x="5399088" y="4054475"/>
          <p14:tracePt t="58667" x="5337175" y="4008438"/>
          <p14:tracePt t="58685" x="5221288" y="3922713"/>
          <p14:tracePt t="58686" x="5213350" y="3914775"/>
          <p14:tracePt t="58703" x="5119688" y="3854450"/>
          <p14:tracePt t="58704" x="5105400" y="3838575"/>
          <p14:tracePt t="58722" x="5051425" y="3800475"/>
          <p14:tracePt t="58734" x="5035550" y="3784600"/>
          <p14:tracePt t="58752" x="5011738" y="3760788"/>
          <p14:tracePt t="58770" x="4973638" y="3730625"/>
          <p14:tracePt t="58788" x="4911725" y="3690938"/>
          <p14:tracePt t="58789" x="4911725" y="3684588"/>
          <p14:tracePt t="58801" x="4887913" y="3668713"/>
          <p14:tracePt t="58819" x="4881563" y="3660775"/>
          <p14:tracePt t="58837" x="4857750" y="3652838"/>
          <p14:tracePt t="58856" x="4827588" y="3629025"/>
          <p14:tracePt t="58868" x="4795838" y="3614738"/>
          <p14:tracePt t="58886" x="4765675" y="3590925"/>
          <p14:tracePt t="58904" x="4733925" y="3568700"/>
          <p14:tracePt t="58922" x="4695825" y="3544888"/>
          <p14:tracePt t="58934" x="4672013" y="3529013"/>
          <p14:tracePt t="58952" x="4641850" y="3506788"/>
          <p14:tracePt t="58970" x="4602163" y="3490913"/>
          <p14:tracePt t="58989" x="4587875" y="3475038"/>
          <p14:tracePt t="59001" x="4572000" y="3467100"/>
          <p14:tracePt t="59019" x="4564063" y="3467100"/>
          <p14:tracePt t="59037" x="4556125" y="3467100"/>
          <p14:tracePt t="59055" x="4541838" y="3459163"/>
          <p14:tracePt t="59067" x="4525963" y="3459163"/>
          <p14:tracePt t="59086" x="4510088" y="3444875"/>
          <p14:tracePt t="59104" x="4494213" y="3444875"/>
          <p14:tracePt t="59122" x="4486275" y="3444875"/>
          <p14:tracePt t="59288" x="4479925" y="3444875"/>
          <p14:tracePt t="59297" x="4479925" y="3436938"/>
          <p14:tracePt t="59299" x="4471988" y="3436938"/>
          <p14:tracePt t="59304" x="4464050" y="3429000"/>
          <p14:tracePt t="59322" x="4418013" y="3413125"/>
          <p14:tracePt t="59334" x="4402138" y="3405188"/>
          <p14:tracePt t="59353" x="4378325" y="3405188"/>
          <p14:tracePt t="59449" x="4371975" y="3405188"/>
          <p14:tracePt t="59462" x="4364038" y="3405188"/>
          <p14:tracePt t="59524" x="4356100" y="3405188"/>
          <p14:tracePt t="59527" x="4356100" y="3413125"/>
          <p14:tracePt t="59532" x="4348163" y="3413125"/>
          <p14:tracePt t="59535" x="4340225" y="3421063"/>
          <p14:tracePt t="59553" x="4262438" y="3467100"/>
          <p14:tracePt t="59571" x="4216400" y="3482975"/>
          <p14:tracePt t="59593" x="4208463" y="3482975"/>
          <p14:tracePt t="59601" x="4200525" y="3452813"/>
          <p14:tracePt t="59602" x="4200525" y="3444875"/>
          <p14:tracePt t="59620" x="4162425" y="3328988"/>
          <p14:tracePt t="59638" x="4140200" y="3305175"/>
          <p14:tracePt t="59687" x="4132263" y="3305175"/>
          <p14:tracePt t="59689" x="4124325" y="3305175"/>
          <p14:tracePt t="59692" x="4116388" y="3305175"/>
          <p14:tracePt t="59704" x="4070350" y="3313113"/>
          <p14:tracePt t="59705" x="4062413" y="3321050"/>
          <p14:tracePt t="59723" x="3962400" y="3367088"/>
          <p14:tracePt t="59735" x="3892550" y="3405188"/>
          <p14:tracePt t="59753" x="3776663" y="3490913"/>
          <p14:tracePt t="59771" x="3636963" y="3575050"/>
          <p14:tracePt t="59789" x="3529013" y="3652838"/>
          <p14:tracePt t="59790" x="3521075" y="3652838"/>
          <p14:tracePt t="59802" x="3467100" y="3698875"/>
          <p14:tracePt t="59820" x="3398838" y="3760788"/>
          <p14:tracePt t="59838" x="3351213" y="3806825"/>
          <p14:tracePt t="59856" x="3328988" y="3854450"/>
          <p14:tracePt t="59868" x="3321050" y="3876675"/>
          <p14:tracePt t="59887" x="3321050" y="3930650"/>
          <p14:tracePt t="59905" x="3336925" y="3962400"/>
          <p14:tracePt t="59923" x="3398838" y="3984625"/>
          <p14:tracePt t="59935" x="3475038" y="3992563"/>
          <p14:tracePt t="59953" x="3714750" y="3976688"/>
          <p14:tracePt t="59971" x="4078288" y="3900488"/>
          <p14:tracePt t="59972" x="4100513" y="3892550"/>
          <p14:tracePt t="59990" x="4510088" y="3752850"/>
          <p14:tracePt t="60002" x="4725988" y="3660775"/>
          <p14:tracePt t="60020" x="5011738" y="3482975"/>
          <p14:tracePt t="60038" x="5173663" y="3336925"/>
          <p14:tracePt t="60056" x="5283200" y="3173413"/>
          <p14:tracePt t="60057" x="5289550" y="3167063"/>
          <p14:tracePt t="60068" x="5359400" y="3073400"/>
          <p14:tracePt t="60069" x="5367338" y="3057525"/>
          <p14:tracePt t="60087" x="5507038" y="2895600"/>
          <p14:tracePt t="60105" x="5629275" y="2749550"/>
          <p14:tracePt t="60123" x="5676900" y="2671763"/>
          <p14:tracePt t="60135" x="5691188" y="2641600"/>
          <p14:tracePt t="60153" x="5699125" y="2633663"/>
          <p14:tracePt t="60172" x="5699125" y="2625725"/>
          <p14:tracePt t="60190" x="5730875" y="2617788"/>
          <p14:tracePt t="60202" x="5784850" y="2609850"/>
          <p14:tracePt t="60220" x="5900738" y="2657475"/>
          <p14:tracePt t="60238" x="6070600" y="2733675"/>
          <p14:tracePt t="60239" x="6078538" y="2741613"/>
          <p14:tracePt t="60257" x="6270625" y="2827338"/>
          <p14:tracePt t="60269" x="6386513" y="2881313"/>
          <p14:tracePt t="60287" x="6564313" y="2957513"/>
          <p14:tracePt t="60305" x="6811963" y="3065463"/>
          <p14:tracePt t="60323" x="7089775" y="3143250"/>
          <p14:tracePt t="60324" x="7105650" y="3143250"/>
          <p14:tracePt t="60335" x="7229475" y="3173413"/>
          <p14:tracePt t="60336" x="7235825" y="3173413"/>
          <p14:tracePt t="60354" x="7359650" y="3197225"/>
          <p14:tracePt t="60372" x="7383463" y="3205163"/>
          <p14:tracePt t="60399" x="7383463" y="3213100"/>
          <p14:tracePt t="60406" x="7383463" y="3221038"/>
          <p14:tracePt t="60420" x="7383463" y="3251200"/>
          <p14:tracePt t="60421" x="7383463" y="3259138"/>
          <p14:tracePt t="60439" x="7367588" y="3321050"/>
          <p14:tracePt t="60457" x="7351713" y="3367088"/>
          <p14:tracePt t="60469" x="7337425" y="3398838"/>
          <p14:tracePt t="60487" x="7313613" y="3429000"/>
          <p14:tracePt t="60505" x="7275513" y="3452813"/>
          <p14:tracePt t="60506" x="7275513" y="3459163"/>
          <p14:tracePt t="60524" x="7243763" y="3482975"/>
          <p14:tracePt t="60536" x="7221538" y="3490913"/>
          <p14:tracePt t="60554" x="7205663" y="3490913"/>
          <p14:tracePt t="60572" x="7205663" y="3498850"/>
          <p14:tracePt t="60590" x="7197725" y="3498850"/>
          <p14:tracePt t="60686" x="7197725" y="3490913"/>
          <p14:tracePt t="60689" x="7197725" y="3482975"/>
          <p14:tracePt t="60694" x="7197725" y="3459163"/>
          <p14:tracePt t="60705" x="7197725" y="3429000"/>
          <p14:tracePt t="60724" x="7197725" y="3413125"/>
          <p14:tracePt t="60736" x="7197725" y="3405188"/>
          <p14:tracePt t="60754" x="7197725" y="3375025"/>
          <p14:tracePt t="60772" x="7181850" y="3336925"/>
          <p14:tracePt t="60790" x="7167563" y="3321050"/>
          <p14:tracePt t="60803" x="7167563" y="3305175"/>
          <p14:tracePt t="60826" x="7159625" y="3305175"/>
          <p14:tracePt t="60839" x="7151688" y="3297238"/>
          <p14:tracePt t="60857" x="7135813" y="3289300"/>
          <p14:tracePt t="60869" x="7135813" y="3282950"/>
          <p14:tracePt t="60870" x="7127875" y="3282950"/>
          <p14:tracePt t="60887" x="7119938" y="3275013"/>
          <p14:tracePt t="60906" x="7113588" y="3267075"/>
          <p14:tracePt t="60924" x="7097713" y="3267075"/>
          <p14:tracePt t="60936" x="7089775" y="3267075"/>
          <p14:tracePt t="60954" x="7081838" y="3267075"/>
          <p14:tracePt t="61292" x="7081838" y="3259138"/>
          <p14:tracePt t="61294" x="7073900" y="3259138"/>
          <p14:tracePt t="61297" x="7065963" y="3259138"/>
          <p14:tracePt t="61306" x="7058025" y="3235325"/>
          <p14:tracePt t="61318" x="7051675" y="3213100"/>
          <p14:tracePt t="61337" x="7035800" y="3181350"/>
          <p14:tracePt t="61355" x="7027863" y="3167063"/>
          <p14:tracePt t="61373" x="7027863" y="3151188"/>
          <p14:tracePt t="61385" x="7019925" y="3143250"/>
          <p14:tracePt t="61460" x="7019925" y="3135313"/>
          <p14:tracePt t="62471" x="7019925" y="3143250"/>
          <p14:tracePt t="62472" x="7019925" y="3151188"/>
          <p14:tracePt t="62477" x="7019925" y="3173413"/>
          <p14:tracePt t="62477" x="7019925" y="3181350"/>
          <p14:tracePt t="62489" x="7027863" y="3228975"/>
          <p14:tracePt t="62507" x="7058025" y="3289300"/>
          <p14:tracePt t="62520" x="7089775" y="3328988"/>
          <p14:tracePt t="62538" x="7135813" y="3390900"/>
          <p14:tracePt t="62556" x="7221538" y="3482975"/>
          <p14:tracePt t="62574" x="7351713" y="3629025"/>
          <p14:tracePt t="62592" x="7413625" y="3698875"/>
          <p14:tracePt t="62604" x="7421563" y="3706813"/>
          <p14:tracePt t="62623" x="7421563" y="3722688"/>
          <p14:tracePt t="62641" x="7421563" y="3752850"/>
          <p14:tracePt t="62653" x="7405688" y="3784600"/>
          <p14:tracePt t="62671" x="7391400" y="3814763"/>
          <p14:tracePt t="62689" x="7367588" y="3860800"/>
          <p14:tracePt t="62708" x="7329488" y="3930650"/>
          <p14:tracePt t="62720" x="7267575" y="4008438"/>
          <p14:tracePt t="62738" x="7143750" y="4170363"/>
          <p14:tracePt t="62739" x="7135813" y="4178300"/>
          <p14:tracePt t="62756" x="7004050" y="4340225"/>
          <p14:tracePt t="62774" x="6842125" y="4502150"/>
          <p14:tracePt t="62775" x="6834188" y="4518025"/>
          <p14:tracePt t="62787" x="6696075" y="4641850"/>
          <p14:tracePt t="62805" x="6448425" y="4819650"/>
          <p14:tracePt t="62823" x="6186488" y="4981575"/>
          <p14:tracePt t="62841" x="5962650" y="5097463"/>
          <p14:tracePt t="62853" x="5854700" y="5151438"/>
          <p14:tracePt t="62871" x="5691188" y="5189538"/>
          <p14:tracePt t="62872" x="5684838" y="5189538"/>
          <p14:tracePt t="62890" x="5521325" y="5181600"/>
          <p14:tracePt t="62908" x="5321300" y="5073650"/>
          <p14:tracePt t="62920" x="5159375" y="4957763"/>
          <p14:tracePt t="62938" x="4903788" y="4672013"/>
          <p14:tracePt t="62956" x="4641850" y="4208463"/>
          <p14:tracePt t="62957" x="4625975" y="4178300"/>
          <p14:tracePt t="62974" x="4348163" y="3544888"/>
          <p14:tracePt t="62975" x="4332288" y="3506788"/>
          <p14:tracePt t="62987" x="4170363" y="3097213"/>
          <p14:tracePt t="63005" x="4024313" y="2657475"/>
          <p14:tracePt t="63023" x="4008438" y="2439988"/>
          <p14:tracePt t="63041" x="4070350" y="2278063"/>
          <p14:tracePt t="63042" x="4078288" y="2270125"/>
          <p14:tracePt t="63053" x="4132263" y="2178050"/>
          <p14:tracePt t="63054" x="4140200" y="2170113"/>
          <p14:tracePt t="63072" x="4248150" y="2054225"/>
          <p14:tracePt t="63090" x="4371975" y="1970088"/>
          <p14:tracePt t="63108" x="4494213" y="1922463"/>
          <p14:tracePt t="63120" x="4595813" y="1892300"/>
          <p14:tracePt t="63138" x="4819650" y="1876425"/>
          <p14:tracePt t="63139" x="4833938" y="1876425"/>
          <p14:tracePt t="63156" x="5089525" y="1900238"/>
          <p14:tracePt t="63175" x="5421313" y="1976438"/>
          <p14:tracePt t="63187" x="5676900" y="2046288"/>
          <p14:tracePt t="63205" x="6046788" y="2162175"/>
          <p14:tracePt t="63223" x="6378575" y="2286000"/>
          <p14:tracePt t="63224" x="6394450" y="2293938"/>
          <p14:tracePt t="63241" x="6672263" y="2417763"/>
          <p14:tracePt t="63242" x="6688138" y="2417763"/>
          <p14:tracePt t="63254" x="6850063" y="2493963"/>
          <p14:tracePt t="63272" x="7073900" y="2609850"/>
          <p14:tracePt t="63290" x="7275513" y="2725738"/>
          <p14:tracePt t="63308" x="7445375" y="2819400"/>
          <p14:tracePt t="63320" x="7507288" y="2849563"/>
          <p14:tracePt t="63321" x="7515225" y="2849563"/>
          <p14:tracePt t="63338" x="7553325" y="2865438"/>
          <p14:tracePt t="66057" x="7545388" y="2865438"/>
          <p14:tracePt t="66061" x="7537450" y="2865438"/>
          <p14:tracePt t="66062" x="7529513" y="2865438"/>
          <p14:tracePt t="66075" x="7459663" y="2865438"/>
          <p14:tracePt t="66093" x="7297738" y="2865438"/>
          <p14:tracePt t="66111" x="7043738" y="2841625"/>
          <p14:tracePt t="66123" x="6827838" y="2827338"/>
          <p14:tracePt t="66141" x="6448425" y="2827338"/>
          <p14:tracePt t="66142" x="6432550" y="2827338"/>
          <p14:tracePt t="66160" x="6132513" y="2849563"/>
          <p14:tracePt t="66178" x="5930900" y="2911475"/>
          <p14:tracePt t="66190" x="5822950" y="2973388"/>
          <p14:tracePt t="66208" x="5661025" y="3105150"/>
          <p14:tracePt t="66226" x="5553075" y="3213100"/>
          <p14:tracePt t="66227" x="5545138" y="3221038"/>
          <p14:tracePt t="66244" x="5453063" y="3336925"/>
          <p14:tracePt t="66245" x="5445125" y="3351213"/>
          <p14:tracePt t="66257" x="5343525" y="3459163"/>
          <p14:tracePt t="66275" x="5189538" y="3652838"/>
          <p14:tracePt t="66293" x="5043488" y="3846513"/>
          <p14:tracePt t="66311" x="4949825" y="4000500"/>
          <p14:tracePt t="66312" x="4943475" y="4008438"/>
          <p14:tracePt t="66323" x="4895850" y="4100513"/>
          <p14:tracePt t="66324" x="4887913" y="4108450"/>
          <p14:tracePt t="66342" x="4803775" y="4256088"/>
          <p14:tracePt t="66360" x="4749800" y="4371975"/>
          <p14:tracePt t="66378" x="4711700" y="4440238"/>
          <p14:tracePt t="66390" x="4687888" y="4479925"/>
          <p14:tracePt t="66408" x="4657725" y="4525963"/>
          <p14:tracePt t="66427" x="4633913" y="4556125"/>
          <p14:tracePt t="66445" x="4610100" y="4579938"/>
          <p14:tracePt t="66457" x="4587875" y="4587875"/>
          <p14:tracePt t="66475" x="4548188" y="4610100"/>
          <p14:tracePt t="66493" x="4486275" y="4633913"/>
          <p14:tracePt t="66494" x="4486275" y="4641850"/>
          <p14:tracePt t="66511" x="4448175" y="4657725"/>
          <p14:tracePt t="66512" x="4440238" y="4657725"/>
          <p14:tracePt t="66523" x="4425950" y="4664075"/>
          <p14:tracePt t="66542" x="4410075" y="4679950"/>
          <p14:tracePt t="66739" x="4402138" y="4679950"/>
          <p14:tracePt t="66750" x="4402138" y="4687888"/>
          <p14:tracePt t="66753" x="4394200" y="4687888"/>
          <p14:tracePt t="66760" x="4394200" y="4695825"/>
          <p14:tracePt t="66778" x="4378325" y="4711700"/>
          <p14:tracePt t="66812" x="4371975" y="4711700"/>
          <p14:tracePt t="66821" x="4371975" y="4718050"/>
          <p14:tracePt t="67149" x="4364038" y="4718050"/>
          <p14:tracePt t="67156" x="4364038" y="4725988"/>
          <p14:tracePt t="67159" x="4356100" y="4733925"/>
          <p14:tracePt t="67171" x="4356100" y="4741863"/>
          <p14:tracePt t="67179" x="4348163" y="4741863"/>
          <p14:tracePt t="67191" x="4348163" y="4749800"/>
          <p14:tracePt t="67209" x="4332288" y="4765675"/>
          <p14:tracePt t="67227" x="4324350" y="4779963"/>
          <p14:tracePt t="67245" x="4316413" y="4787900"/>
          <p14:tracePt t="67258" x="4316413" y="4795838"/>
          <p14:tracePt t="67287" x="4310063" y="4795838"/>
          <p14:tracePt t="67294" x="4310063" y="4803775"/>
          <p14:tracePt t="67338" x="4310063" y="4811713"/>
          <p14:tracePt t="67339" x="4302125" y="4811713"/>
          <p14:tracePt t="67522" x="4294188" y="4811713"/>
          <p14:tracePt t="67529" x="4294188" y="4819650"/>
          <p14:tracePt t="67533" x="4286250" y="4819650"/>
          <p14:tracePt t="67552" x="4286250" y="4827588"/>
          <p14:tracePt t="67581" x="4278313" y="4827588"/>
          <p14:tracePt t="67590" x="4270375" y="4827588"/>
          <p14:tracePt t="67603" x="4262438" y="4827588"/>
          <p14:tracePt t="67609" x="4262438" y="4819650"/>
          <p14:tracePt t="67628" x="4248150" y="4795838"/>
          <p14:tracePt t="67646" x="4240213" y="4765675"/>
          <p14:tracePt t="67658" x="4232275" y="4757738"/>
          <p14:tracePt t="67676" x="4224338" y="4749800"/>
          <p14:tracePt t="67694" x="4216400" y="4741863"/>
          <p14:tracePt t="67713" x="4200525" y="4741863"/>
          <p14:tracePt t="67728" x="4194175" y="4741863"/>
          <p14:tracePt t="67754" x="4186238" y="4741863"/>
          <p14:tracePt t="67801" x="4178300" y="4741863"/>
          <p14:tracePt t="67827" x="4178300" y="4749800"/>
          <p14:tracePt t="67843" x="4178300" y="4757738"/>
          <p14:tracePt t="67847" x="4178300" y="4765675"/>
          <p14:tracePt t="67854" x="4178300" y="4772025"/>
          <p14:tracePt t="67860" x="4178300" y="4779963"/>
          <p14:tracePt t="67876" x="4178300" y="4795838"/>
          <p14:tracePt t="67895" x="4178300" y="4819650"/>
          <p14:tracePt t="67913" x="4194175" y="4841875"/>
          <p14:tracePt t="67925" x="4194175" y="4849813"/>
          <p14:tracePt t="67944" x="4200525" y="4865688"/>
          <p14:tracePt t="67961" x="4208463" y="4887913"/>
          <p14:tracePt t="67979" x="4208463" y="4903788"/>
          <p14:tracePt t="67992" x="4208463" y="4911725"/>
          <p14:tracePt t="68010" x="4208463" y="4919663"/>
          <p14:tracePt t="68196" x="4208463" y="4911725"/>
          <p14:tracePt t="68203" x="4208463" y="4903788"/>
          <p14:tracePt t="68208" x="4200525" y="4903788"/>
          <p14:tracePt t="68210" x="4200525" y="4895850"/>
          <p14:tracePt t="68228" x="4194175" y="4881563"/>
          <p14:tracePt t="68247" x="4186238" y="4849813"/>
          <p14:tracePt t="68259" x="4170363" y="4827588"/>
          <p14:tracePt t="68277" x="4162425" y="4779963"/>
          <p14:tracePt t="68295" x="4154488" y="4725988"/>
          <p14:tracePt t="68313" x="4146550" y="4672013"/>
          <p14:tracePt t="68314" x="4146550" y="4664075"/>
          <p14:tracePt t="68325" x="4140200" y="4625975"/>
          <p14:tracePt t="68343" x="4132263" y="4587875"/>
          <p14:tracePt t="68362" x="4132263" y="4556125"/>
          <p14:tracePt t="68380" x="4124325" y="4533900"/>
          <p14:tracePt t="68392" x="4124325" y="4518025"/>
          <p14:tracePt t="68410" x="4124325" y="4502150"/>
          <p14:tracePt t="68429" x="4124325" y="4486275"/>
          <p14:tracePt t="68447" x="4124325" y="4471988"/>
          <p14:tracePt t="68459" x="4124325" y="4456113"/>
          <p14:tracePt t="68477" x="4124325" y="4440238"/>
          <p14:tracePt t="68495" x="4132263" y="4418013"/>
          <p14:tracePt t="68513" x="4140200" y="4402138"/>
          <p14:tracePt t="68514" x="4146550" y="4394200"/>
          <p14:tracePt t="68526" x="4146550" y="4378325"/>
          <p14:tracePt t="68544" x="4154488" y="4364038"/>
          <p14:tracePt t="68562" x="4154488" y="4356100"/>
          <p14:tracePt t="68580" x="4162425" y="4356100"/>
          <p14:tracePt t="68691" x="4170363" y="4348163"/>
          <p14:tracePt t="68696" x="4178300" y="4348163"/>
          <p14:tracePt t="68706" x="4178300" y="4340225"/>
          <p14:tracePt t="68714" x="4186238" y="4340225"/>
          <p14:tracePt t="68743" x="4194175" y="4340225"/>
          <p14:tracePt t="68763" x="4194175" y="4332288"/>
          <p14:tracePt t="68790" x="4200525" y="4332288"/>
          <p14:tracePt t="68907" x="4208463" y="4332288"/>
          <p14:tracePt t="68913" x="4216400" y="4332288"/>
          <p14:tracePt t="68918" x="4224338" y="4332288"/>
          <p14:tracePt t="68926" x="4240213" y="4332288"/>
          <p14:tracePt t="68944" x="4294188" y="4332288"/>
          <p14:tracePt t="68962" x="4402138" y="4332288"/>
          <p14:tracePt t="68963" x="4410075" y="4332288"/>
          <p14:tracePt t="68981" x="4572000" y="4310063"/>
          <p14:tracePt t="68993" x="4733925" y="4286250"/>
          <p14:tracePt t="69011" x="5089525" y="4248150"/>
          <p14:tracePt t="69029" x="5453063" y="4178300"/>
          <p14:tracePt t="69047" x="5730875" y="4100513"/>
          <p14:tracePt t="69048" x="5745163" y="4100513"/>
          <p14:tracePt t="69060" x="5876925" y="4046538"/>
          <p14:tracePt t="69078" x="6054725" y="3938588"/>
          <p14:tracePt t="69096" x="6178550" y="3860800"/>
          <p14:tracePt t="69114" x="6248400" y="3806825"/>
          <p14:tracePt t="69126" x="6278563" y="3784600"/>
          <p14:tracePt t="69144" x="6310313" y="3738563"/>
          <p14:tracePt t="69163" x="6324600" y="3706813"/>
          <p14:tracePt t="69181" x="6340475" y="3690938"/>
          <p14:tracePt t="69193" x="6356350" y="3676650"/>
          <p14:tracePt t="69211" x="6386513" y="3629025"/>
          <p14:tracePt t="69229" x="6448425" y="3552825"/>
          <p14:tracePt t="69230" x="6448425" y="3544888"/>
          <p14:tracePt t="69248" x="6486525" y="3475038"/>
          <p14:tracePt t="69260" x="6510338" y="3452813"/>
          <p14:tracePt t="69278" x="6518275" y="3421063"/>
          <p14:tracePt t="69296" x="6534150" y="3413125"/>
          <p14:tracePt t="69314" x="6548438" y="3398838"/>
          <p14:tracePt t="69326" x="6564313" y="3390900"/>
          <p14:tracePt t="69345" x="6572250" y="3382963"/>
          <p14:tracePt t="69363" x="6588125" y="3367088"/>
          <p14:tracePt t="69381" x="6610350" y="3351213"/>
          <p14:tracePt t="69393" x="6634163" y="3328988"/>
          <p14:tracePt t="69412" x="6664325" y="3297238"/>
          <p14:tracePt t="69430" x="6680200" y="3267075"/>
          <p14:tracePt t="69448" x="6704013" y="3243263"/>
          <p14:tracePt t="69460" x="6711950" y="3228975"/>
          <p14:tracePt t="69478" x="6726238" y="3221038"/>
          <p14:tracePt t="70004" x="6734175" y="3213100"/>
          <p14:tracePt t="70021" x="6734175" y="3205163"/>
          <p14:tracePt t="70032" x="6742113" y="3205163"/>
          <p14:tracePt t="70898" x="6750050" y="3205163"/>
          <p14:tracePt t="70902" x="6757988" y="3205163"/>
          <p14:tracePt t="70905" x="6757988" y="3197225"/>
          <p14:tracePt t="70910" x="6765925" y="3197225"/>
          <p14:tracePt t="70928" x="6772275" y="3189288"/>
          <p14:tracePt t="70946" x="6780213" y="3189288"/>
          <p14:tracePt t="70966" x="6788150" y="3189288"/>
          <p14:tracePt t="70983" x="6788150" y="3181350"/>
          <p14:tracePt t="71022" x="6796088" y="3181350"/>
          <p14:tracePt t="72128" x="6788150" y="3181350"/>
          <p14:tracePt t="72131" x="6780213" y="3181350"/>
          <p14:tracePt t="72136" x="6772275" y="3181350"/>
          <p14:tracePt t="72148" x="6726238" y="3189288"/>
          <p14:tracePt t="72166" x="6588125" y="3181350"/>
          <p14:tracePt t="72178" x="6472238" y="3159125"/>
          <p14:tracePt t="72196" x="6294438" y="3119438"/>
          <p14:tracePt t="72214" x="6178550" y="3113088"/>
          <p14:tracePt t="72232" x="6124575" y="3113088"/>
          <p14:tracePt t="72244" x="6116638" y="3113088"/>
          <p14:tracePt t="72352" x="6108700" y="3113088"/>
          <p14:tracePt t="72358" x="6100763" y="3113088"/>
          <p14:tracePt t="72360" x="6100763" y="3119438"/>
          <p14:tracePt t="72366" x="6070600" y="3143250"/>
          <p14:tracePt t="72378" x="6000750" y="3205163"/>
          <p14:tracePt t="72397" x="5900738" y="3289300"/>
          <p14:tracePt t="72415" x="5784850" y="3390900"/>
          <p14:tracePt t="72433" x="5607050" y="3514725"/>
          <p14:tracePt t="72445" x="5529263" y="3568700"/>
          <p14:tracePt t="72463" x="5429250" y="3644900"/>
          <p14:tracePt t="72481" x="5321300" y="3738563"/>
          <p14:tracePt t="72499" x="5197475" y="3854450"/>
          <p14:tracePt t="72512" x="5097463" y="3954463"/>
          <p14:tracePt t="72530" x="4981575" y="4086225"/>
          <p14:tracePt t="72548" x="4887913" y="4186238"/>
          <p14:tracePt t="72566" x="4819650" y="4256088"/>
          <p14:tracePt t="72578" x="4779963" y="4294188"/>
          <p14:tracePt t="72598" x="4718050" y="4348163"/>
          <p14:tracePt t="72599" x="4711700" y="4348163"/>
          <p14:tracePt t="72615" x="4657725" y="4394200"/>
          <p14:tracePt t="72633" x="4618038" y="4440238"/>
          <p14:tracePt t="72645" x="4595813" y="4456113"/>
          <p14:tracePt t="72663" x="4579938" y="4471988"/>
          <p14:tracePt t="72681" x="4564063" y="4486275"/>
          <p14:tracePt t="72700" x="4556125" y="4494213"/>
          <p14:tracePt t="72712" x="4533900" y="4502150"/>
          <p14:tracePt t="72730" x="4510088" y="4502150"/>
          <p14:tracePt t="72748" x="4494213" y="4510088"/>
          <p14:tracePt t="72766" x="4486275" y="4510088"/>
          <p14:tracePt t="72778" x="4471988" y="4518025"/>
          <p14:tracePt t="72797" x="4448175" y="4541838"/>
          <p14:tracePt t="72815" x="4410075" y="4556125"/>
          <p14:tracePt t="72833" x="4371975" y="4587875"/>
          <p14:tracePt t="72845" x="4348163" y="4610100"/>
          <p14:tracePt t="72864" x="4302125" y="4649788"/>
          <p14:tracePt t="72882" x="4262438" y="4679950"/>
          <p14:tracePt t="72900" x="4232275" y="4711700"/>
          <p14:tracePt t="72912" x="4216400" y="4725988"/>
          <p14:tracePt t="72930" x="4200525" y="4733925"/>
          <p14:tracePt t="72948" x="4200525" y="4741863"/>
          <p14:tracePt t="72966" x="4186238" y="4741863"/>
          <p14:tracePt t="72988" x="4186238" y="4749800"/>
          <p14:tracePt t="72997" x="4186238" y="4757738"/>
          <p14:tracePt t="73015" x="4208463" y="4765675"/>
          <p14:tracePt t="73033" x="4262438" y="4772025"/>
          <p14:tracePt t="73034" x="4270375" y="4772025"/>
          <p14:tracePt t="73045" x="4316413" y="4772025"/>
          <p14:tracePt t="73046" x="4324350" y="4772025"/>
          <p14:tracePt t="73064" x="4410075" y="4749800"/>
          <p14:tracePt t="73082" x="4510088" y="4725988"/>
          <p14:tracePt t="73100" x="4633913" y="4695825"/>
          <p14:tracePt t="73112" x="4711700" y="4672013"/>
          <p14:tracePt t="73131" x="4827588" y="4649788"/>
          <p14:tracePt t="73148" x="4873625" y="4649788"/>
          <p14:tracePt t="73167" x="4895850" y="4649788"/>
          <p14:tracePt t="73179" x="4903788" y="4649788"/>
          <p14:tracePt t="73197" x="4911725" y="4649788"/>
          <p14:tracePt t="73215" x="4927600" y="4649788"/>
          <p14:tracePt t="73233" x="4935538" y="4649788"/>
          <p14:tracePt t="73249" x="4943475" y="4649788"/>
          <p14:tracePt t="73264" x="4949825" y="4649788"/>
          <p14:tracePt t="73283" x="4957763" y="4649788"/>
          <p14:tracePt t="73300" x="4957763" y="4657725"/>
          <p14:tracePt t="73312" x="4973638" y="4664075"/>
          <p14:tracePt t="73330" x="5027613" y="4695825"/>
          <p14:tracePt t="73349" x="5073650" y="4725988"/>
          <p14:tracePt t="73367" x="5113338" y="4741863"/>
          <p14:tracePt t="73379" x="5127625" y="4741863"/>
          <p14:tracePt t="73397" x="5143500" y="4757738"/>
          <p14:tracePt t="73432" x="5151438" y="4765675"/>
          <p14:tracePt t="73439" x="5151438" y="4772025"/>
          <p14:tracePt t="73446" x="5151438" y="4779963"/>
          <p14:tracePt t="73464" x="5159375" y="4819650"/>
          <p14:tracePt t="73482" x="5159375" y="4865688"/>
          <p14:tracePt t="73500" x="5151438" y="4927600"/>
          <p14:tracePt t="73512" x="5127625" y="4973638"/>
          <p14:tracePt t="73531" x="5105400" y="5027613"/>
          <p14:tracePt t="73549" x="5065713" y="5065713"/>
          <p14:tracePt t="73567" x="5011738" y="5105400"/>
          <p14:tracePt t="73579" x="4965700" y="5119688"/>
          <p14:tracePt t="73597" x="4887913" y="5151438"/>
          <p14:tracePt t="73598" x="4881563" y="5151438"/>
          <p14:tracePt t="73616" x="4827588" y="5173663"/>
          <p14:tracePt t="73634" x="4787900" y="5189538"/>
          <p14:tracePt t="73646" x="4765675" y="5197475"/>
          <p14:tracePt t="73664" x="4749800" y="5205413"/>
          <p14:tracePt t="73682" x="4725988" y="5205413"/>
          <p14:tracePt t="73700" x="4703763" y="5205413"/>
          <p14:tracePt t="73713" x="4687888" y="5205413"/>
          <p14:tracePt t="73731" x="4664075" y="5173663"/>
          <p14:tracePt t="73749" x="4641850" y="5151438"/>
          <p14:tracePt t="73767" x="4618038" y="5127625"/>
          <p14:tracePt t="73779" x="4602163" y="5113338"/>
          <p14:tracePt t="73798" x="4579938" y="5089525"/>
          <p14:tracePt t="73816" x="4564063" y="5089525"/>
          <p14:tracePt t="73834" x="4564063" y="5081588"/>
          <p14:tracePt t="73846" x="4556125" y="5081588"/>
          <p14:tracePt t="73865" x="4541838" y="5073650"/>
          <p14:tracePt t="73883" x="4518025" y="5065713"/>
          <p14:tracePt t="73901" x="4494213" y="5057775"/>
          <p14:tracePt t="73913" x="4471988" y="5057775"/>
          <p14:tracePt t="73931" x="4440238" y="5051425"/>
          <p14:tracePt t="73949" x="4418013" y="5043488"/>
          <p14:tracePt t="73967" x="4402138" y="5035550"/>
          <p14:tracePt t="73980" x="4394200" y="5027613"/>
          <p14:tracePt t="73998" x="4378325" y="5019675"/>
          <p14:tracePt t="74016" x="4356100" y="4997450"/>
          <p14:tracePt t="74034" x="4340225" y="4981575"/>
          <p14:tracePt t="74046" x="4324350" y="4973638"/>
          <p14:tracePt t="74065" x="4310063" y="4957763"/>
          <p14:tracePt t="74083" x="4286250" y="4949825"/>
          <p14:tracePt t="74101" x="4278313" y="4935538"/>
          <p14:tracePt t="74113" x="4270375" y="4935538"/>
          <p14:tracePt t="74131" x="4262438" y="4935538"/>
          <p14:tracePt t="74285" x="4262438" y="4927600"/>
          <p14:tracePt t="74305" x="4270375" y="4927600"/>
          <p14:tracePt t="74306" x="4270375" y="4919663"/>
          <p14:tracePt t="74310" x="4278313" y="4919663"/>
          <p14:tracePt t="74313" x="4278313" y="4911725"/>
          <p14:tracePt t="74332" x="4310063" y="4887913"/>
          <p14:tracePt t="74350" x="4348163" y="4857750"/>
          <p14:tracePt t="74368" x="4378325" y="4833938"/>
          <p14:tracePt t="74380" x="4394200" y="4811713"/>
          <p14:tracePt t="74398" x="4418013" y="4795838"/>
          <p14:tracePt t="74416" x="4425950" y="4779963"/>
          <p14:tracePt t="74435" x="4432300" y="4772025"/>
          <p14:tracePt t="74448" x="4440238" y="4772025"/>
          <p14:tracePt t="74465" x="4448175" y="4765675"/>
          <p14:tracePt t="74483" x="4479925" y="4757738"/>
          <p14:tracePt t="74501" x="4525963" y="4757738"/>
          <p14:tracePt t="74502" x="4533900" y="4757738"/>
          <p14:tracePt t="74513" x="4564063" y="4772025"/>
          <p14:tracePt t="74532" x="4610100" y="4795838"/>
          <p14:tracePt t="74550" x="4672013" y="4827588"/>
          <p14:tracePt t="74568" x="4765675" y="4857750"/>
          <p14:tracePt t="74580" x="4849813" y="4881563"/>
          <p14:tracePt t="74599" x="5043488" y="4919663"/>
          <p14:tracePt t="74617" x="5297488" y="4989513"/>
          <p14:tracePt t="74635" x="5514975" y="5043488"/>
          <p14:tracePt t="74647" x="5622925" y="5073650"/>
          <p14:tracePt t="74665" x="5715000" y="5105400"/>
          <p14:tracePt t="74683" x="5738813" y="5127625"/>
          <p14:tracePt t="74709" x="5738813" y="5135563"/>
          <p14:tracePt t="74715" x="5738813" y="5143500"/>
          <p14:tracePt t="74732" x="5738813" y="5181600"/>
          <p14:tracePt t="74750" x="5738813" y="5197475"/>
          <p14:tracePt t="74776" x="5738813" y="5205413"/>
          <p14:tracePt t="74792" x="5738813" y="5213350"/>
          <p14:tracePt t="74799" x="5730875" y="5213350"/>
          <p14:tracePt t="74817" x="5691188" y="5221288"/>
          <p14:tracePt t="74818" x="5684838" y="5221288"/>
          <p14:tracePt t="74835" x="5653088" y="5221288"/>
          <p14:tracePt t="74836" x="5645150" y="5221288"/>
          <p14:tracePt t="74847" x="5622925" y="5221288"/>
          <p14:tracePt t="74865" x="5599113" y="5221288"/>
          <p14:tracePt t="74883" x="5591175" y="5221288"/>
          <p14:tracePt t="74917" x="5591175" y="5213350"/>
          <p14:tracePt t="74920" x="5591175" y="5205413"/>
          <p14:tracePt t="74932" x="5591175" y="5159375"/>
          <p14:tracePt t="74950" x="5591175" y="5105400"/>
          <p14:tracePt t="74951" x="5591175" y="5097463"/>
          <p14:tracePt t="74969" x="5591175" y="5019675"/>
          <p14:tracePt t="74981" x="5583238" y="4981575"/>
          <p14:tracePt t="74999" x="5575300" y="4935538"/>
          <p14:tracePt t="75017" x="5568950" y="4919663"/>
          <p14:tracePt t="75035" x="5568950" y="4911725"/>
          <p14:tracePt t="75036" x="5568950" y="4903788"/>
          <p14:tracePt t="75048" x="5568950" y="4895850"/>
          <p14:tracePt t="75066" x="5561013" y="4895850"/>
          <p14:tracePt t="75084" x="5561013" y="4887913"/>
          <p14:tracePt t="75102" x="5545138" y="4881563"/>
          <p14:tracePt t="75114" x="5537200" y="4881563"/>
          <p14:tracePt t="75132" x="5514975" y="4865688"/>
          <p14:tracePt t="75151" x="5499100" y="4865688"/>
          <p14:tracePt t="75169" x="5491163" y="4865688"/>
          <p14:tracePt t="75181" x="5483225" y="4865688"/>
          <p14:tracePt t="75199" x="5475288" y="4865688"/>
          <p14:tracePt t="75217" x="5459413" y="4865688"/>
          <p14:tracePt t="75235" x="5445125" y="4873625"/>
          <p14:tracePt t="75247" x="5429250" y="4873625"/>
          <p14:tracePt t="75266" x="5413375" y="4873625"/>
          <p14:tracePt t="75284" x="5399088" y="4881563"/>
          <p14:tracePt t="75302" x="5383213" y="4881563"/>
          <p14:tracePt t="75314" x="5375275" y="4881563"/>
          <p14:tracePt t="75315" x="5367338" y="4881563"/>
          <p14:tracePt t="75332" x="5343525" y="4881563"/>
          <p14:tracePt t="75351" x="5321300" y="4881563"/>
          <p14:tracePt t="75369" x="5297488" y="4881563"/>
          <p14:tracePt t="75381" x="5283200" y="4881563"/>
          <p14:tracePt t="75399" x="5267325" y="4881563"/>
          <p14:tracePt t="75503" x="5275263" y="4881563"/>
          <p14:tracePt t="75508" x="5283200" y="4881563"/>
          <p14:tracePt t="75512" x="5289550" y="4881563"/>
          <p14:tracePt t="75514" x="5297488" y="4881563"/>
          <p14:tracePt t="75533" x="5337175" y="4865688"/>
          <p14:tracePt t="75551" x="5375275" y="4849813"/>
          <p14:tracePt t="75569" x="5399088" y="4841875"/>
          <p14:tracePt t="75581" x="5405438" y="4833938"/>
          <p14:tracePt t="75600" x="5429250" y="4827588"/>
          <p14:tracePt t="75618" x="5445125" y="4827588"/>
          <p14:tracePt t="75636" x="5459413" y="4819650"/>
          <p14:tracePt t="75648" x="5467350" y="4819650"/>
          <p14:tracePt t="75666" x="5475288" y="4811713"/>
          <p14:tracePt t="75685" x="5483225" y="4811713"/>
          <p14:tracePt t="75703" x="5491163" y="4803775"/>
          <p14:tracePt t="75819" x="5483225" y="4803775"/>
          <p14:tracePt t="75821" x="5475288" y="4803775"/>
          <p14:tracePt t="75824" x="5475288" y="4811713"/>
          <p14:tracePt t="75836" x="5445125" y="4819650"/>
          <p14:tracePt t="75848" x="5429250" y="4827588"/>
          <p14:tracePt t="75866" x="5399088" y="4841875"/>
          <p14:tracePt t="75867" x="5391150" y="4841875"/>
          <p14:tracePt t="75885" x="5351463" y="4857750"/>
          <p14:tracePt t="75903" x="5313363" y="4873625"/>
          <p14:tracePt t="75915" x="5297488" y="4881563"/>
          <p14:tracePt t="75933" x="5283200" y="4881563"/>
          <p14:tracePt t="76018" x="5289550" y="4881563"/>
          <p14:tracePt t="76020" x="5297488" y="4881563"/>
          <p14:tracePt t="76024" x="5305425" y="4881563"/>
          <p14:tracePt t="76036" x="5367338" y="4873625"/>
          <p14:tracePt t="76048" x="5421313" y="4857750"/>
          <p14:tracePt t="76049" x="5429250" y="4857750"/>
          <p14:tracePt t="76067" x="5507038" y="4849813"/>
          <p14:tracePt t="76085" x="5545138" y="4833938"/>
          <p14:tracePt t="76103" x="5568950" y="4827588"/>
          <p14:tracePt t="76182" x="5561013" y="4827588"/>
          <p14:tracePt t="76185" x="5553075" y="4827588"/>
          <p14:tracePt t="76188" x="5545138" y="4827588"/>
          <p14:tracePt t="76200" x="5507038" y="4841875"/>
          <p14:tracePt t="76218" x="5421313" y="4841875"/>
          <p14:tracePt t="76237" x="5351463" y="4841875"/>
          <p14:tracePt t="76248" x="5329238" y="4841875"/>
          <p14:tracePt t="76267" x="5321300" y="4849813"/>
          <p14:tracePt t="76285" x="5313363" y="4849813"/>
          <p14:tracePt t="76370" x="5321300" y="4849813"/>
          <p14:tracePt t="76376" x="5329238" y="4849813"/>
          <p14:tracePt t="76378" x="5337175" y="4849813"/>
          <p14:tracePt t="76383" x="5343525" y="4849813"/>
          <p14:tracePt t="76400" x="5375275" y="4833938"/>
          <p14:tracePt t="76418" x="5399088" y="4827588"/>
          <p14:tracePt t="76437" x="5413375" y="4827588"/>
          <p14:tracePt t="76449" x="5421313" y="4827588"/>
          <p14:tracePt t="76467" x="5453063" y="4819650"/>
          <p14:tracePt t="76485" x="5467350" y="4819650"/>
          <p14:tracePt t="76503" x="5483225" y="4819650"/>
          <p14:tracePt t="76524" x="5491163" y="4819650"/>
          <p14:tracePt t="76536" x="5499100" y="4819650"/>
          <p14:tracePt t="76552" x="5507038" y="4811713"/>
          <p14:tracePt t="76629" x="5499100" y="4811713"/>
          <p14:tracePt t="76630" x="5491163" y="4811713"/>
          <p14:tracePt t="76633" x="5483225" y="4811713"/>
          <p14:tracePt t="76637" x="5475288" y="4811713"/>
          <p14:tracePt t="76649" x="5453063" y="4819650"/>
          <p14:tracePt t="76667" x="5445125" y="4827588"/>
          <p14:tracePt t="76685" x="5437188" y="4827588"/>
          <p14:tracePt t="76704" x="5429250" y="4827588"/>
          <p14:tracePt t="76738" x="5437188" y="4827588"/>
          <p14:tracePt t="76741" x="5445125" y="4827588"/>
          <p14:tracePt t="76752" x="5499100" y="4827588"/>
          <p14:tracePt t="76771" x="5591175" y="4827588"/>
          <p14:tracePt t="76782" x="5637213" y="4827588"/>
          <p14:tracePt t="76783" x="5645150" y="4827588"/>
          <p14:tracePt t="76801" x="5699125" y="4827588"/>
          <p14:tracePt t="76819" x="5730875" y="4819650"/>
          <p14:tracePt t="76929" x="5730875" y="4827588"/>
          <p14:tracePt t="76931" x="5722938" y="4827588"/>
          <p14:tracePt t="76934" x="5722938" y="4841875"/>
          <p14:tracePt t="76935" x="5715000" y="4841875"/>
          <p14:tracePt t="76940" x="5707063" y="4857750"/>
          <p14:tracePt t="76952" x="5684838" y="4881563"/>
          <p14:tracePt t="76971" x="5645150" y="4903788"/>
          <p14:tracePt t="76983" x="5637213" y="4927600"/>
          <p14:tracePt t="77001" x="5614988" y="4957763"/>
          <p14:tracePt t="77019" x="5607050" y="4997450"/>
          <p14:tracePt t="77037" x="5607050" y="5043488"/>
          <p14:tracePt t="77055" x="5614988" y="5105400"/>
          <p14:tracePt t="77068" x="5622925" y="5143500"/>
          <p14:tracePt t="77086" x="5629275" y="5189538"/>
          <p14:tracePt t="77104" x="5637213" y="5229225"/>
          <p14:tracePt t="77116" x="5637213" y="5243513"/>
          <p14:tracePt t="77134" x="5645150" y="5259388"/>
          <p14:tracePt t="77173" x="5645150" y="5267325"/>
          <p14:tracePt t="77253" x="5645150" y="5275263"/>
          <p14:tracePt t="77263" x="5645150" y="5283200"/>
          <p14:tracePt t="77269" x="5645150" y="5289550"/>
          <p14:tracePt t="77277" x="5645150" y="5297488"/>
          <p14:tracePt t="77286" x="5637213" y="5297488"/>
          <p14:tracePt t="77304" x="5622925" y="5313363"/>
          <p14:tracePt t="77305" x="5622925" y="5321300"/>
          <p14:tracePt t="77320" x="5622925" y="5329238"/>
          <p14:tracePt t="77334" x="5614988" y="5329238"/>
          <p14:tracePt t="78742" x="5622925" y="5329238"/>
          <p14:tracePt t="78744" x="5629275" y="5329238"/>
          <p14:tracePt t="78748" x="5637213" y="5321300"/>
          <p14:tracePt t="78754" x="5645150" y="5305425"/>
          <p14:tracePt t="78755" x="5653088" y="5305425"/>
          <p14:tracePt t="78766" x="5668963" y="5275263"/>
          <p14:tracePt t="78767" x="5676900" y="5267325"/>
          <p14:tracePt t="78785" x="5691188" y="5135563"/>
          <p14:tracePt t="78803" x="5661025" y="4973638"/>
          <p14:tracePt t="78821" x="5591175" y="4811713"/>
          <p14:tracePt t="78833" x="5529263" y="4687888"/>
          <p14:tracePt t="78851" x="5383213" y="4525963"/>
          <p14:tracePt t="78852" x="5375275" y="4510088"/>
          <p14:tracePt t="78870" x="5275263" y="4402138"/>
          <p14:tracePt t="78888" x="5181600" y="4340225"/>
          <p14:tracePt t="78900" x="5097463" y="4294188"/>
          <p14:tracePt t="78918" x="4865688" y="4224338"/>
          <p14:tracePt t="78936" x="4533900" y="4140200"/>
          <p14:tracePt t="78937" x="4518025" y="4140200"/>
          <p14:tracePt t="78954" x="4240213" y="4092575"/>
          <p14:tracePt t="78967" x="4100513" y="4070350"/>
          <p14:tracePt t="78985" x="3938588" y="4054475"/>
          <p14:tracePt t="79003" x="3806825" y="4054475"/>
          <p14:tracePt t="79021" x="3722688" y="4054475"/>
          <p14:tracePt t="79033" x="3690938" y="4054475"/>
          <p14:tracePt t="79052" x="3636963" y="4070350"/>
          <p14:tracePt t="79070" x="3590925" y="4086225"/>
          <p14:tracePt t="79088" x="3521075" y="4116388"/>
          <p14:tracePt t="79100" x="3467100" y="4132263"/>
          <p14:tracePt t="79118" x="3398838" y="4154488"/>
          <p14:tracePt t="79119" x="3390900" y="4154488"/>
          <p14:tracePt t="79136" x="3343275" y="4170363"/>
          <p14:tracePt t="79155" x="3328988" y="4178300"/>
          <p14:tracePt t="79175" x="3321050" y="4178300"/>
          <p14:tracePt t="79199" x="3313113" y="4178300"/>
          <p14:tracePt t="79209" x="3305175" y="4178300"/>
          <p14:tracePt t="79221" x="3289300" y="4178300"/>
          <p14:tracePt t="79222" x="3282950" y="4178300"/>
          <p14:tracePt t="79233" x="3267075" y="4178300"/>
          <p14:tracePt t="79252" x="3221038" y="4154488"/>
          <p14:tracePt t="79270" x="3189288" y="4132263"/>
          <p14:tracePt t="79288" x="3173413" y="4116388"/>
          <p14:tracePt t="79300" x="3167063" y="4108450"/>
          <p14:tracePt t="79318" x="3143250" y="4086225"/>
          <p14:tracePt t="79337" x="3135313" y="4070350"/>
          <p14:tracePt t="79355" x="3113088" y="4038600"/>
          <p14:tracePt t="79367" x="3097213" y="4000500"/>
          <p14:tracePt t="79385" x="3065463" y="3954463"/>
          <p14:tracePt t="79403" x="3051175" y="3922713"/>
          <p14:tracePt t="79421" x="3043238" y="3908425"/>
          <p14:tracePt t="79434" x="3027363" y="3884613"/>
          <p14:tracePt t="79452" x="2997200" y="3846513"/>
          <p14:tracePt t="79470" x="2981325" y="3814763"/>
          <p14:tracePt t="79488" x="2965450" y="3792538"/>
          <p14:tracePt t="79500" x="2957513" y="3784600"/>
          <p14:tracePt t="79527" x="2949575" y="3784600"/>
          <p14:tracePt t="79537" x="2949575" y="3776663"/>
          <p14:tracePt t="79555" x="2949575" y="3768725"/>
          <p14:tracePt t="79567" x="2943225" y="3760788"/>
          <p14:tracePt t="79585" x="2927350" y="3752850"/>
          <p14:tracePt t="79604" x="2911475" y="3738563"/>
          <p14:tracePt t="79622" x="2895600" y="3722688"/>
          <p14:tracePt t="79634" x="2887663" y="3722688"/>
          <p14:tracePt t="79652" x="2881313" y="3706813"/>
          <p14:tracePt t="79670" x="2865438" y="3706813"/>
          <p14:tracePt t="79688" x="2849563" y="3684588"/>
          <p14:tracePt t="79701" x="2833688" y="3660775"/>
          <p14:tracePt t="79719" x="2811463" y="3606800"/>
          <p14:tracePt t="79737" x="2787650" y="3568700"/>
          <p14:tracePt t="79755" x="2771775" y="3544888"/>
          <p14:tracePt t="80233" x="2771775" y="3536950"/>
          <p14:tracePt t="80239" x="2771775" y="3529013"/>
          <p14:tracePt t="80243" x="2771775" y="3521075"/>
          <p14:tracePt t="80253" x="2771775" y="3498850"/>
          <p14:tracePt t="80271" x="2771775" y="3490913"/>
          <p14:tracePt t="80896" x="2771775" y="3498850"/>
          <p14:tracePt t="80901" x="2771775" y="3506788"/>
          <p14:tracePt t="80907" x="2771775" y="3514725"/>
          <p14:tracePt t="80910" x="2771775" y="3521075"/>
          <p14:tracePt t="80920" x="2771775" y="3529013"/>
          <p14:tracePt t="80938" x="2771775" y="3536950"/>
          <p14:tracePt t="80956" x="2765425" y="3560763"/>
          <p14:tracePt t="80968" x="2765425" y="3575050"/>
          <p14:tracePt t="80987" x="2765425" y="3590925"/>
          <p14:tracePt t="81005" x="2765425" y="3614738"/>
          <p14:tracePt t="81023" x="2765425" y="3629025"/>
          <p14:tracePt t="81035" x="2765425" y="3644900"/>
          <p14:tracePt t="81053" x="2757488" y="3652838"/>
          <p14:tracePt t="81072" x="2757488" y="3660775"/>
          <p14:tracePt t="81090" x="2757488" y="3668713"/>
          <p14:tracePt t="81287" x="2757488" y="3660775"/>
          <p14:tracePt t="81289" x="2757488" y="3652838"/>
          <p14:tracePt t="81292" x="2757488" y="3644900"/>
          <p14:tracePt t="81302" x="2749550" y="3598863"/>
          <p14:tracePt t="81303" x="2749550" y="3590925"/>
          <p14:tracePt t="81320" x="2733675" y="3544888"/>
          <p14:tracePt t="81339" x="2733675" y="3506788"/>
          <p14:tracePt t="81357" x="2725738" y="3475038"/>
          <p14:tracePt t="81369" x="2711450" y="3459163"/>
          <p14:tracePt t="81387" x="2703513" y="3436938"/>
          <p14:tracePt t="81405" x="2695575" y="3421063"/>
          <p14:tracePt t="81424" x="2687638" y="3413125"/>
          <p14:tracePt t="81614" x="2679700" y="3413125"/>
          <p14:tracePt t="81615" x="2671763" y="3413125"/>
          <p14:tracePt t="81618" x="2663825" y="3429000"/>
          <p14:tracePt t="81624" x="2649538" y="3444875"/>
          <p14:tracePt t="81636" x="2617788" y="3467100"/>
          <p14:tracePt t="81654" x="2595563" y="3490913"/>
          <p14:tracePt t="81672" x="2587625" y="3498850"/>
          <p14:tracePt t="81811" x="2595563" y="3498850"/>
          <p14:tracePt t="81815" x="2601913" y="3498850"/>
          <p14:tracePt t="81818" x="2609850" y="3498850"/>
          <p14:tracePt t="81824" x="2625725" y="3490913"/>
          <p14:tracePt t="81836" x="2657475" y="3475038"/>
          <p14:tracePt t="81854" x="2695575" y="3467100"/>
          <p14:tracePt t="81855" x="2703513" y="3467100"/>
          <p14:tracePt t="81872" x="2725738" y="3452813"/>
          <p14:tracePt t="82286" x="2717800" y="3452813"/>
          <p14:tracePt t="82287" x="2711450" y="3452813"/>
          <p14:tracePt t="82288" x="2711450" y="3459163"/>
          <p14:tracePt t="82291" x="2695575" y="3459163"/>
          <p14:tracePt t="82292" x="2695575" y="3467100"/>
          <p14:tracePt t="82303" x="2641600" y="3490913"/>
          <p14:tracePt t="82322" x="2579688" y="3506788"/>
          <p14:tracePt t="82340" x="2517775" y="3529013"/>
          <p14:tracePt t="82358" x="2479675" y="3544888"/>
          <p14:tracePt t="82370" x="2455863" y="3552825"/>
          <p14:tracePt t="82388" x="2447925" y="3560763"/>
          <p14:tracePt t="82406" x="2439988" y="3560763"/>
          <p14:tracePt t="82508" x="2447925" y="3560763"/>
          <p14:tracePt t="82512" x="2455863" y="3560763"/>
          <p14:tracePt t="82513" x="2463800" y="3560763"/>
          <p14:tracePt t="82522" x="2486025" y="3560763"/>
          <p14:tracePt t="82540" x="2541588" y="3544888"/>
          <p14:tracePt t="82558" x="2601913" y="3536950"/>
          <p14:tracePt t="82570" x="2641600" y="3529013"/>
          <p14:tracePt t="82588" x="2649538" y="3529013"/>
          <p14:tracePt t="82696" x="2657475" y="3529013"/>
          <p14:tracePt t="82749" x="2663825" y="3529013"/>
          <p14:tracePt t="82758" x="2671763" y="3529013"/>
          <p14:tracePt t="82769" x="2679700" y="3529013"/>
          <p14:tracePt t="82782" x="2687638" y="3529013"/>
          <p14:tracePt t="82848" x="2695575" y="3529013"/>
          <p14:tracePt t="82860" x="2703513" y="3529013"/>
          <p14:tracePt t="82869" x="2711450" y="3529013"/>
          <p14:tracePt t="82873" x="2717800" y="3529013"/>
          <p14:tracePt t="82881" x="2725738" y="3529013"/>
          <p14:tracePt t="82892" x="2733675" y="3514725"/>
          <p14:tracePt t="82905" x="2741613" y="3514725"/>
          <p14:tracePt t="82922" x="2741613" y="3490913"/>
          <p14:tracePt t="82940" x="2741613" y="3444875"/>
          <p14:tracePt t="82958" x="2741613" y="3398838"/>
          <p14:tracePt t="82971" x="2733675" y="3375025"/>
          <p14:tracePt t="82989" x="2717800" y="3359150"/>
          <p14:tracePt t="83007" x="2703513" y="3336925"/>
          <p14:tracePt t="83025" x="2687638" y="3313113"/>
          <p14:tracePt t="83026" x="2679700" y="3313113"/>
          <p14:tracePt t="83037" x="2679700" y="3289300"/>
          <p14:tracePt t="83056" x="2663825" y="3259138"/>
          <p14:tracePt t="83074" x="2657475" y="3243263"/>
          <p14:tracePt t="83092" x="2649538" y="3243263"/>
          <p14:tracePt t="83104" x="2649538" y="3235325"/>
          <p14:tracePt t="83126" x="2649538" y="3228975"/>
          <p14:tracePt t="83141" x="2641600" y="3213100"/>
          <p14:tracePt t="83159" x="2641600" y="3197225"/>
          <p14:tracePt t="83302" x="2641600" y="3189288"/>
          <p14:tracePt t="83311" x="2641600" y="3181350"/>
          <p14:tracePt t="83313" x="2649538" y="3181350"/>
          <p14:tracePt t="83322" x="2663825" y="3167063"/>
          <p14:tracePt t="83341" x="2695575" y="3151188"/>
          <p14:tracePt t="83359" x="2725738" y="3127375"/>
          <p14:tracePt t="83371" x="2741613" y="3119438"/>
          <p14:tracePt t="83389" x="2749550" y="3113088"/>
          <p14:tracePt t="83441" x="2749550" y="3105150"/>
          <p14:tracePt t="83453" x="2741613" y="3105150"/>
          <p14:tracePt t="83454" x="2741613" y="3113088"/>
          <p14:tracePt t="83456" x="2733675" y="3113088"/>
          <p14:tracePt t="83474" x="2657475" y="3167063"/>
          <p14:tracePt t="83492" x="2609850" y="3251200"/>
          <p14:tracePt t="83493" x="2601913" y="3259138"/>
          <p14:tracePt t="83505" x="2571750" y="3343275"/>
          <p14:tracePt t="83523" x="2533650" y="3444875"/>
          <p14:tracePt t="83541" x="2509838" y="3536950"/>
          <p14:tracePt t="83559" x="2501900" y="3568700"/>
          <p14:tracePt t="83571" x="2493963" y="3575050"/>
          <p14:tracePt t="83589" x="2486025" y="3575050"/>
          <p14:tracePt t="84026" x="2493963" y="3575050"/>
          <p14:tracePt t="84048" x="2501900" y="3575050"/>
          <p14:tracePt t="84069" x="2509838" y="3575050"/>
          <p14:tracePt t="84073" x="2509838" y="3568700"/>
          <p14:tracePt t="84082" x="2509838" y="3560763"/>
          <p14:tracePt t="84086" x="2517775" y="3560763"/>
          <p14:tracePt t="84093" x="2517775" y="3552825"/>
          <p14:tracePt t="84105" x="2525713" y="3544888"/>
          <p14:tracePt t="84123" x="2533650" y="3521075"/>
          <p14:tracePt t="84141" x="2533650" y="3506788"/>
          <p14:tracePt t="84160" x="2533650" y="3498850"/>
          <p14:tracePt t="84172" x="2533650" y="3490913"/>
          <p14:tracePt t="84190" x="2533650" y="3482975"/>
          <p14:tracePt t="84304" x="2525713" y="3482975"/>
          <p14:tracePt t="84423" x="2525713" y="3475038"/>
          <p14:tracePt t="84435" x="2533650" y="3475038"/>
          <p14:tracePt t="84456" x="2541588" y="3475038"/>
          <p14:tracePt t="84471" x="2547938" y="3475038"/>
          <p14:tracePt t="84479" x="2555875" y="3475038"/>
          <p14:tracePt t="84482" x="2555875" y="3467100"/>
          <p14:tracePt t="84503" x="2563813" y="3467100"/>
          <p14:tracePt t="84839" x="2571750" y="3467100"/>
          <p14:tracePt t="84845" x="2579688" y="3467100"/>
          <p14:tracePt t="84849" x="2587625" y="3467100"/>
          <p14:tracePt t="84857" x="2601913" y="3467100"/>
          <p14:tracePt t="84876" x="2649538" y="3475038"/>
          <p14:tracePt t="84894" x="2695575" y="3475038"/>
          <p14:tracePt t="84906" x="2741613" y="3475038"/>
          <p14:tracePt t="84924" x="2849563" y="3482975"/>
          <p14:tracePt t="84942" x="2965450" y="3490913"/>
          <p14:tracePt t="84961" x="3089275" y="3490913"/>
          <p14:tracePt t="84973" x="3151188" y="3490913"/>
          <p14:tracePt t="84991" x="3213100" y="3490913"/>
          <p14:tracePt t="85009" x="3235325" y="3482975"/>
          <p14:tracePt t="85066" x="3243263" y="3482975"/>
          <p14:tracePt t="85072" x="3251200" y="3482975"/>
          <p14:tracePt t="85082" x="3259138" y="3482975"/>
          <p14:tracePt t="85089" x="3267075" y="3482975"/>
          <p14:tracePt t="85097" x="3275013" y="3482975"/>
          <p14:tracePt t="85106" x="3282950" y="3482975"/>
          <p14:tracePt t="85124" x="3313113" y="3475038"/>
          <p14:tracePt t="85143" x="3359150" y="3475038"/>
          <p14:tracePt t="85161" x="3405188" y="3482975"/>
          <p14:tracePt t="85173" x="3444875" y="3490913"/>
          <p14:tracePt t="85191" x="3521075" y="3514725"/>
          <p14:tracePt t="85192" x="3529013" y="3521075"/>
          <p14:tracePt t="85209" x="3629025" y="3544888"/>
          <p14:tracePt t="85210" x="3636963" y="3552825"/>
          <p14:tracePt t="85227" x="3730625" y="3575050"/>
          <p14:tracePt t="85240" x="3784600" y="3590925"/>
          <p14:tracePt t="85258" x="3838575" y="3606800"/>
          <p14:tracePt t="85276" x="3900488" y="3614738"/>
          <p14:tracePt t="85294" x="3984625" y="3636963"/>
          <p14:tracePt t="85306" x="4070350" y="3652838"/>
          <p14:tracePt t="85307" x="4078288" y="3652838"/>
          <p14:tracePt t="85325" x="4240213" y="3698875"/>
          <p14:tracePt t="85343" x="4394200" y="3730625"/>
          <p14:tracePt t="85361" x="4541838" y="3760788"/>
          <p14:tracePt t="85373" x="4625975" y="3784600"/>
          <p14:tracePt t="85391" x="4741863" y="3814763"/>
          <p14:tracePt t="85392" x="4749800" y="3822700"/>
          <p14:tracePt t="85410" x="4849813" y="3854450"/>
          <p14:tracePt t="85428" x="4935538" y="3908425"/>
          <p14:tracePt t="85440" x="4965700" y="3946525"/>
          <p14:tracePt t="85458" x="4973638" y="3976688"/>
          <p14:tracePt t="85476" x="4973638" y="4024313"/>
          <p14:tracePt t="85494" x="4943475" y="4078288"/>
          <p14:tracePt t="85495" x="4943475" y="4086225"/>
          <p14:tracePt t="85506" x="4919663" y="4108450"/>
          <p14:tracePt t="85525" x="4887913" y="4146550"/>
          <p14:tracePt t="85543" x="4873625" y="4162425"/>
          <p14:tracePt t="85561" x="4849813" y="4186238"/>
          <p14:tracePt t="85573" x="4841875" y="4194175"/>
          <p14:tracePt t="85592" x="4811713" y="4208463"/>
          <p14:tracePt t="85610" x="4787900" y="4224338"/>
          <p14:tracePt t="85628" x="4757738" y="4256088"/>
          <p14:tracePt t="85640" x="4733925" y="4278313"/>
          <p14:tracePt t="85658" x="4711700" y="4316413"/>
          <p14:tracePt t="85676" x="4687888" y="4348163"/>
          <p14:tracePt t="85695" x="4679950" y="4378325"/>
          <p14:tracePt t="85707" x="4664075" y="4402138"/>
          <p14:tracePt t="85725" x="4657725" y="4418013"/>
          <p14:tracePt t="85743" x="4649788" y="4418013"/>
          <p14:tracePt t="85761" x="4633913" y="4432300"/>
          <p14:tracePt t="85773" x="4618038" y="4440238"/>
          <p14:tracePt t="85792" x="4579938" y="4456113"/>
          <p14:tracePt t="85810" x="4541838" y="4471988"/>
          <p14:tracePt t="85828" x="4494213" y="4494213"/>
          <p14:tracePt t="85840" x="4464050" y="4510088"/>
          <p14:tracePt t="85858" x="4425950" y="4541838"/>
          <p14:tracePt t="85877" x="4394200" y="4564063"/>
          <p14:tracePt t="85895" x="4371975" y="4579938"/>
          <p14:tracePt t="85907" x="4364038" y="4595813"/>
          <p14:tracePt t="85925" x="4340225" y="4610100"/>
          <p14:tracePt t="85943" x="4316413" y="4625975"/>
          <p14:tracePt t="85962" x="4302125" y="4641850"/>
          <p14:tracePt t="85974" x="4286250" y="4657725"/>
          <p14:tracePt t="85992" x="4270375" y="4672013"/>
          <p14:tracePt t="86010" x="4240213" y="4695825"/>
          <p14:tracePt t="86028" x="4200525" y="4711700"/>
          <p14:tracePt t="86040" x="4178300" y="4733925"/>
          <p14:tracePt t="86059" x="4140200" y="4772025"/>
          <p14:tracePt t="86077" x="4062413" y="4833938"/>
          <p14:tracePt t="86095" x="3954463" y="4903788"/>
          <p14:tracePt t="86107" x="3884613" y="4943475"/>
          <p14:tracePt t="86125" x="3806825" y="4989513"/>
          <p14:tracePt t="86144" x="3768725" y="5027613"/>
          <p14:tracePt t="86165" x="3738563" y="5057775"/>
          <p14:tracePt t="86174" x="3722688" y="5081588"/>
          <p14:tracePt t="86192" x="3706813" y="5113338"/>
          <p14:tracePt t="86210" x="3676650" y="5167313"/>
          <p14:tracePt t="86229" x="3660775" y="5213350"/>
          <p14:tracePt t="86241" x="3660775" y="5235575"/>
          <p14:tracePt t="86259" x="3652838" y="5259388"/>
          <p14:tracePt t="86277" x="3652838" y="5289550"/>
          <p14:tracePt t="86295" x="3668713" y="5313363"/>
          <p14:tracePt t="86307" x="3684588" y="5337175"/>
          <p14:tracePt t="86326" x="3714750" y="5367338"/>
          <p14:tracePt t="86344" x="3744913" y="5399088"/>
          <p14:tracePt t="86362" x="3800475" y="5429250"/>
          <p14:tracePt t="86374" x="3854450" y="5445125"/>
          <p14:tracePt t="86392" x="3962400" y="5467350"/>
          <p14:tracePt t="86393" x="3962400" y="5475288"/>
          <p14:tracePt t="86411" x="4124325" y="5491163"/>
          <p14:tracePt t="86429" x="4356100" y="5521325"/>
          <p14:tracePt t="86441" x="4548188" y="5545138"/>
          <p14:tracePt t="86459" x="4943475" y="5575300"/>
          <p14:tracePt t="86477" x="5499100" y="5599113"/>
          <p14:tracePt t="86495" x="6132513" y="5614988"/>
          <p14:tracePt t="86508" x="6486525" y="5614988"/>
          <p14:tracePt t="86526" x="6827838" y="5614988"/>
          <p14:tracePt t="86544" x="6965950" y="5614988"/>
          <p14:tracePt t="86562" x="6989763" y="5599113"/>
          <p14:tracePt t="86574" x="6989763" y="5583238"/>
          <p14:tracePt t="86592" x="6997700" y="5537200"/>
          <p14:tracePt t="86611" x="6997700" y="5483225"/>
          <p14:tracePt t="86629" x="6965950" y="5429250"/>
          <p14:tracePt t="86641" x="6904038" y="5399088"/>
          <p14:tracePt t="86659" x="6780213" y="5359400"/>
          <p14:tracePt t="86677" x="6672263" y="5343525"/>
          <p14:tracePt t="86696" x="6602413" y="5343525"/>
          <p14:tracePt t="86708" x="6588125" y="5343525"/>
          <p14:tracePt t="86952" x="6580188" y="5343525"/>
          <p14:tracePt t="86955" x="6572250" y="5343525"/>
          <p14:tracePt t="86956" x="6564313" y="5343525"/>
          <p14:tracePt t="86963" x="6518275" y="5351463"/>
          <p14:tracePt t="86975" x="6340475" y="5383213"/>
          <p14:tracePt t="86993" x="5830888" y="5445125"/>
          <p14:tracePt t="87011" x="5159375" y="5459413"/>
          <p14:tracePt t="87023" x="4779963" y="5459413"/>
          <p14:tracePt t="87024" x="4749800" y="5459413"/>
          <p14:tracePt t="87042" x="4310063" y="5459413"/>
          <p14:tracePt t="87060" x="4108450" y="5459413"/>
          <p14:tracePt t="87078" x="3984625" y="5459413"/>
          <p14:tracePt t="87090" x="3922713" y="5459413"/>
          <p14:tracePt t="87108" x="3860800" y="5459413"/>
          <p14:tracePt t="87126" x="3822700" y="5467350"/>
          <p14:tracePt t="87145" x="3800475" y="5467350"/>
          <p14:tracePt t="87162" x="3800475" y="5475288"/>
          <p14:tracePt t="87217" x="3806825" y="5475288"/>
          <p14:tracePt t="87221" x="3814763" y="5475288"/>
          <p14:tracePt t="87223" x="3814763" y="5467350"/>
          <p14:tracePt t="87224" x="3822700" y="5467350"/>
          <p14:tracePt t="87230" x="3838575" y="5467350"/>
          <p14:tracePt t="87242" x="3868738" y="5445125"/>
          <p14:tracePt t="87260" x="3954463" y="5399088"/>
          <p14:tracePt t="87278" x="4016375" y="5343525"/>
          <p14:tracePt t="87290" x="4062413" y="5305425"/>
          <p14:tracePt t="87308" x="4116388" y="5251450"/>
          <p14:tracePt t="87327" x="4194175" y="5173663"/>
          <p14:tracePt t="87345" x="4294188" y="5073650"/>
          <p14:tracePt t="87357" x="4394200" y="5003800"/>
          <p14:tracePt t="87375" x="4602163" y="4857750"/>
          <p14:tracePt t="87393" x="4787900" y="4765675"/>
          <p14:tracePt t="87394" x="4795838" y="4757738"/>
          <p14:tracePt t="87412" x="4919663" y="4725988"/>
          <p14:tracePt t="87424" x="4965700" y="4711700"/>
          <p14:tracePt t="87442" x="5011738" y="4711700"/>
          <p14:tracePt t="87460" x="5065713" y="4703763"/>
          <p14:tracePt t="87478" x="5159375" y="4703763"/>
          <p14:tracePt t="87479" x="5167313" y="4703763"/>
          <p14:tracePt t="87490" x="5251450" y="4703763"/>
          <p14:tracePt t="87509" x="5453063" y="4711700"/>
          <p14:tracePt t="87527" x="5653088" y="4725988"/>
          <p14:tracePt t="87545" x="5807075" y="4741863"/>
          <p14:tracePt t="87557" x="5861050" y="4757738"/>
          <p14:tracePt t="87575" x="5892800" y="4757738"/>
          <p14:tracePt t="87618" x="5900738" y="4757738"/>
          <p14:tracePt t="87625" x="5908675" y="4757738"/>
          <p14:tracePt t="87630" x="5915025" y="4757738"/>
          <p14:tracePt t="87642" x="5938838" y="4765675"/>
          <p14:tracePt t="87660" x="5984875" y="4772025"/>
          <p14:tracePt t="87661" x="5992813" y="4772025"/>
          <p14:tracePt t="87679" x="6046788" y="4787900"/>
          <p14:tracePt t="87691" x="6100763" y="4803775"/>
          <p14:tracePt t="87709" x="6186488" y="4833938"/>
          <p14:tracePt t="87727" x="6278563" y="4873625"/>
          <p14:tracePt t="87745" x="6372225" y="4911725"/>
          <p14:tracePt t="87757" x="6432550" y="4935538"/>
          <p14:tracePt t="87758" x="6440488" y="4935538"/>
          <p14:tracePt t="87776" x="6534150" y="4957763"/>
          <p14:tracePt t="87794" x="6596063" y="4981575"/>
          <p14:tracePt t="87812" x="6634163" y="4997450"/>
          <p14:tracePt t="87824" x="6642100" y="5003800"/>
          <p14:tracePt t="87901" x="6642100" y="5011738"/>
          <p14:tracePt t="87907" x="6642100" y="5019675"/>
          <p14:tracePt t="87911" x="6642100" y="5027613"/>
          <p14:tracePt t="87913" x="6642100" y="5035550"/>
          <p14:tracePt t="87927" x="6626225" y="5051425"/>
          <p14:tracePt t="87945" x="6618288" y="5081588"/>
          <p14:tracePt t="87958" x="6610350" y="5105400"/>
          <p14:tracePt t="87976" x="6610350" y="5127625"/>
          <p14:tracePt t="87994" x="6602413" y="5143500"/>
          <p14:tracePt t="88012" x="6602413" y="5151438"/>
          <p14:tracePt t="88322" x="6602413" y="5159375"/>
          <p14:tracePt t="88325" x="6602413" y="5167313"/>
          <p14:tracePt t="88331" x="6602413" y="5173663"/>
          <p14:tracePt t="88339" x="6602413" y="5181600"/>
          <p14:tracePt t="88350" x="6602413" y="5189538"/>
          <p14:tracePt t="88358" x="6602413" y="5197475"/>
          <p14:tracePt t="88376" x="6618288" y="5213350"/>
          <p14:tracePt t="88395" x="6626225" y="5213350"/>
          <p14:tracePt t="88413" x="6634163" y="5213350"/>
          <p14:tracePt t="88425" x="6642100" y="5213350"/>
          <p14:tracePt t="88443" x="6664325" y="5213350"/>
          <p14:tracePt t="88461" x="6688138" y="5221288"/>
          <p14:tracePt t="88479" x="6726238" y="5243513"/>
          <p14:tracePt t="88491" x="6772275" y="5275263"/>
          <p14:tracePt t="88492" x="6780213" y="5275263"/>
          <p14:tracePt t="88510" x="6881813" y="5351463"/>
          <p14:tracePt t="88528" x="6911975" y="5321300"/>
          <p14:tracePt t="89040" x="6888163" y="5321300"/>
          <p14:tracePt t="89041" x="6873875" y="5313363"/>
          <p14:tracePt t="89044" x="6819900" y="5289550"/>
          <p14:tracePt t="89062" x="6588125" y="5197475"/>
          <p14:tracePt t="89080" x="6432550" y="5135563"/>
          <p14:tracePt t="89092" x="6348413" y="5119688"/>
          <p14:tracePt t="89110" x="6216650" y="5081588"/>
          <p14:tracePt t="89111" x="6208713" y="5081588"/>
          <p14:tracePt t="89129" x="6054725" y="5051425"/>
          <p14:tracePt t="89147" x="5946775" y="5035550"/>
          <p14:tracePt t="89159" x="5922963" y="5027613"/>
          <p14:tracePt t="89177" x="5908675" y="5027613"/>
          <p14:tracePt t="89195" x="5884863" y="5027613"/>
          <p14:tracePt t="89214" x="5854700" y="5027613"/>
          <p14:tracePt t="89226" x="5815013" y="5027613"/>
          <p14:tracePt t="89244" x="5730875" y="5027613"/>
          <p14:tracePt t="89262" x="5614988" y="5011738"/>
          <p14:tracePt t="89280" x="5459413" y="4989513"/>
          <p14:tracePt t="89292" x="5329238" y="4981575"/>
          <p14:tracePt t="89311" x="4957763" y="4943475"/>
          <p14:tracePt t="89329" x="4579938" y="4903788"/>
          <p14:tracePt t="89347" x="4178300" y="4865688"/>
          <p14:tracePt t="89359" x="3954463" y="4857750"/>
          <p14:tracePt t="89377" x="3706813" y="4849813"/>
          <p14:tracePt t="89396" x="3552825" y="4841875"/>
          <p14:tracePt t="89414" x="3444875" y="4803775"/>
          <p14:tracePt t="89426" x="3382963" y="4765675"/>
          <p14:tracePt t="89444" x="3275013" y="4664075"/>
          <p14:tracePt t="89462" x="3151188" y="4525963"/>
          <p14:tracePt t="89480" x="2997200" y="4348163"/>
          <p14:tracePt t="89481" x="2981325" y="4340225"/>
          <p14:tracePt t="89492" x="2849563" y="4224338"/>
          <p14:tracePt t="89493" x="2833688" y="4208463"/>
          <p14:tracePt t="89511" x="2625725" y="4046538"/>
          <p14:tracePt t="89529" x="2493963" y="3970338"/>
          <p14:tracePt t="89547" x="2425700" y="3922713"/>
          <p14:tracePt t="89559" x="2393950" y="3908425"/>
          <p14:tracePt t="89577" x="2363788" y="3892550"/>
          <p14:tracePt t="89684" x="2371725" y="3892550"/>
          <p14:tracePt t="89687" x="2378075" y="3892550"/>
          <p14:tracePt t="89688" x="2386013" y="3892550"/>
          <p14:tracePt t="89693" x="2401888" y="3892550"/>
          <p14:tracePt t="89711" x="2501900" y="3914775"/>
          <p14:tracePt t="89729" x="2587625" y="3930650"/>
          <p14:tracePt t="89747" x="2657475" y="3946525"/>
          <p14:tracePt t="89748" x="2657475" y="3954463"/>
          <p14:tracePt t="89759" x="2695575" y="3962400"/>
          <p14:tracePt t="89778" x="2725738" y="3976688"/>
          <p14:tracePt t="89796" x="2757488" y="3992563"/>
          <p14:tracePt t="89814" x="2787650" y="4008438"/>
          <p14:tracePt t="89826" x="2811463" y="4016375"/>
          <p14:tracePt t="89844" x="2833688" y="4030663"/>
          <p14:tracePt t="89845" x="2841625" y="4030663"/>
          <p14:tracePt t="89863" x="2865438" y="4030663"/>
          <p14:tracePt t="89881" x="2887663" y="4038600"/>
          <p14:tracePt t="89893" x="2911475" y="4038600"/>
          <p14:tracePt t="89911" x="2965450" y="4038600"/>
          <p14:tracePt t="89929" x="3003550" y="4030663"/>
          <p14:tracePt t="89930" x="3003550" y="4024313"/>
          <p14:tracePt t="89947" x="3057525" y="4008438"/>
          <p14:tracePt t="89948" x="3065463" y="4008438"/>
          <p14:tracePt t="89960" x="3105150" y="3992563"/>
          <p14:tracePt t="89978" x="3173413" y="3962400"/>
          <p14:tracePt t="89996" x="3213100" y="3930650"/>
          <p14:tracePt t="90014" x="3221038" y="3930650"/>
          <p14:tracePt t="90026" x="3221038" y="3922713"/>
          <p14:tracePt t="90045" x="3221038" y="3908425"/>
          <p14:tracePt t="90063" x="3197225" y="3892550"/>
          <p14:tracePt t="90081" x="3189288" y="3876675"/>
          <p14:tracePt t="90093" x="3181350" y="3868738"/>
          <p14:tracePt t="90111" x="3173413" y="3860800"/>
          <p14:tracePt t="90130" x="3167063" y="3854450"/>
          <p14:tracePt t="90148" x="3167063" y="3846513"/>
          <p14:tracePt t="90160" x="3159125" y="3838575"/>
          <p14:tracePt t="90178" x="3151188" y="3830638"/>
          <p14:tracePt t="90196" x="3143250" y="3822700"/>
          <p14:tracePt t="90214" x="3135313" y="3822700"/>
          <p14:tracePt t="90231" x="3135313" y="3814763"/>
          <p14:tracePt t="90245" x="3127375" y="3814763"/>
          <p14:tracePt t="90690" x="3127375" y="3806825"/>
          <p14:tracePt t="90701" x="3127375" y="3800475"/>
          <p14:tracePt t="90805" x="3119438" y="3800475"/>
          <p14:tracePt t="90809" x="3113088" y="3800475"/>
          <p14:tracePt t="90821" x="3105150" y="3800475"/>
          <p14:tracePt t="90831" x="3105150" y="3806825"/>
          <p14:tracePt t="90841" x="3097213" y="3806825"/>
          <p14:tracePt t="91013" x="3089275" y="3806825"/>
          <p14:tracePt t="91018" x="3089275" y="3814763"/>
          <p14:tracePt t="91020" x="3081338" y="3814763"/>
          <p14:tracePt t="91107" x="3081338" y="3822700"/>
          <p14:tracePt t="91113" x="3073400" y="3822700"/>
          <p14:tracePt t="91122" x="3073400" y="3830638"/>
          <p14:tracePt t="91134" x="3065463" y="3830638"/>
          <p14:tracePt t="91157" x="3065463" y="3838575"/>
          <p14:tracePt t="91185" x="3065463" y="3846513"/>
          <p14:tracePt t="91213" x="3065463" y="3854450"/>
          <p14:tracePt t="91300" x="3065463" y="3860800"/>
          <p14:tracePt t="91330" x="3065463" y="3868738"/>
          <p14:tracePt t="91382" x="3073400" y="3868738"/>
          <p14:tracePt t="91387" x="3073400" y="3876675"/>
          <p14:tracePt t="91392" x="3073400" y="3884613"/>
          <p14:tracePt t="91397" x="3081338" y="3884613"/>
          <p14:tracePt t="91415" x="3081338" y="3892550"/>
          <p14:tracePt t="91428" x="3089275" y="3892550"/>
          <p14:tracePt t="91446" x="3089275" y="3908425"/>
          <p14:tracePt t="91464" x="3097213" y="3930650"/>
          <p14:tracePt t="91482" x="3097213" y="3962400"/>
          <p14:tracePt t="91495" x="3105150" y="4000500"/>
          <p14:tracePt t="91513" x="3113088" y="4046538"/>
          <p14:tracePt t="91531" x="3119438" y="4092575"/>
          <p14:tracePt t="91549" x="3119438" y="4116388"/>
          <p14:tracePt t="91561" x="3119438" y="4140200"/>
          <p14:tracePt t="91579" x="3127375" y="4170363"/>
          <p14:tracePt t="91598" x="3127375" y="4194175"/>
          <p14:tracePt t="91616" x="3127375" y="4224338"/>
          <p14:tracePt t="91628" x="3127375" y="4248150"/>
          <p14:tracePt t="91646" x="3127375" y="4270375"/>
          <p14:tracePt t="91664" x="3119438" y="4302125"/>
          <p14:tracePt t="91682" x="3119438" y="4316413"/>
          <p14:tracePt t="91695" x="3113088" y="4332288"/>
          <p14:tracePt t="91713" x="3113088" y="4340225"/>
          <p14:tracePt t="92390" x="3119438" y="4340225"/>
          <p14:tracePt t="92400" x="3127375" y="4340225"/>
          <p14:tracePt t="92406" x="3127375" y="4332288"/>
          <p14:tracePt t="92410" x="3135313" y="4332288"/>
          <p14:tracePt t="92419" x="3135313" y="4324350"/>
          <p14:tracePt t="92436" x="3143250" y="4324350"/>
          <p14:tracePt t="92447" x="3151188" y="4316413"/>
          <p14:tracePt t="92484" x="3159125" y="4316413"/>
          <p14:tracePt t="92491" x="3159125" y="4310063"/>
          <p14:tracePt t="92508" x="3167063" y="4310063"/>
          <p14:tracePt t="92717" x="3167063" y="4302125"/>
          <p14:tracePt t="92731" x="3167063" y="4294188"/>
          <p14:tracePt t="92736" x="3159125" y="4294188"/>
          <p14:tracePt t="92749" x="3151188" y="4294188"/>
          <p14:tracePt t="92750" x="3151188" y="4286250"/>
          <p14:tracePt t="92762" x="3143250" y="4286250"/>
          <p14:tracePt t="92829" x="3135313" y="4286250"/>
          <p14:tracePt t="92849" x="3135313" y="4278313"/>
          <p14:tracePt t="92859" x="3127375" y="4278313"/>
          <p14:tracePt t="92875" x="3119438" y="4278313"/>
          <p14:tracePt t="92890" x="3119438" y="4270375"/>
          <p14:tracePt t="92893" x="3113088" y="4270375"/>
          <p14:tracePt t="92915" x="3113088" y="4262438"/>
          <p14:tracePt t="92929" x="3105150" y="4262438"/>
          <p14:tracePt t="92936" x="3105150" y="4256088"/>
          <p14:tracePt t="92963" x="3097213" y="4256088"/>
          <p14:tracePt t="92972" x="3097213" y="4248150"/>
          <p14:tracePt t="93094" x="3089275" y="4248150"/>
          <p14:tracePt t="93684" x="3089275" y="4240213"/>
          <p14:tracePt t="93689" x="3081338" y="4240213"/>
          <p14:tracePt t="93691" x="3081338" y="4232275"/>
          <p14:tracePt t="93697" x="3073400" y="4224338"/>
          <p14:tracePt t="93715" x="3051175" y="4208463"/>
          <p14:tracePt t="93733" x="3035300" y="4194175"/>
          <p14:tracePt t="93751" x="3011488" y="4186238"/>
          <p14:tracePt t="93763" x="2997200" y="4186238"/>
          <p14:tracePt t="93782" x="2989263" y="4178300"/>
          <p14:tracePt t="93800" x="2981325" y="4178300"/>
          <p14:tracePt t="94150" x="2981325" y="4186238"/>
          <p14:tracePt t="94169" x="2989263" y="4186238"/>
          <p14:tracePt t="94240" x="2997200" y="4186238"/>
          <p14:tracePt t="94262" x="3003550" y="4186238"/>
          <p14:tracePt t="94497" x="3003550" y="4194175"/>
          <p14:tracePt t="94500" x="3003550" y="4200525"/>
          <p14:tracePt t="94504" x="3011488" y="4200525"/>
          <p14:tracePt t="94516" x="3027363" y="4224338"/>
          <p14:tracePt t="94534" x="3035300" y="4240213"/>
          <p14:tracePt t="94592" x="3027363" y="4240213"/>
          <p14:tracePt t="94598" x="3019425" y="4240213"/>
          <p14:tracePt t="94601" x="3011488" y="4240213"/>
          <p14:tracePt t="94607" x="3003550" y="4240213"/>
          <p14:tracePt t="94619" x="2997200" y="4224338"/>
          <p14:tracePt t="94631" x="2981325" y="4208463"/>
          <p14:tracePt t="94649" x="2957513" y="4170363"/>
          <p14:tracePt t="94667" x="2943225" y="4140200"/>
          <p14:tracePt t="94686" x="2935288" y="4108450"/>
          <p14:tracePt t="94698" x="2919413" y="4086225"/>
          <p14:tracePt t="94716" x="2873375" y="4008438"/>
          <p14:tracePt t="94734" x="2841625" y="3962400"/>
          <p14:tracePt t="94752" x="2833688" y="3922713"/>
          <p14:tracePt t="94753" x="2833688" y="3914775"/>
          <p14:tracePt t="94765" x="2827338" y="3876675"/>
          <p14:tracePt t="94783" x="2819400" y="3814763"/>
          <p14:tracePt t="94801" x="2803525" y="3744913"/>
          <p14:tracePt t="94819" x="2771775" y="3668713"/>
          <p14:tracePt t="94831" x="2749550" y="3606800"/>
          <p14:tracePt t="94832" x="2741613" y="3606800"/>
          <p14:tracePt t="94849" x="2679700" y="3514725"/>
          <p14:tracePt t="94850" x="2671763" y="3514725"/>
          <p14:tracePt t="94868" x="2609850" y="3421063"/>
          <p14:tracePt t="94886" x="2571750" y="3367088"/>
          <p14:tracePt t="94898" x="2547938" y="3336925"/>
          <p14:tracePt t="94916" x="2525713" y="3282950"/>
          <p14:tracePt t="94934" x="2493963" y="3228975"/>
          <p14:tracePt t="94953" x="2471738" y="3189288"/>
          <p14:tracePt t="94965" x="2455863" y="3173413"/>
          <p14:tracePt t="94983" x="2432050" y="3159125"/>
          <p14:tracePt t="95001" x="2425700" y="3159125"/>
          <p14:tracePt t="95019" x="2417763" y="3159125"/>
          <p14:tracePt t="95031" x="2401888" y="3159125"/>
          <p14:tracePt t="95052" x="2393950" y="3159125"/>
          <p14:tracePt t="95079" x="2393950" y="3167063"/>
          <p14:tracePt t="95089" x="2393950" y="3173413"/>
          <p14:tracePt t="95098" x="2393950" y="3181350"/>
          <p14:tracePt t="95116" x="2393950" y="3205163"/>
          <p14:tracePt t="95135" x="2386013" y="3228975"/>
          <p14:tracePt t="95153" x="2386013" y="3259138"/>
          <p14:tracePt t="95165" x="2386013" y="3275013"/>
          <p14:tracePt t="95183" x="2393950" y="3313113"/>
          <p14:tracePt t="95201" x="2409825" y="3336925"/>
          <p14:tracePt t="95219" x="2409825" y="3351213"/>
          <p14:tracePt t="95232" x="2417763" y="3367088"/>
          <p14:tracePt t="95250" x="2425700" y="3398838"/>
          <p14:tracePt t="95268" x="2439988" y="3429000"/>
          <p14:tracePt t="95280" x="2447925" y="3444875"/>
          <p14:tracePt t="95298" x="2455863" y="3459163"/>
          <p14:tracePt t="95316" x="2455863" y="3467100"/>
          <p14:tracePt t="95371" x="2455863" y="3475038"/>
          <p14:tracePt t="95377" x="2463800" y="3475038"/>
          <p14:tracePt t="95379" x="2463800" y="3482975"/>
          <p14:tracePt t="95388" x="2463800" y="3490913"/>
          <p14:tracePt t="95401" x="2471738" y="3498850"/>
          <p14:tracePt t="95414" x="2471738" y="3506788"/>
          <p14:tracePt t="95433" x="2471738" y="3514725"/>
          <p14:tracePt t="95471" x="2471738" y="3521075"/>
          <p14:tracePt t="95472" x="2479675" y="3521075"/>
          <p14:tracePt t="95480" x="2479675" y="3529013"/>
          <p14:tracePt t="95499" x="2486025" y="3552825"/>
          <p14:tracePt t="95517" x="2486025" y="3568700"/>
          <p14:tracePt t="95535" x="2493963" y="3582988"/>
          <p14:tracePt t="95547" x="2493963" y="3590925"/>
          <p14:tracePt t="95707" x="2501900" y="3590925"/>
          <p14:tracePt t="95712" x="2509838" y="3590925"/>
          <p14:tracePt t="95718" x="2517775" y="3590925"/>
          <p14:tracePt t="95723" x="2517775" y="3582988"/>
          <p14:tracePt t="95735" x="2541588" y="3582988"/>
          <p14:tracePt t="95747" x="2547938" y="3575050"/>
          <p14:tracePt t="95765" x="2563813" y="3568700"/>
          <p14:tracePt t="95784" x="2571750" y="3568700"/>
          <p14:tracePt t="95902" x="2579688" y="3568700"/>
          <p14:tracePt t="95913" x="2579688" y="3560763"/>
          <p14:tracePt t="96026" x="2587625" y="3560763"/>
          <p14:tracePt t="96052" x="2595563" y="3560763"/>
          <p14:tracePt t="96237" x="2595563" y="3568700"/>
          <p14:tracePt t="96239" x="2601913" y="3568700"/>
          <p14:tracePt t="96240" x="2601913" y="3575050"/>
          <p14:tracePt t="96251" x="2609850" y="3606800"/>
          <p14:tracePt t="96269" x="2625725" y="3676650"/>
          <p14:tracePt t="96270" x="2625725" y="3684588"/>
          <p14:tracePt t="96281" x="2649538" y="3744913"/>
          <p14:tracePt t="96299" x="2717800" y="3854450"/>
          <p14:tracePt t="96300" x="2717800" y="3860800"/>
          <p14:tracePt t="96318" x="2841625" y="3984625"/>
          <p14:tracePt t="96336" x="2997200" y="4092575"/>
          <p14:tracePt t="96348" x="3113088" y="4146550"/>
          <p14:tracePt t="96366" x="3275013" y="4232275"/>
          <p14:tracePt t="96384" x="3413125" y="4310063"/>
          <p14:tracePt t="96385" x="3421063" y="4316413"/>
          <p14:tracePt t="96403" x="3544888" y="4386263"/>
          <p14:tracePt t="96415" x="3614738" y="4440238"/>
          <p14:tracePt t="96433" x="3684588" y="4502150"/>
          <p14:tracePt t="96451" x="3738563" y="4541838"/>
          <p14:tracePt t="96469" x="3768725" y="4587875"/>
          <p14:tracePt t="96470" x="3776663" y="4587875"/>
          <p14:tracePt t="96481" x="3806825" y="4602163"/>
          <p14:tracePt t="96482" x="3806825" y="4610100"/>
          <p14:tracePt t="96500" x="3876675" y="4657725"/>
          <p14:tracePt t="96518" x="3976688" y="4711700"/>
          <p14:tracePt t="96536" x="4078288" y="4765675"/>
          <p14:tracePt t="96548" x="4146550" y="4795838"/>
          <p14:tracePt t="96567" x="4224338" y="4849813"/>
          <p14:tracePt t="96585" x="4294188" y="4903788"/>
          <p14:tracePt t="96603" x="4356100" y="4943475"/>
          <p14:tracePt t="96615" x="4410075" y="4973638"/>
          <p14:tracePt t="96633" x="4518025" y="5019675"/>
          <p14:tracePt t="96651" x="4618038" y="5057775"/>
          <p14:tracePt t="96652" x="4625975" y="5057775"/>
          <p14:tracePt t="96670" x="4718050" y="5089525"/>
          <p14:tracePt t="96682" x="4757738" y="5097463"/>
          <p14:tracePt t="96700" x="4803775" y="5113338"/>
          <p14:tracePt t="96718" x="4849813" y="5113338"/>
          <p14:tracePt t="96736" x="4911725" y="5113338"/>
          <p14:tracePt t="96748" x="4957763" y="5113338"/>
          <p14:tracePt t="96749" x="4965700" y="5119688"/>
          <p14:tracePt t="96767" x="5043488" y="5119688"/>
          <p14:tracePt t="96785" x="5113338" y="5119688"/>
          <p14:tracePt t="96803" x="5151438" y="5119688"/>
          <p14:tracePt t="96815" x="5181600" y="5119688"/>
          <p14:tracePt t="96833" x="5213350" y="5119688"/>
          <p14:tracePt t="96851" x="5221288" y="5105400"/>
          <p14:tracePt t="96870" x="5243513" y="5089525"/>
          <p14:tracePt t="96882" x="5251450" y="5089525"/>
          <p14:tracePt t="96900" x="5267325" y="5073650"/>
          <p14:tracePt t="96918" x="5289550" y="5057775"/>
          <p14:tracePt t="96936" x="5321300" y="5019675"/>
          <p14:tracePt t="96937" x="5321300" y="5011738"/>
          <p14:tracePt t="96949" x="5337175" y="4989513"/>
          <p14:tracePt t="96967" x="5359400" y="4943475"/>
          <p14:tracePt t="96985" x="5383213" y="4903788"/>
          <p14:tracePt t="97003" x="5399088" y="4857750"/>
          <p14:tracePt t="97015" x="5405438" y="4841875"/>
          <p14:tracePt t="97033" x="5421313" y="4811713"/>
          <p14:tracePt t="97052" x="5445125" y="4779963"/>
          <p14:tracePt t="97070" x="5459413" y="4741863"/>
          <p14:tracePt t="97082" x="5475288" y="4703763"/>
          <p14:tracePt t="97100" x="5507038" y="4649788"/>
          <p14:tracePt t="97118" x="5514975" y="4595813"/>
          <p14:tracePt t="97137" x="5537200" y="4541838"/>
          <p14:tracePt t="97149" x="5545138" y="4494213"/>
          <p14:tracePt t="97167" x="5553075" y="4418013"/>
          <p14:tracePt t="97185" x="5553075" y="4340225"/>
          <p14:tracePt t="97203" x="5545138" y="4270375"/>
          <p14:tracePt t="97216" x="5521325" y="4232275"/>
          <p14:tracePt t="97234" x="5491163" y="4208463"/>
          <p14:tracePt t="97252" x="5467350" y="4200525"/>
          <p14:tracePt t="97270" x="5445125" y="4194175"/>
          <p14:tracePt t="97282" x="5413375" y="4200525"/>
          <p14:tracePt t="97301" x="5343525" y="4232275"/>
          <p14:tracePt t="97319" x="5283200" y="4270375"/>
          <p14:tracePt t="97338" x="5251450" y="4340225"/>
          <p14:tracePt t="97349" x="5243513" y="4394200"/>
          <p14:tracePt t="97367" x="5243513" y="4479925"/>
          <p14:tracePt t="97385" x="5283200" y="4541838"/>
          <p14:tracePt t="97386" x="5289550" y="4541838"/>
          <p14:tracePt t="97403" x="5337175" y="4556125"/>
          <p14:tracePt t="97416" x="5383213" y="4556125"/>
          <p14:tracePt t="97434" x="5459413" y="4548188"/>
          <p14:tracePt t="97452" x="5514975" y="4502150"/>
          <p14:tracePt t="97470" x="5537200" y="4432300"/>
          <p14:tracePt t="97483" x="5545138" y="4386263"/>
          <p14:tracePt t="97501" x="5545138" y="4316413"/>
          <p14:tracePt t="97519" x="5521325" y="4262438"/>
          <p14:tracePt t="97537" x="5483225" y="4216400"/>
          <p14:tracePt t="97549" x="5459413" y="4200525"/>
          <p14:tracePt t="97567" x="5453063" y="4194175"/>
          <p14:tracePt t="97585" x="5437188" y="4194175"/>
          <p14:tracePt t="97612" x="5429250" y="4194175"/>
          <p14:tracePt t="98274" x="5437188" y="4200525"/>
          <p14:tracePt t="98275" x="5445125" y="4200525"/>
          <p14:tracePt t="98278" x="5445125" y="4208463"/>
          <p14:tracePt t="98283" x="5459413" y="4216400"/>
          <p14:tracePt t="98301" x="5568950" y="4286250"/>
          <p14:tracePt t="98302" x="5575300" y="4286250"/>
          <p14:tracePt t="98320" x="5745163" y="4324350"/>
          <p14:tracePt t="98338" x="5854700" y="4332288"/>
          <p14:tracePt t="98350" x="5876925" y="4340225"/>
          <p14:tracePt t="98351" x="5876925" y="4348163"/>
          <p14:tracePt t="98368" x="5884863" y="4378325"/>
          <p14:tracePt t="98386" x="5868988" y="4425950"/>
          <p14:tracePt t="98387" x="5868988" y="4432300"/>
          <p14:tracePt t="98404" x="5846763" y="4448175"/>
          <p14:tracePt t="98417" x="5830888" y="4448175"/>
          <p14:tracePt t="98435" x="5815013" y="4464050"/>
          <p14:tracePt t="98522" x="5822950" y="4464050"/>
          <p14:tracePt t="98528" x="5830888" y="4464050"/>
          <p14:tracePt t="98533" x="5838825" y="4464050"/>
          <p14:tracePt t="98538" x="5846763" y="4464050"/>
          <p14:tracePt t="98539" x="5854700" y="4456113"/>
          <p14:tracePt t="98550" x="5868988" y="4448175"/>
          <p14:tracePt t="98568" x="5892800" y="4448175"/>
          <p14:tracePt t="98586" x="5900738" y="4448175"/>
          <p14:tracePt t="98626" x="5908675" y="4448175"/>
          <p14:tracePt t="98635" x="5908675" y="4456113"/>
          <p14:tracePt t="98636" x="5908675" y="4464050"/>
          <p14:tracePt t="98653" x="5908675" y="4533900"/>
          <p14:tracePt t="98654" x="5908675" y="4541838"/>
          <p14:tracePt t="98672" x="5892800" y="4633913"/>
          <p14:tracePt t="98684" x="5868988" y="4711700"/>
          <p14:tracePt t="98702" x="5822950" y="4833938"/>
          <p14:tracePt t="98720" x="5768975" y="4919663"/>
          <p14:tracePt t="98739" x="5715000" y="5011738"/>
          <p14:tracePt t="98750" x="5684838" y="5065713"/>
          <p14:tracePt t="98751" x="5676900" y="5073650"/>
          <p14:tracePt t="98769" x="5607050" y="5143500"/>
          <p14:tracePt t="98787" x="5507038" y="5197475"/>
          <p14:tracePt t="98805" x="5367338" y="5243513"/>
          <p14:tracePt t="98817" x="5205413" y="5267325"/>
          <p14:tracePt t="98835" x="4873625" y="5283200"/>
          <p14:tracePt t="98836" x="4849813" y="5283200"/>
          <p14:tracePt t="98854" x="4310063" y="5251450"/>
          <p14:tracePt t="98872" x="3690938" y="5135563"/>
          <p14:tracePt t="98884" x="3297238" y="5027613"/>
          <p14:tracePt t="98902" x="2881313" y="4865688"/>
          <p14:tracePt t="98920" x="2725738" y="4733925"/>
          <p14:tracePt t="98921" x="2717800" y="4725988"/>
          <p14:tracePt t="98938" x="2671763" y="4541838"/>
          <p14:tracePt t="98939" x="2671763" y="4518025"/>
          <p14:tracePt t="98951" x="2663825" y="4302125"/>
          <p14:tracePt t="98969" x="2687638" y="3884613"/>
          <p14:tracePt t="98987" x="2703513" y="3444875"/>
          <p14:tracePt t="99005" x="2811463" y="3151188"/>
          <p14:tracePt t="99017" x="2981325" y="2981325"/>
          <p14:tracePt t="99018" x="2997200" y="2965450"/>
          <p14:tracePt t="99036" x="3351213" y="2771775"/>
          <p14:tracePt t="99054" x="3706813" y="2649538"/>
          <p14:tracePt t="99072" x="4024313" y="2595563"/>
          <p14:tracePt t="99084" x="4232275" y="2579688"/>
          <p14:tracePt t="99102" x="4556125" y="2579688"/>
          <p14:tracePt t="99103" x="4572000" y="2579688"/>
          <p14:tracePt t="99120" x="4819650" y="2633663"/>
          <p14:tracePt t="99121" x="4833938" y="2641600"/>
          <p14:tracePt t="99139" x="5019675" y="2765425"/>
          <p14:tracePt t="99151" x="5119688" y="2873375"/>
          <p14:tracePt t="99169" x="5251450" y="3043238"/>
          <p14:tracePt t="99187" x="5383213" y="3228975"/>
          <p14:tracePt t="99205" x="5467350" y="3343275"/>
          <p14:tracePt t="99206" x="5475288" y="3351213"/>
          <p14:tracePt t="99218" x="5507038" y="3390900"/>
          <p14:tracePt t="99236" x="5521325" y="3413125"/>
          <p14:tracePt t="99254" x="5521325" y="3421063"/>
          <p14:tracePt t="99291" x="5521325" y="3429000"/>
          <p14:tracePt t="99296" x="5521325" y="3436938"/>
          <p14:tracePt t="99309" x="5514975" y="3444875"/>
          <p14:tracePt t="99928" x="5514975" y="3452813"/>
          <p14:tracePt t="99931" x="5507038" y="3452813"/>
          <p14:tracePt t="99933" x="5507038" y="3459163"/>
          <p14:tracePt t="99934" x="5499100" y="3467100"/>
          <p14:tracePt t="99939" x="5453063" y="3506788"/>
          <p14:tracePt t="99952" x="5359400" y="3582988"/>
          <p14:tracePt t="99970" x="5251450" y="3622675"/>
          <p14:tracePt t="99988" x="5197475" y="3614738"/>
          <p14:tracePt t="100006" x="5189538" y="3598863"/>
          <p14:tracePt t="100189" x="5189538" y="3590925"/>
          <p14:tracePt t="100191" x="5181600" y="3582988"/>
          <p14:tracePt t="100194" x="5181600" y="3568700"/>
          <p14:tracePt t="100195" x="5173663" y="3560763"/>
          <p14:tracePt t="100206" x="5143500" y="3475038"/>
          <p14:tracePt t="100207" x="5143500" y="3467100"/>
          <p14:tracePt t="100219" x="5097463" y="3375025"/>
          <p14:tracePt t="100237" x="5035550" y="3275013"/>
          <p14:tracePt t="100255" x="4973638" y="3213100"/>
          <p14:tracePt t="100836" x="4973638" y="3221038"/>
          <p14:tracePt t="100840" x="4973638" y="3228975"/>
          <p14:tracePt t="100843" x="4981575" y="3235325"/>
          <p14:tracePt t="100844" x="4981575" y="3243263"/>
          <p14:tracePt t="100856" x="4997450" y="3275013"/>
          <p14:tracePt t="100874" x="5011738" y="3289300"/>
          <p14:tracePt t="100886" x="5011738" y="3297238"/>
          <p14:tracePt t="100904" x="5011738" y="3305175"/>
          <p14:tracePt t="100922" x="5019675" y="3313113"/>
          <p14:tracePt t="100944" x="5027613" y="3313113"/>
          <p14:tracePt t="101065" x="5027613" y="3321050"/>
          <p14:tracePt t="101066" x="5035550" y="3321050"/>
          <p14:tracePt t="101068" x="5043488" y="3328988"/>
          <p14:tracePt t="101074" x="5051425" y="3343275"/>
          <p14:tracePt t="101086" x="5089525" y="3436938"/>
          <p14:tracePt t="101104" x="5127625" y="3768725"/>
          <p14:tracePt t="101105" x="5127625" y="3792538"/>
          <p14:tracePt t="101123" x="5173663" y="4178300"/>
          <p14:tracePt t="101141" x="5235575" y="4649788"/>
          <p14:tracePt t="101153" x="5283200" y="4949825"/>
          <p14:tracePt t="101171" x="5375275" y="5297488"/>
          <p14:tracePt t="101189" x="5405438" y="5467350"/>
          <p14:tracePt t="101207" x="5399088" y="5507038"/>
          <p14:tracePt t="101220" x="5375275" y="5514975"/>
          <p14:tracePt t="101238" x="5343525" y="5537200"/>
          <p14:tracePt t="101256" x="5329238" y="5553075"/>
          <p14:tracePt t="101274" x="5321300" y="5561013"/>
          <p14:tracePt t="101294" x="5313363" y="5561013"/>
          <p14:tracePt t="101316" x="5313363" y="5553075"/>
          <p14:tracePt t="101330" x="5313363" y="5545138"/>
          <p14:tracePt t="101341" x="5321300" y="5529263"/>
          <p14:tracePt t="101353" x="5375275" y="5491163"/>
          <p14:tracePt t="101371" x="5529263" y="5213350"/>
          <p14:tracePt t="101372" x="5545138" y="5189538"/>
          <p14:tracePt t="101389" x="5784850" y="4486275"/>
          <p14:tracePt t="101390" x="5792788" y="4471988"/>
          <p14:tracePt t="101408" x="6086475" y="3151188"/>
          <p14:tracePt t="101420" x="6200775" y="2239963"/>
          <p14:tracePt t="101438" x="6232525" y="1196975"/>
          <p14:tracePt t="101456" x="6200775" y="301625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B0447E-1BBD-B7BE-0429-0EE750AB84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4374102" cy="47417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</a:t>
            </a:r>
            <a:r>
              <a:rPr lang="en-US" sz="2000" dirty="0">
                <a:latin typeface="+mn-lt"/>
              </a:rPr>
              <a:t>ircuit for starting of IM to both direction</a:t>
            </a:r>
            <a:endParaRPr lang="cs-CZ" sz="2000" dirty="0">
              <a:latin typeface="+mn-lt"/>
            </a:endParaRPr>
          </a:p>
          <a:p>
            <a:pPr lvl="1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ADABC-EA9F-8D38-5330-5BFEF244E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120" y="110265"/>
            <a:ext cx="6504279" cy="800592"/>
          </a:xfrm>
        </p:spPr>
        <p:txBody>
          <a:bodyPr/>
          <a:lstStyle/>
          <a:p>
            <a:r>
              <a:rPr lang="en-US" dirty="0"/>
              <a:t>Basic contact logic realization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868BE4-74B0-08E5-4BAF-7D8F8D8B32FB}"/>
              </a:ext>
            </a:extLst>
          </p:cNvPr>
          <p:cNvSpPr txBox="1"/>
          <p:nvPr/>
        </p:nvSpPr>
        <p:spPr>
          <a:xfrm>
            <a:off x="3572998" y="2125645"/>
            <a:ext cx="199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Power circuit</a:t>
            </a:r>
            <a:endParaRPr lang="cs-CZ" sz="20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094397-E1DE-0997-7D44-2FF45275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8" y="2971129"/>
            <a:ext cx="4892101" cy="2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3"/>
    </mc:Choice>
    <mc:Fallback xmlns="">
      <p:transition spd="slow" advTm="40633"/>
    </mc:Fallback>
  </mc:AlternateContent>
  <p:extLst>
    <p:ext uri="{3A86A75C-4F4B-4683-9AE1-C65F6400EC91}">
      <p14:laserTraceLst xmlns:p14="http://schemas.microsoft.com/office/powerpoint/2010/main">
        <p14:tracePtLst>
          <p14:tracePt t="189" x="6742113" y="1498600"/>
          <p14:tracePt t="196" x="6742113" y="1506538"/>
          <p14:tracePt t="197" x="6734175" y="1506538"/>
          <p14:tracePt t="208" x="6704013" y="1520825"/>
          <p14:tracePt t="236" x="6650038" y="1536700"/>
          <p14:tracePt t="252" x="6634163" y="1536700"/>
          <p14:tracePt t="271" x="6602413" y="1552575"/>
          <p14:tracePt t="272" x="6596063" y="1552575"/>
          <p14:tracePt t="287" x="6526213" y="1582738"/>
          <p14:tracePt t="290" x="6502400" y="1590675"/>
          <p14:tracePt t="306" x="6340475" y="1652588"/>
          <p14:tracePt t="308" x="6332538" y="1660525"/>
          <p14:tracePt t="309" x="6316663" y="1668463"/>
          <p14:tracePt t="310" x="6286500" y="1676400"/>
          <p14:tracePt t="312" x="6270625" y="1684338"/>
          <p14:tracePt t="313" x="6240463" y="1690688"/>
          <p14:tracePt t="325" x="6078538" y="1752600"/>
          <p14:tracePt t="326" x="6062663" y="1752600"/>
          <p14:tracePt t="327" x="6038850" y="1760538"/>
          <p14:tracePt t="329" x="6038850" y="1768475"/>
          <p14:tracePt t="331" x="6008688" y="1776413"/>
          <p14:tracePt t="332" x="6000750" y="1776413"/>
          <p14:tracePt t="333" x="5984875" y="1784350"/>
          <p14:tracePt t="335" x="5976938" y="1792288"/>
          <p14:tracePt t="336" x="5954713" y="1800225"/>
          <p14:tracePt t="337" x="5946775" y="1800225"/>
          <p14:tracePt t="343" x="5908675" y="1814513"/>
          <p14:tracePt t="344" x="5892800" y="1814513"/>
          <p14:tracePt t="346" x="5884863" y="1822450"/>
          <p14:tracePt t="347" x="5876925" y="1822450"/>
          <p14:tracePt t="355" x="5838825" y="1838325"/>
          <p14:tracePt t="372" x="5807075" y="1846263"/>
          <p14:tracePt t="390" x="5807075" y="1854200"/>
          <p14:tracePt t="408" x="5800725" y="1854200"/>
          <p14:tracePt t="2860" x="5792788" y="1854200"/>
          <p14:tracePt t="2862" x="5784850" y="1854200"/>
          <p14:tracePt t="2865" x="5768975" y="1854200"/>
          <p14:tracePt t="2878" x="5691188" y="1846263"/>
          <p14:tracePt t="2890" x="5614988" y="1806575"/>
          <p14:tracePt t="2908" x="5545138" y="1752600"/>
          <p14:tracePt t="2926" x="5537200" y="1752600"/>
          <p14:tracePt t="4066" x="5537200" y="1744663"/>
          <p14:tracePt t="4069" x="5529263" y="1744663"/>
          <p14:tracePt t="4073" x="5529263" y="1738313"/>
          <p14:tracePt t="4079" x="5514975" y="1730375"/>
          <p14:tracePt t="4091" x="5507038" y="1714500"/>
          <p14:tracePt t="4109" x="5475288" y="1690688"/>
          <p14:tracePt t="4127" x="5429250" y="1652588"/>
          <p14:tracePt t="4139" x="5399088" y="1628775"/>
          <p14:tracePt t="4158" x="5351463" y="1582738"/>
          <p14:tracePt t="4176" x="5337175" y="1568450"/>
          <p14:tracePt t="4194" x="5297488" y="1568450"/>
          <p14:tracePt t="4213" x="5243513" y="1568450"/>
          <p14:tracePt t="4224" x="5181600" y="1582738"/>
          <p14:tracePt t="4242" x="5089525" y="1628775"/>
          <p14:tracePt t="4261" x="5035550" y="1690688"/>
          <p14:tracePt t="4273" x="5011738" y="1730375"/>
          <p14:tracePt t="4291" x="4973638" y="1800225"/>
          <p14:tracePt t="4309" x="4943475" y="1876425"/>
          <p14:tracePt t="4327" x="4895850" y="1970088"/>
          <p14:tracePt t="4341" x="4857750" y="2046288"/>
          <p14:tracePt t="4347" x="4841875" y="2078038"/>
          <p14:tracePt t="4358" x="4819650" y="2132013"/>
          <p14:tracePt t="4376" x="4787900" y="2216150"/>
          <p14:tracePt t="4394" x="4741863" y="2301875"/>
          <p14:tracePt t="4406" x="4718050" y="2347913"/>
          <p14:tracePt t="4425" x="4679950" y="2417763"/>
          <p14:tracePt t="4443" x="4641850" y="2501900"/>
          <p14:tracePt t="4461" x="4587875" y="2625725"/>
          <p14:tracePt t="4473" x="4564063" y="2695575"/>
          <p14:tracePt t="4491" x="4525963" y="2795588"/>
          <p14:tracePt t="4509" x="4502150" y="2873375"/>
          <p14:tracePt t="4528" x="4471988" y="2943225"/>
          <p14:tracePt t="4540" x="4456113" y="2981325"/>
          <p14:tracePt t="4558" x="4432300" y="3027363"/>
          <p14:tracePt t="4576" x="4425950" y="3043238"/>
          <p14:tracePt t="4594" x="4418013" y="3051175"/>
          <p14:tracePt t="4607" x="4410075" y="3057525"/>
          <p14:tracePt t="4625" x="4402138" y="3065463"/>
          <p14:tracePt t="4768" x="4394200" y="3065463"/>
          <p14:tracePt t="4777" x="4386263" y="3065463"/>
          <p14:tracePt t="4779" x="4378325" y="3065463"/>
          <p14:tracePt t="4783" x="4371975" y="3065463"/>
          <p14:tracePt t="4795" x="4332288" y="3051175"/>
          <p14:tracePt t="4807" x="4310063" y="3043238"/>
          <p14:tracePt t="4807" x="4302125" y="3043238"/>
          <p14:tracePt t="4825" x="4278313" y="3027363"/>
          <p14:tracePt t="4843" x="4256088" y="3019425"/>
          <p14:tracePt t="4861" x="4232275" y="3003550"/>
          <p14:tracePt t="4873" x="4208463" y="2997200"/>
          <p14:tracePt t="4892" x="4170363" y="2981325"/>
          <p14:tracePt t="4910" x="4124325" y="2957513"/>
          <p14:tracePt t="4928" x="4092575" y="2949575"/>
          <p14:tracePt t="4940" x="4078288" y="2949575"/>
          <p14:tracePt t="4958" x="4046538" y="2943225"/>
          <p14:tracePt t="4976" x="3992563" y="2949575"/>
          <p14:tracePt t="4995" x="3930650" y="2997200"/>
          <p14:tracePt t="4995" x="3922713" y="2997200"/>
          <p14:tracePt t="5007" x="3884613" y="3035300"/>
          <p14:tracePt t="5007" x="3884613" y="3043238"/>
          <p14:tracePt t="5025" x="3806825" y="3119438"/>
          <p14:tracePt t="5043" x="3752850" y="3189288"/>
          <p14:tracePt t="5062" x="3722688" y="3243263"/>
          <p14:tracePt t="5074" x="3706813" y="3282950"/>
          <p14:tracePt t="5092" x="3684588" y="3351213"/>
          <p14:tracePt t="5092" x="3676650" y="3359150"/>
          <p14:tracePt t="5110" x="3668713" y="3429000"/>
          <p14:tracePt t="5128" x="3660775" y="3514725"/>
          <p14:tracePt t="5140" x="3660775" y="3560763"/>
          <p14:tracePt t="5159" x="3676650" y="3629025"/>
          <p14:tracePt t="5177" x="3690938" y="3690938"/>
          <p14:tracePt t="5195" x="3730625" y="3776663"/>
          <p14:tracePt t="5207" x="3760788" y="3838575"/>
          <p14:tracePt t="5225" x="3814763" y="3922713"/>
          <p14:tracePt t="5244" x="3860800" y="3992563"/>
          <p14:tracePt t="5262" x="3892550" y="4024313"/>
          <p14:tracePt t="5274" x="3908425" y="4046538"/>
          <p14:tracePt t="5292" x="3922713" y="4070350"/>
          <p14:tracePt t="5310" x="3946525" y="4086225"/>
          <p14:tracePt t="5328" x="3970338" y="4108450"/>
          <p14:tracePt t="5341" x="3992563" y="4124325"/>
          <p14:tracePt t="5359" x="4016375" y="4146550"/>
          <p14:tracePt t="5377" x="4030663" y="4162425"/>
          <p14:tracePt t="5395" x="4062413" y="4186238"/>
          <p14:tracePt t="5414" x="4086225" y="4200525"/>
          <p14:tracePt t="5425" x="4092575" y="4208463"/>
          <p14:tracePt t="5444" x="4116388" y="4224338"/>
          <p14:tracePt t="5444" x="4124325" y="4224338"/>
          <p14:tracePt t="5462" x="4140200" y="4232275"/>
          <p14:tracePt t="5474" x="4146550" y="4232275"/>
          <p14:tracePt t="5492" x="4154488" y="4240213"/>
          <p14:tracePt t="5510" x="4162425" y="4240213"/>
          <p14:tracePt t="5529" x="4170363" y="4248150"/>
          <p14:tracePt t="5871" x="4170363" y="4256088"/>
          <p14:tracePt t="5873" x="4178300" y="4256088"/>
          <p14:tracePt t="5882" x="4178300" y="4262438"/>
          <p14:tracePt t="5885" x="4186238" y="4262438"/>
          <p14:tracePt t="5895" x="4194175" y="4262438"/>
          <p14:tracePt t="5913" x="4200525" y="4262438"/>
          <p14:tracePt t="5929" x="4216400" y="4262438"/>
          <p14:tracePt t="5941" x="4232275" y="4262438"/>
          <p14:tracePt t="5959" x="4256088" y="4262438"/>
          <p14:tracePt t="5978" x="4302125" y="4256088"/>
          <p14:tracePt t="5996" x="4356100" y="4232275"/>
          <p14:tracePt t="5996" x="4364038" y="4232275"/>
          <p14:tracePt t="6008" x="4394200" y="4208463"/>
          <p14:tracePt t="6026" x="4456113" y="4178300"/>
          <p14:tracePt t="6044" x="4502150" y="4124325"/>
          <p14:tracePt t="6063" x="4541838" y="4078288"/>
          <p14:tracePt t="6075" x="4564063" y="4038600"/>
          <p14:tracePt t="6093" x="4595813" y="3970338"/>
          <p14:tracePt t="6093" x="4595813" y="3962400"/>
          <p14:tracePt t="6111" x="4602163" y="3900488"/>
          <p14:tracePt t="6129" x="4602163" y="3822700"/>
          <p14:tracePt t="6142" x="4602163" y="3776663"/>
          <p14:tracePt t="6160" x="4579938" y="3690938"/>
          <p14:tracePt t="6178" x="4564063" y="3622675"/>
          <p14:tracePt t="6178" x="4564063" y="3614738"/>
          <p14:tracePt t="6196" x="4548188" y="3560763"/>
          <p14:tracePt t="6208" x="4548188" y="3529013"/>
          <p14:tracePt t="6226" x="4541838" y="3467100"/>
          <p14:tracePt t="6244" x="4525963" y="3421063"/>
          <p14:tracePt t="6263" x="4510088" y="3375025"/>
          <p14:tracePt t="6275" x="4494213" y="3351213"/>
          <p14:tracePt t="6275" x="4494213" y="3343275"/>
          <p14:tracePt t="6293" x="4464050" y="3305175"/>
          <p14:tracePt t="6311" x="4418013" y="3259138"/>
          <p14:tracePt t="6330" x="4378325" y="3228975"/>
          <p14:tracePt t="6341" x="4348163" y="3213100"/>
          <p14:tracePt t="6360" x="4316413" y="3197225"/>
          <p14:tracePt t="6378" x="4278313" y="3181350"/>
          <p14:tracePt t="6396" x="4240213" y="3173413"/>
          <p14:tracePt t="6409" x="4216400" y="3173413"/>
          <p14:tracePt t="6426" x="4170363" y="3173413"/>
          <p14:tracePt t="6445" x="4116388" y="3197225"/>
          <p14:tracePt t="6463" x="4070350" y="3228975"/>
          <p14:tracePt t="6463" x="4062413" y="3228975"/>
          <p14:tracePt t="6475" x="4030663" y="3251200"/>
          <p14:tracePt t="6493" x="4000500" y="3289300"/>
          <p14:tracePt t="6511" x="3976688" y="3336925"/>
          <p14:tracePt t="6530" x="3962400" y="3398838"/>
          <p14:tracePt t="6542" x="3954463" y="3452813"/>
          <p14:tracePt t="6542" x="3954463" y="3459163"/>
          <p14:tracePt t="6560" x="3938588" y="3536950"/>
          <p14:tracePt t="6578" x="3938588" y="3590925"/>
          <p14:tracePt t="6596" x="3938588" y="3636963"/>
          <p14:tracePt t="6608" x="3938588" y="3676650"/>
          <p14:tracePt t="6627" x="3946525" y="3722688"/>
          <p14:tracePt t="6645" x="3954463" y="3760788"/>
          <p14:tracePt t="6663" x="3962400" y="3792538"/>
          <p14:tracePt t="6675" x="3970338" y="3806825"/>
          <p14:tracePt t="6693" x="3976688" y="3838575"/>
          <p14:tracePt t="6712" x="3992563" y="3884613"/>
          <p14:tracePt t="6730" x="4016375" y="3922713"/>
          <p14:tracePt t="6730" x="4016375" y="3930650"/>
          <p14:tracePt t="6742" x="4024313" y="3946525"/>
          <p14:tracePt t="6760" x="4038600" y="3970338"/>
          <p14:tracePt t="6778" x="4046538" y="3976688"/>
          <p14:tracePt t="6797" x="4054475" y="3984625"/>
          <p14:tracePt t="6809" x="4070350" y="4008438"/>
          <p14:tracePt t="6827" x="4086225" y="4038600"/>
          <p14:tracePt t="6828" x="4092575" y="4038600"/>
          <p14:tracePt t="6845" x="4108450" y="4062413"/>
          <p14:tracePt t="6863" x="4124325" y="4078288"/>
          <p14:tracePt t="6875" x="4132263" y="4086225"/>
          <p14:tracePt t="6894" x="4140200" y="4086225"/>
          <p14:tracePt t="6912" x="4146550" y="4092575"/>
          <p14:tracePt t="6930" x="4154488" y="4100513"/>
          <p14:tracePt t="6960" x="4162425" y="4100513"/>
          <p14:tracePt t="6970" x="4170363" y="4100513"/>
          <p14:tracePt t="6991" x="4178300" y="4100513"/>
          <p14:tracePt t="7065" x="4186238" y="4100513"/>
          <p14:tracePt t="7094" x="4194175" y="4100513"/>
          <p14:tracePt t="7101" x="4200525" y="4100513"/>
          <p14:tracePt t="7117" x="4200525" y="4108450"/>
          <p14:tracePt t="7118" x="4208463" y="4108450"/>
          <p14:tracePt t="7133" x="4216400" y="4108450"/>
          <p14:tracePt t="7159" x="4224338" y="4108450"/>
          <p14:tracePt t="7165" x="4224338" y="4116388"/>
          <p14:tracePt t="7179" x="4232275" y="4116388"/>
          <p14:tracePt t="7285" x="4240213" y="4116388"/>
          <p14:tracePt t="7346" x="4248150" y="4116388"/>
          <p14:tracePt t="7387" x="4256088" y="4116388"/>
          <p14:tracePt t="7395" x="4262438" y="4116388"/>
          <p14:tracePt t="7411" x="4270375" y="4116388"/>
          <p14:tracePt t="7419" x="4278313" y="4116388"/>
          <p14:tracePt t="7429" x="4286250" y="4116388"/>
          <p14:tracePt t="7434" x="4294188" y="4116388"/>
          <p14:tracePt t="7448" x="4302125" y="4116388"/>
          <p14:tracePt t="7464" x="4310063" y="4116388"/>
          <p14:tracePt t="7476" x="4316413" y="4116388"/>
          <p14:tracePt t="7494" x="4324350" y="4116388"/>
          <p14:tracePt t="7513" x="4332288" y="4116388"/>
          <p14:tracePt t="7531" x="4348163" y="4116388"/>
          <p14:tracePt t="7578" x="4356100" y="4116388"/>
          <p14:tracePt t="7583" x="4364038" y="4116388"/>
          <p14:tracePt t="7590" x="4371975" y="4116388"/>
          <p14:tracePt t="7597" x="4378325" y="4108450"/>
          <p14:tracePt t="7609" x="4410075" y="4086225"/>
          <p14:tracePt t="7628" x="4440238" y="4054475"/>
          <p14:tracePt t="7646" x="4464050" y="4000500"/>
          <p14:tracePt t="7664" x="4494213" y="3930650"/>
          <p14:tracePt t="7676" x="4510088" y="3876675"/>
          <p14:tracePt t="7694" x="4533900" y="3768725"/>
          <p14:tracePt t="7713" x="4556125" y="3652838"/>
          <p14:tracePt t="7731" x="4572000" y="3536950"/>
          <p14:tracePt t="7731" x="4572000" y="3529013"/>
          <p14:tracePt t="7743" x="4572000" y="3444875"/>
          <p14:tracePt t="7761" x="4572000" y="3336925"/>
          <p14:tracePt t="7779" x="4572000" y="3228975"/>
          <p14:tracePt t="7798" x="4564063" y="3151188"/>
          <p14:tracePt t="7810" x="4541838" y="3105150"/>
          <p14:tracePt t="7810" x="4541838" y="3097213"/>
          <p14:tracePt t="7828" x="4518025" y="3057525"/>
          <p14:tracePt t="7846" x="4510088" y="3035300"/>
          <p14:tracePt t="7864" x="4486275" y="3011488"/>
          <p14:tracePt t="7877" x="4471988" y="3003550"/>
          <p14:tracePt t="7895" x="4425950" y="2989263"/>
          <p14:tracePt t="7913" x="4378325" y="2981325"/>
          <p14:tracePt t="7913" x="4371975" y="2981325"/>
          <p14:tracePt t="7931" x="4332288" y="2973388"/>
          <p14:tracePt t="7943" x="4310063" y="2973388"/>
          <p14:tracePt t="7961" x="4248150" y="2997200"/>
          <p14:tracePt t="7980" x="4194175" y="3019425"/>
          <p14:tracePt t="7998" x="4140200" y="3043238"/>
          <p14:tracePt t="8010" x="4124325" y="3057525"/>
          <p14:tracePt t="8028" x="4100513" y="3073400"/>
          <p14:tracePt t="8046" x="4070350" y="3097213"/>
          <p14:tracePt t="8064" x="4038600" y="3143250"/>
          <p14:tracePt t="8077" x="4030663" y="3197225"/>
          <p14:tracePt t="8095" x="4016375" y="3267075"/>
          <p14:tracePt t="8113" x="4008438" y="3328988"/>
          <p14:tracePt t="8131" x="4000500" y="3405188"/>
          <p14:tracePt t="8144" x="4000500" y="3459163"/>
          <p14:tracePt t="8162" x="4000500" y="3536950"/>
          <p14:tracePt t="8180" x="4000500" y="3606800"/>
          <p14:tracePt t="8180" x="4008438" y="3606800"/>
          <p14:tracePt t="8198" x="4024313" y="3668713"/>
          <p14:tracePt t="8210" x="4024313" y="3698875"/>
          <p14:tracePt t="8228" x="4038600" y="3744913"/>
          <p14:tracePt t="8247" x="4046538" y="3792538"/>
          <p14:tracePt t="8265" x="4062413" y="3838575"/>
          <p14:tracePt t="8277" x="4070350" y="3854450"/>
          <p14:tracePt t="8277" x="4078288" y="3860800"/>
          <p14:tracePt t="8295" x="4086225" y="3884613"/>
          <p14:tracePt t="8313" x="4092575" y="3892550"/>
          <p14:tracePt t="8332" x="4092575" y="3900488"/>
          <p14:tracePt t="8346" x="4100513" y="3900488"/>
          <p14:tracePt t="8362" x="4100513" y="3908425"/>
          <p14:tracePt t="8380" x="4108450" y="3914775"/>
          <p14:tracePt t="8398" x="4116388" y="3922713"/>
          <p14:tracePt t="8413" x="4124325" y="3938588"/>
          <p14:tracePt t="8429" x="4124325" y="3954463"/>
          <p14:tracePt t="8447" x="4132263" y="3962400"/>
          <p14:tracePt t="8465" x="4146550" y="3976688"/>
          <p14:tracePt t="8477" x="4146550" y="3984625"/>
          <p14:tracePt t="8495" x="4154488" y="3992563"/>
          <p14:tracePt t="8513" x="4162425" y="4000500"/>
          <p14:tracePt t="8532" x="4170363" y="4016375"/>
          <p14:tracePt t="8544" x="4178300" y="4024313"/>
          <p14:tracePt t="8562" x="4186238" y="4046538"/>
          <p14:tracePt t="8580" x="4186238" y="4062413"/>
          <p14:tracePt t="8598" x="4194175" y="4078288"/>
          <p14:tracePt t="8632" x="4200525" y="4078288"/>
          <p14:tracePt t="8639" x="4200525" y="4086225"/>
          <p14:tracePt t="9844" x="4194175" y="4086225"/>
          <p14:tracePt t="9847" x="4178300" y="4086225"/>
          <p14:tracePt t="9849" x="4170363" y="4086225"/>
          <p14:tracePt t="9866" x="4100513" y="4086225"/>
          <p14:tracePt t="9879" x="4062413" y="4092575"/>
          <p14:tracePt t="9897" x="3970338" y="4170363"/>
          <p14:tracePt t="9897" x="3962400" y="4178300"/>
          <p14:tracePt t="9915" x="3854450" y="4278313"/>
          <p14:tracePt t="9933" x="3744913" y="4386263"/>
          <p14:tracePt t="9945" x="3698875" y="4448175"/>
          <p14:tracePt t="9963" x="3668713" y="4533900"/>
          <p14:tracePt t="9982" x="3706813" y="4657725"/>
          <p14:tracePt t="10000" x="3792538" y="4765675"/>
          <p14:tracePt t="10000" x="3792538" y="4772025"/>
          <p14:tracePt t="10012" x="3822700" y="4827588"/>
          <p14:tracePt t="10030" x="3838575" y="4895850"/>
          <p14:tracePt t="10048" x="3838575" y="4981575"/>
          <p14:tracePt t="10066" x="3838575" y="5081588"/>
          <p14:tracePt t="10079" x="3838575" y="5143500"/>
          <p14:tracePt t="10097" x="3846513" y="5259388"/>
          <p14:tracePt t="10115" x="3868738" y="5367338"/>
          <p14:tracePt t="10133" x="3908425" y="5475288"/>
          <p14:tracePt t="10146" x="3938588" y="5529263"/>
          <p14:tracePt t="10164" x="3992563" y="5583238"/>
          <p14:tracePt t="10182" x="4030663" y="5607050"/>
          <p14:tracePt t="10200" x="4054475" y="5614988"/>
          <p14:tracePt t="10212" x="4070350" y="5614988"/>
          <p14:tracePt t="10232" x="4092575" y="5614988"/>
          <p14:tracePt t="10232" x="4100513" y="5614988"/>
          <p14:tracePt t="10249" x="4132263" y="5614988"/>
          <p14:tracePt t="10267" x="4186238" y="5591175"/>
          <p14:tracePt t="10279" x="4224338" y="5575300"/>
          <p14:tracePt t="10297" x="4262438" y="5561013"/>
          <p14:tracePt t="10315" x="4302125" y="5545138"/>
          <p14:tracePt t="10334" x="4340225" y="5545138"/>
          <p14:tracePt t="10346" x="4371975" y="5521325"/>
          <p14:tracePt t="10346" x="4378325" y="5521325"/>
          <p14:tracePt t="10364" x="4432300" y="5491163"/>
          <p14:tracePt t="10382" x="4479925" y="5445125"/>
          <p14:tracePt t="10400" x="4510088" y="5399088"/>
          <p14:tracePt t="10412" x="4533900" y="5359400"/>
          <p14:tracePt t="10431" x="4564063" y="5297488"/>
          <p14:tracePt t="10449" x="4572000" y="5229225"/>
          <p14:tracePt t="10449" x="4579938" y="5229225"/>
          <p14:tracePt t="10467" x="4587875" y="5159375"/>
          <p14:tracePt t="10479" x="4595813" y="5105400"/>
          <p14:tracePt t="10497" x="4595813" y="5035550"/>
          <p14:tracePt t="10515" x="4595813" y="4965700"/>
          <p14:tracePt t="10534" x="4602163" y="4911725"/>
          <p14:tracePt t="10546" x="4602163" y="4881563"/>
          <p14:tracePt t="10564" x="4610100" y="4827588"/>
          <p14:tracePt t="10582" x="4610100" y="4772025"/>
          <p14:tracePt t="10600" x="4602163" y="4725988"/>
          <p14:tracePt t="10613" x="4602163" y="4687888"/>
          <p14:tracePt t="10631" x="4587875" y="4633913"/>
          <p14:tracePt t="10631" x="4579938" y="4633913"/>
          <p14:tracePt t="10649" x="4564063" y="4579938"/>
          <p14:tracePt t="10667" x="4533900" y="4533900"/>
          <p14:tracePt t="10679" x="4510088" y="4502150"/>
          <p14:tracePt t="10698" x="4471988" y="4456113"/>
          <p14:tracePt t="10716" x="4456113" y="4448175"/>
          <p14:tracePt t="10716" x="4448175" y="4448175"/>
          <p14:tracePt t="10734" x="4425950" y="4440238"/>
          <p14:tracePt t="10746" x="4394200" y="4425950"/>
          <p14:tracePt t="10764" x="4332288" y="4425950"/>
          <p14:tracePt t="10782" x="4262438" y="4432300"/>
          <p14:tracePt t="10801" x="4200525" y="4448175"/>
          <p14:tracePt t="10801" x="4194175" y="4448175"/>
          <p14:tracePt t="10813" x="4170363" y="4464050"/>
          <p14:tracePt t="10831" x="4140200" y="4471988"/>
          <p14:tracePt t="10849" x="4124325" y="4486275"/>
          <p14:tracePt t="10867" x="4100513" y="4518025"/>
          <p14:tracePt t="10879" x="4086225" y="4564063"/>
          <p14:tracePt t="10898" x="4070350" y="4641850"/>
          <p14:tracePt t="10916" x="4070350" y="4749800"/>
          <p14:tracePt t="10934" x="4070350" y="4857750"/>
          <p14:tracePt t="10946" x="4086225" y="4911725"/>
          <p14:tracePt t="10964" x="4100513" y="4989513"/>
          <p14:tracePt t="10983" x="4124325" y="5051425"/>
          <p14:tracePt t="10983" x="4132263" y="5057775"/>
          <p14:tracePt t="11001" x="4154488" y="5113338"/>
          <p14:tracePt t="11013" x="4178300" y="5151438"/>
          <p14:tracePt t="11031" x="4216400" y="5205413"/>
          <p14:tracePt t="11049" x="4256088" y="5259388"/>
          <p14:tracePt t="11067" x="4294188" y="5297488"/>
          <p14:tracePt t="11080" x="4316413" y="5321300"/>
          <p14:tracePt t="11098" x="4340225" y="5351463"/>
          <p14:tracePt t="11116" x="4371975" y="5375275"/>
          <p14:tracePt t="11134" x="4386263" y="5399088"/>
          <p14:tracePt t="11146" x="4410075" y="5421313"/>
          <p14:tracePt t="11165" x="4425950" y="5437188"/>
          <p14:tracePt t="11183" x="4440238" y="5437188"/>
          <p14:tracePt t="11201" x="4440238" y="5445125"/>
          <p14:tracePt t="11228" x="4448175" y="5445125"/>
          <p14:tracePt t="11239" x="4448175" y="5453063"/>
          <p14:tracePt t="11250" x="4456113" y="5453063"/>
          <p14:tracePt t="11268" x="4464050" y="5453063"/>
          <p14:tracePt t="11268" x="4471988" y="5453063"/>
          <p14:tracePt t="11285" x="4471988" y="5459413"/>
          <p14:tracePt t="11298" x="4479925" y="5459413"/>
          <p14:tracePt t="11316" x="4486275" y="5459413"/>
          <p14:tracePt t="12983" x="4494213" y="5459413"/>
          <p14:tracePt t="12989" x="4502150" y="5459413"/>
          <p14:tracePt t="13022" x="4494213" y="5459413"/>
          <p14:tracePt t="13024" x="4494213" y="5453063"/>
          <p14:tracePt t="13028" x="4494213" y="5445125"/>
          <p14:tracePt t="13033" x="4486275" y="5445125"/>
          <p14:tracePt t="13052" x="4432300" y="5429250"/>
          <p14:tracePt t="13064" x="4356100" y="5413375"/>
          <p14:tracePt t="13082" x="4194175" y="5399088"/>
          <p14:tracePt t="13082" x="4186238" y="5399088"/>
          <p14:tracePt t="13100" x="4016375" y="5399088"/>
          <p14:tracePt t="13118" x="3908425" y="5399088"/>
          <p14:tracePt t="13130" x="3868738" y="5391150"/>
          <p14:tracePt t="13148" x="3830638" y="5383213"/>
          <p14:tracePt t="13167" x="3806825" y="5375275"/>
          <p14:tracePt t="13185" x="3800475" y="5367338"/>
          <p14:tracePt t="13197" x="3792538" y="5359400"/>
          <p14:tracePt t="13215" x="3792538" y="5329238"/>
          <p14:tracePt t="13234" x="3792538" y="5259388"/>
          <p14:tracePt t="13252" x="3792538" y="5197475"/>
          <p14:tracePt t="13264" x="3792538" y="5167313"/>
          <p14:tracePt t="13264" x="3792538" y="5159375"/>
          <p14:tracePt t="13282" x="3760788" y="5097463"/>
          <p14:tracePt t="13300" x="3714750" y="5027613"/>
          <p14:tracePt t="13318" x="3676650" y="4981575"/>
          <p14:tracePt t="13330" x="3660775" y="4965700"/>
          <p14:tracePt t="13349" x="3652838" y="4957763"/>
          <p14:tracePt t="13349" x="3644900" y="4957763"/>
          <p14:tracePt t="13367" x="3636963" y="4949825"/>
          <p14:tracePt t="13385" x="3614738" y="4943475"/>
          <p14:tracePt t="13398" x="3582988" y="4943475"/>
          <p14:tracePt t="13415" x="3536950" y="4943475"/>
          <p14:tracePt t="13434" x="3490913" y="4943475"/>
          <p14:tracePt t="13434" x="3482975" y="4943475"/>
          <p14:tracePt t="13452" x="3459163" y="4935538"/>
          <p14:tracePt t="13464" x="3452813" y="4927600"/>
          <p14:tracePt t="13482" x="3429000" y="4903788"/>
          <p14:tracePt t="13500" x="3390900" y="4827588"/>
          <p14:tracePt t="13519" x="3367088" y="4741863"/>
          <p14:tracePt t="13531" x="3351213" y="4711700"/>
          <p14:tracePt t="13549" x="3351213" y="4703763"/>
          <p14:tracePt t="13677" x="3351213" y="4695825"/>
          <p14:tracePt t="13682" x="3351213" y="4687888"/>
          <p14:tracePt t="13684" x="3351213" y="4679950"/>
          <p14:tracePt t="13689" x="3351213" y="4672013"/>
          <p14:tracePt t="13701" x="3375025" y="4633913"/>
          <p14:tracePt t="13719" x="3382963" y="4602163"/>
          <p14:tracePt t="13731" x="3382963" y="4595813"/>
          <p14:tracePt t="13807" x="3382963" y="4587875"/>
          <p14:tracePt t="13814" x="3382963" y="4579938"/>
          <p14:tracePt t="13816" x="3382963" y="4572000"/>
          <p14:tracePt t="13819" x="3382963" y="4556125"/>
          <p14:tracePt t="13834" x="3390900" y="4479925"/>
          <p14:tracePt t="13852" x="3390900" y="4378325"/>
          <p14:tracePt t="13864" x="3398838" y="4310063"/>
          <p14:tracePt t="13883" x="3413125" y="4194175"/>
          <p14:tracePt t="13901" x="3467100" y="4054475"/>
          <p14:tracePt t="13901" x="3467100" y="4038600"/>
          <p14:tracePt t="13919" x="3544888" y="3838575"/>
          <p14:tracePt t="13931" x="3560763" y="3738563"/>
          <p14:tracePt t="13949" x="3544888" y="3590925"/>
          <p14:tracePt t="13967" x="3452813" y="3436938"/>
          <p14:tracePt t="13986" x="3421063" y="3343275"/>
          <p14:tracePt t="13998" x="3421063" y="3328988"/>
          <p14:tracePt t="14353" x="3421063" y="3321050"/>
          <p14:tracePt t="14354" x="3413125" y="3321050"/>
          <p14:tracePt t="14359" x="3413125" y="3313113"/>
          <p14:tracePt t="14368" x="3398838" y="3297238"/>
          <p14:tracePt t="14386" x="3351213" y="3235325"/>
          <p14:tracePt t="14407" x="3343275" y="3213100"/>
          <p14:tracePt t="14550" x="3336925" y="3221038"/>
          <p14:tracePt t="14553" x="3336925" y="3228975"/>
          <p14:tracePt t="14557" x="3336925" y="3235325"/>
          <p14:tracePt t="14568" x="3328988" y="3267075"/>
          <p14:tracePt t="14586" x="3328988" y="3297238"/>
          <p14:tracePt t="14598" x="3328988" y="3305175"/>
          <p14:tracePt t="14617" x="3328988" y="3313113"/>
          <p14:tracePt t="14635" x="3328988" y="3321050"/>
          <p14:tracePt t="14653" x="3328988" y="3328988"/>
          <p14:tracePt t="14665" x="3328988" y="3336925"/>
          <p14:tracePt t="14683" x="3321050" y="3367088"/>
          <p14:tracePt t="14702" x="3321050" y="3405188"/>
          <p14:tracePt t="14720" x="3321050" y="3436938"/>
          <p14:tracePt t="14732" x="3328988" y="3452813"/>
          <p14:tracePt t="14750" x="3328988" y="3482975"/>
          <p14:tracePt t="14768" x="3343275" y="3521075"/>
          <p14:tracePt t="14787" x="3359150" y="3552825"/>
          <p14:tracePt t="14799" x="3367088" y="3575050"/>
          <p14:tracePt t="14817" x="3375025" y="3582988"/>
          <p14:tracePt t="14835" x="3390900" y="3590925"/>
          <p14:tracePt t="14853" x="3398838" y="3606800"/>
          <p14:tracePt t="14865" x="3405188" y="3614738"/>
          <p14:tracePt t="14884" x="3413125" y="3622675"/>
          <p14:tracePt t="14902" x="3413125" y="3629025"/>
          <p14:tracePt t="14920" x="3421063" y="3652838"/>
          <p14:tracePt t="14932" x="3421063" y="3668713"/>
          <p14:tracePt t="14950" x="3429000" y="3690938"/>
          <p14:tracePt t="14969" x="3429000" y="3730625"/>
          <p14:tracePt t="14987" x="3429000" y="3760788"/>
          <p14:tracePt t="14999" x="3429000" y="3784600"/>
          <p14:tracePt t="15017" x="3436938" y="3806825"/>
          <p14:tracePt t="15035" x="3436938" y="3814763"/>
          <p14:tracePt t="15053" x="3436938" y="3822700"/>
          <p14:tracePt t="15120" x="3436938" y="3814763"/>
          <p14:tracePt t="15123" x="3436938" y="3806825"/>
          <p14:tracePt t="15126" x="3436938" y="3800475"/>
          <p14:tracePt t="15132" x="3436938" y="3776663"/>
          <p14:tracePt t="15151" x="3405188" y="3738563"/>
          <p14:tracePt t="15151" x="3405188" y="3730625"/>
          <p14:tracePt t="15169" x="3375025" y="3706813"/>
          <p14:tracePt t="15187" x="3367088" y="3690938"/>
          <p14:tracePt t="15199" x="3359150" y="3684588"/>
          <p14:tracePt t="15217" x="3351213" y="3684588"/>
          <p14:tracePt t="15264" x="3351213" y="3676650"/>
          <p14:tracePt t="15272" x="3343275" y="3676650"/>
          <p14:tracePt t="15276" x="3343275" y="3668713"/>
          <p14:tracePt t="15284" x="3343275" y="3660775"/>
          <p14:tracePt t="15302" x="3336925" y="3644900"/>
          <p14:tracePt t="15320" x="3328988" y="3629025"/>
          <p14:tracePt t="15333" x="3328988" y="3622675"/>
          <p14:tracePt t="15351" x="3321050" y="3614738"/>
          <p14:tracePt t="15369" x="3313113" y="3590925"/>
          <p14:tracePt t="15387" x="3305175" y="3575050"/>
          <p14:tracePt t="15399" x="3297238" y="3552825"/>
          <p14:tracePt t="15418" x="3289300" y="3529013"/>
          <p14:tracePt t="15436" x="3282950" y="3514725"/>
          <p14:tracePt t="15454" x="3282950" y="3498850"/>
          <p14:tracePt t="15466" x="3275013" y="3490913"/>
          <p14:tracePt t="15484" x="3267075" y="3467100"/>
          <p14:tracePt t="15502" x="3259138" y="3444875"/>
          <p14:tracePt t="15521" x="3251200" y="3421063"/>
          <p14:tracePt t="15533" x="3251200" y="3398838"/>
          <p14:tracePt t="15551" x="3251200" y="3375025"/>
          <p14:tracePt t="15569" x="3251200" y="3343275"/>
          <p14:tracePt t="15587" x="3251200" y="3321050"/>
          <p14:tracePt t="15599" x="3251200" y="3305175"/>
          <p14:tracePt t="15618" x="3251200" y="3282950"/>
          <p14:tracePt t="15618" x="3251200" y="3275013"/>
          <p14:tracePt t="15636" x="3259138" y="3259138"/>
          <p14:tracePt t="15654" x="3259138" y="3243263"/>
          <p14:tracePt t="15673" x="3267075" y="3243263"/>
          <p14:tracePt t="15686" x="3267075" y="3235325"/>
          <p14:tracePt t="17028" x="3267075" y="3228975"/>
          <p14:tracePt t="17033" x="3267075" y="3221038"/>
          <p14:tracePt t="17035" x="3267075" y="3213100"/>
          <p14:tracePt t="17037" x="3275013" y="3213100"/>
          <p14:tracePt t="17055" x="3275013" y="3189288"/>
          <p14:tracePt t="17068" x="3275013" y="3181350"/>
          <p14:tracePt t="17086" x="3282950" y="3173413"/>
          <p14:tracePt t="17589" x="3282950" y="3181350"/>
          <p14:tracePt t="17592" x="3282950" y="3189288"/>
          <p14:tracePt t="17596" x="3282950" y="3197225"/>
          <p14:tracePt t="17601" x="3282950" y="3213100"/>
          <p14:tracePt t="17620" x="3282950" y="3243263"/>
          <p14:tracePt t="17638" x="3289300" y="3275013"/>
          <p14:tracePt t="17656" x="3289300" y="3313113"/>
          <p14:tracePt t="17668" x="3289300" y="3343275"/>
          <p14:tracePt t="17686" x="3289300" y="3390900"/>
          <p14:tracePt t="17705" x="3289300" y="3429000"/>
          <p14:tracePt t="17723" x="3289300" y="3459163"/>
          <p14:tracePt t="17723" x="3289300" y="3467100"/>
          <p14:tracePt t="17735" x="3289300" y="3490913"/>
          <p14:tracePt t="17753" x="3282950" y="3514725"/>
          <p14:tracePt t="17771" x="3275013" y="3536950"/>
          <p14:tracePt t="17790" x="3267075" y="3552825"/>
          <p14:tracePt t="17802" x="3267075" y="3568700"/>
          <p14:tracePt t="17820" x="3259138" y="3582988"/>
          <p14:tracePt t="17838" x="3251200" y="3606800"/>
          <p14:tracePt t="17856" x="3251200" y="3614738"/>
          <p14:tracePt t="17868" x="3251200" y="3622675"/>
          <p14:tracePt t="17986" x="3259138" y="3622675"/>
          <p14:tracePt t="17987" x="3267075" y="3622675"/>
          <p14:tracePt t="17992" x="3275013" y="3622675"/>
          <p14:tracePt t="18002" x="3305175" y="3622675"/>
          <p14:tracePt t="18020" x="3343275" y="3622675"/>
          <p14:tracePt t="18038" x="3375025" y="3614738"/>
          <p14:tracePt t="18057" x="3413125" y="3614738"/>
          <p14:tracePt t="18069" x="3436938" y="3614738"/>
          <p14:tracePt t="18087" x="3467100" y="3606800"/>
          <p14:tracePt t="18105" x="3498850" y="3598863"/>
          <p14:tracePt t="18123" x="3536950" y="3590925"/>
          <p14:tracePt t="18135" x="3582988" y="3590925"/>
          <p14:tracePt t="18154" x="3629025" y="3582988"/>
          <p14:tracePt t="18172" x="3676650" y="3582988"/>
          <p14:tracePt t="18190" x="3714750" y="3575050"/>
          <p14:tracePt t="18202" x="3738563" y="3575050"/>
          <p14:tracePt t="18220" x="3784600" y="3568700"/>
          <p14:tracePt t="18239" x="3822700" y="3560763"/>
          <p14:tracePt t="18239" x="3830638" y="3560763"/>
          <p14:tracePt t="18257" x="3884613" y="3544888"/>
          <p14:tracePt t="18269" x="3922713" y="3536950"/>
          <p14:tracePt t="18287" x="3970338" y="3521075"/>
          <p14:tracePt t="18305" x="4008438" y="3514725"/>
          <p14:tracePt t="18324" x="4054475" y="3506788"/>
          <p14:tracePt t="18336" x="4078288" y="3498850"/>
          <p14:tracePt t="18354" x="4124325" y="3498850"/>
          <p14:tracePt t="18372" x="4170363" y="3490913"/>
          <p14:tracePt t="18390" x="4216400" y="3482975"/>
          <p14:tracePt t="18402" x="4256088" y="3482975"/>
          <p14:tracePt t="18421" x="4294188" y="3467100"/>
          <p14:tracePt t="18439" x="4332288" y="3467100"/>
          <p14:tracePt t="18457" x="4364038" y="3467100"/>
          <p14:tracePt t="18469" x="4378325" y="3459163"/>
          <p14:tracePt t="18488" x="4394200" y="3459163"/>
          <p14:tracePt t="18505" x="4410075" y="3459163"/>
          <p14:tracePt t="18584" x="4402138" y="3459163"/>
          <p14:tracePt t="18590" x="4394200" y="3459163"/>
          <p14:tracePt t="18594" x="4386263" y="3459163"/>
          <p14:tracePt t="18602" x="4364038" y="3459163"/>
          <p14:tracePt t="18621" x="4310063" y="3467100"/>
          <p14:tracePt t="18621" x="4302125" y="3467100"/>
          <p14:tracePt t="18639" x="4256088" y="3467100"/>
          <p14:tracePt t="18657" x="4200525" y="3467100"/>
          <p14:tracePt t="18669" x="4146550" y="3467100"/>
          <p14:tracePt t="18688" x="4054475" y="3467100"/>
          <p14:tracePt t="18706" x="3938588" y="3467100"/>
          <p14:tracePt t="18706" x="3930650" y="3467100"/>
          <p14:tracePt t="18724" x="3846513" y="3467100"/>
          <p14:tracePt t="18724" x="3838575" y="3467100"/>
          <p14:tracePt t="18736" x="3784600" y="3475038"/>
          <p14:tracePt t="18754" x="3714750" y="3475038"/>
          <p14:tracePt t="18772" x="3622675" y="3475038"/>
          <p14:tracePt t="18791" x="3521075" y="3482975"/>
          <p14:tracePt t="18803" x="3436938" y="3490913"/>
          <p14:tracePt t="18803" x="3429000" y="3490913"/>
          <p14:tracePt t="18821" x="3297238" y="3498850"/>
          <p14:tracePt t="18839" x="3197225" y="3514725"/>
          <p14:tracePt t="18857" x="3119438" y="3521075"/>
          <p14:tracePt t="18869" x="3081338" y="3529013"/>
          <p14:tracePt t="18888" x="3043238" y="3536950"/>
          <p14:tracePt t="18906" x="3019425" y="3544888"/>
          <p14:tracePt t="18924" x="3003550" y="3552825"/>
          <p14:tracePt t="19017" x="3011488" y="3552825"/>
          <p14:tracePt t="19019" x="3019425" y="3552825"/>
          <p14:tracePt t="19021" x="3027363" y="3552825"/>
          <p14:tracePt t="19039" x="3181350" y="3560763"/>
          <p14:tracePt t="19057" x="3429000" y="3560763"/>
          <p14:tracePt t="19070" x="3606800" y="3560763"/>
          <p14:tracePt t="19070" x="3622675" y="3560763"/>
          <p14:tracePt t="19088" x="3830638" y="3560763"/>
          <p14:tracePt t="19106" x="3976688" y="3560763"/>
          <p14:tracePt t="19124" x="4116388" y="3560763"/>
          <p14:tracePt t="19136" x="4208463" y="3552825"/>
          <p14:tracePt t="19155" x="4386263" y="3544888"/>
          <p14:tracePt t="19173" x="4618038" y="3536950"/>
          <p14:tracePt t="19173" x="4633913" y="3536950"/>
          <p14:tracePt t="19191" x="4841875" y="3536950"/>
          <p14:tracePt t="19203" x="4927600" y="3536950"/>
          <p14:tracePt t="19221" x="4965700" y="3536950"/>
          <p14:tracePt t="19240" x="4973638" y="3536950"/>
          <p14:tracePt t="19319" x="4965700" y="3536950"/>
          <p14:tracePt t="19323" x="4957763" y="3536950"/>
          <p14:tracePt t="19325" x="4949825" y="3536950"/>
          <p14:tracePt t="19337" x="4903788" y="3536950"/>
          <p14:tracePt t="19355" x="4787900" y="3529013"/>
          <p14:tracePt t="19355" x="4779963" y="3529013"/>
          <p14:tracePt t="19373" x="4610100" y="3506788"/>
          <p14:tracePt t="19391" x="4410075" y="3506788"/>
          <p14:tracePt t="19403" x="4316413" y="3514725"/>
          <p14:tracePt t="19422" x="4224338" y="3536950"/>
          <p14:tracePt t="19440" x="4140200" y="3560763"/>
          <p14:tracePt t="19440" x="4132263" y="3560763"/>
          <p14:tracePt t="19458" x="4046538" y="3568700"/>
          <p14:tracePt t="19470" x="3962400" y="3568700"/>
          <p14:tracePt t="19488" x="3854450" y="3575050"/>
          <p14:tracePt t="19506" x="3768725" y="3582988"/>
          <p14:tracePt t="19525" x="3730625" y="3590925"/>
          <p14:tracePt t="19572" x="3738563" y="3590925"/>
          <p14:tracePt t="19575" x="3744913" y="3598863"/>
          <p14:tracePt t="19579" x="3776663" y="3598863"/>
          <p14:tracePt t="19591" x="3860800" y="3606800"/>
          <p14:tracePt t="19604" x="3954463" y="3606800"/>
          <p14:tracePt t="19622" x="4154488" y="3582988"/>
          <p14:tracePt t="19622" x="4170363" y="3582988"/>
          <p14:tracePt t="19640" x="4348163" y="3552825"/>
          <p14:tracePt t="19658" x="4486275" y="3536950"/>
          <p14:tracePt t="19670" x="4548188" y="3529013"/>
          <p14:tracePt t="19688" x="4595813" y="3521075"/>
          <p14:tracePt t="19707" x="4595813" y="3514725"/>
          <p14:tracePt t="19745" x="4587875" y="3514725"/>
          <p14:tracePt t="19748" x="4579938" y="3514725"/>
          <p14:tracePt t="19755" x="4548188" y="3514725"/>
          <p14:tracePt t="19773" x="4402138" y="3529013"/>
          <p14:tracePt t="19792" x="4162425" y="3544888"/>
          <p14:tracePt t="19804" x="4000500" y="3544888"/>
          <p14:tracePt t="19804" x="3984625" y="3544888"/>
          <p14:tracePt t="19822" x="3752850" y="3552825"/>
          <p14:tracePt t="19840" x="3598863" y="3568700"/>
          <p14:tracePt t="19858" x="3498850" y="3575050"/>
          <p14:tracePt t="19870" x="3452813" y="3575050"/>
          <p14:tracePt t="19889" x="3390900" y="3575050"/>
          <p14:tracePt t="19907" x="3321050" y="3575050"/>
          <p14:tracePt t="19925" x="3259138" y="3575050"/>
          <p14:tracePt t="19937" x="3235325" y="3575050"/>
          <p14:tracePt t="19956" x="3221038" y="3575050"/>
          <p14:tracePt t="20040" x="3221038" y="3568700"/>
          <p14:tracePt t="20043" x="3228975" y="3568700"/>
          <p14:tracePt t="20046" x="3235325" y="3568700"/>
          <p14:tracePt t="20059" x="3289300" y="3568700"/>
          <p14:tracePt t="20071" x="3343275" y="3575050"/>
          <p14:tracePt t="20071" x="3351213" y="3575050"/>
          <p14:tracePt t="20089" x="3459163" y="3575050"/>
          <p14:tracePt t="20107" x="3582988" y="3590925"/>
          <p14:tracePt t="20125" x="3690938" y="3590925"/>
          <p14:tracePt t="20137" x="3730625" y="3590925"/>
          <p14:tracePt t="20156" x="3768725" y="3590925"/>
          <p14:tracePt t="20174" x="3800475" y="3590925"/>
          <p14:tracePt t="20174" x="3806825" y="3590925"/>
          <p14:tracePt t="20192" x="3860800" y="3590925"/>
          <p14:tracePt t="20205" x="3930650" y="3582988"/>
          <p14:tracePt t="20222" x="4046538" y="3575050"/>
          <p14:tracePt t="20241" x="4162425" y="3552825"/>
          <p14:tracePt t="20259" x="4256088" y="3536950"/>
          <p14:tracePt t="20271" x="4294188" y="3529013"/>
          <p14:tracePt t="20289" x="4324350" y="3521075"/>
          <p14:tracePt t="20307" x="4356100" y="3521075"/>
          <p14:tracePt t="20319" x="4378325" y="3521075"/>
          <p14:tracePt t="20338" x="4394200" y="3521075"/>
          <p14:tracePt t="20356" x="4402138" y="3514725"/>
          <p14:tracePt t="21094" x="4394200" y="3514725"/>
          <p14:tracePt t="21096" x="4386263" y="3506788"/>
          <p14:tracePt t="21097" x="4371975" y="3498850"/>
          <p14:tracePt t="21108" x="4294188" y="3475038"/>
          <p14:tracePt t="21120" x="4208463" y="3444875"/>
          <p14:tracePt t="21138" x="4100513" y="3421063"/>
          <p14:tracePt t="21157" x="4024313" y="3405188"/>
          <p14:tracePt t="21175" x="3930650" y="3398838"/>
          <p14:tracePt t="21187" x="3884613" y="3382963"/>
          <p14:tracePt t="21206" x="3806825" y="3367088"/>
          <p14:tracePt t="21223" x="3738563" y="3351213"/>
          <p14:tracePt t="21242" x="3676650" y="3328988"/>
          <p14:tracePt t="21254" x="3636963" y="3313113"/>
          <p14:tracePt t="21272" x="3560763" y="3282950"/>
          <p14:tracePt t="21290" x="3490913" y="3243263"/>
          <p14:tracePt t="21308" x="3405188" y="3205163"/>
          <p14:tracePt t="21320" x="3375025" y="3181350"/>
          <p14:tracePt t="21339" x="3343275" y="3151188"/>
          <p14:tracePt t="21357" x="3321050" y="3119438"/>
          <p14:tracePt t="21375" x="3313113" y="3113088"/>
          <p14:tracePt t="21548" x="3313113" y="3119438"/>
          <p14:tracePt t="21561" x="3313113" y="3127375"/>
          <p14:tracePt t="21570" x="3313113" y="3135313"/>
          <p14:tracePt t="21620" x="3313113" y="3143250"/>
          <p14:tracePt t="21628" x="3313113" y="3151188"/>
          <p14:tracePt t="21634" x="3313113" y="3159125"/>
          <p14:tracePt t="21642" x="3313113" y="3167063"/>
          <p14:tracePt t="21654" x="3305175" y="3181350"/>
          <p14:tracePt t="21672" x="3297238" y="3213100"/>
          <p14:tracePt t="21691" x="3289300" y="3235325"/>
          <p14:tracePt t="21709" x="3282950" y="3282950"/>
          <p14:tracePt t="21709" x="3282950" y="3289300"/>
          <p14:tracePt t="21721" x="3275013" y="3328988"/>
          <p14:tracePt t="21739" x="3275013" y="3375025"/>
          <p14:tracePt t="21757" x="3275013" y="3429000"/>
          <p14:tracePt t="21776" x="3275013" y="3475038"/>
          <p14:tracePt t="21788" x="3267075" y="3521075"/>
          <p14:tracePt t="21806" x="3259138" y="3582988"/>
          <p14:tracePt t="21824" x="3259138" y="3668713"/>
          <p14:tracePt t="21842" x="3251200" y="3738563"/>
          <p14:tracePt t="21854" x="3251200" y="3784600"/>
          <p14:tracePt t="21872" x="3251200" y="3838575"/>
          <p14:tracePt t="21891" x="3251200" y="3914775"/>
          <p14:tracePt t="21891" x="3251200" y="3922713"/>
          <p14:tracePt t="21909" x="3251200" y="4030663"/>
          <p14:tracePt t="21921" x="3259138" y="4108450"/>
          <p14:tracePt t="21940" x="3259138" y="4216400"/>
          <p14:tracePt t="21958" x="3251200" y="4332288"/>
          <p14:tracePt t="21976" x="3213100" y="4425950"/>
          <p14:tracePt t="21988" x="3197225" y="4494213"/>
          <p14:tracePt t="22006" x="3173413" y="4572000"/>
          <p14:tracePt t="22024" x="3167063" y="4633913"/>
          <p14:tracePt t="22042" x="3167063" y="4687888"/>
          <p14:tracePt t="22055" x="3167063" y="4718050"/>
          <p14:tracePt t="22073" x="3167063" y="4765675"/>
          <p14:tracePt t="22073" x="3173413" y="4772025"/>
          <p14:tracePt t="22091" x="3173413" y="4787900"/>
          <p14:tracePt t="22109" x="3181350" y="4803775"/>
          <p14:tracePt t="22121" x="3189288" y="4811713"/>
          <p14:tracePt t="22139" x="3189288" y="4819650"/>
          <p14:tracePt t="22158" x="3189288" y="4841875"/>
          <p14:tracePt t="22176" x="3205163" y="4857750"/>
          <p14:tracePt t="22188" x="3213100" y="4857750"/>
          <p14:tracePt t="22207" x="3235325" y="4873625"/>
          <p14:tracePt t="22225" x="3259138" y="4873625"/>
          <p14:tracePt t="22243" x="3275013" y="4873625"/>
          <p14:tracePt t="22255" x="3297238" y="4873625"/>
          <p14:tracePt t="22273" x="3321050" y="4873625"/>
          <p14:tracePt t="22291" x="3343275" y="4873625"/>
          <p14:tracePt t="22309" x="3375025" y="4865688"/>
          <p14:tracePt t="22329" x="3421063" y="4857750"/>
          <p14:tracePt t="22340" x="3444875" y="4857750"/>
          <p14:tracePt t="22358" x="3498850" y="4857750"/>
          <p14:tracePt t="22376" x="3536950" y="4857750"/>
          <p14:tracePt t="22388" x="3560763" y="4857750"/>
          <p14:tracePt t="22406" x="3598863" y="4857750"/>
          <p14:tracePt t="22425" x="3636963" y="4857750"/>
          <p14:tracePt t="22443" x="3668713" y="4857750"/>
          <p14:tracePt t="22443" x="3676650" y="4857750"/>
          <p14:tracePt t="22455" x="3690938" y="4857750"/>
          <p14:tracePt t="22473" x="3722688" y="4849813"/>
          <p14:tracePt t="22491" x="3744913" y="4849813"/>
          <p14:tracePt t="22510" x="3776663" y="4849813"/>
          <p14:tracePt t="22522" x="3800475" y="4857750"/>
          <p14:tracePt t="22540" x="3830638" y="4873625"/>
          <p14:tracePt t="22558" x="3868738" y="4887913"/>
          <p14:tracePt t="22576" x="3900488" y="4903788"/>
          <p14:tracePt t="22588" x="3914775" y="4919663"/>
          <p14:tracePt t="22607" x="3946525" y="4943475"/>
          <p14:tracePt t="22625" x="3984625" y="4965700"/>
          <p14:tracePt t="22643" x="4016375" y="4973638"/>
          <p14:tracePt t="22655" x="4030663" y="4981575"/>
          <p14:tracePt t="22674" x="4054475" y="4981575"/>
          <p14:tracePt t="22692" x="4070350" y="4981575"/>
          <p14:tracePt t="22710" x="4086225" y="4981575"/>
          <p14:tracePt t="22722" x="4092575" y="4981575"/>
          <p14:tracePt t="24265" x="4100513" y="4981575"/>
          <p14:tracePt t="24271" x="4108450" y="4981575"/>
          <p14:tracePt t="24273" x="4108450" y="4973638"/>
          <p14:tracePt t="24276" x="4116388" y="4973638"/>
          <p14:tracePt t="24293" x="4116388" y="4949825"/>
          <p14:tracePt t="24311" x="4100513" y="4903788"/>
          <p14:tracePt t="24324" x="4054475" y="4873625"/>
          <p14:tracePt t="24342" x="3900488" y="4811713"/>
          <p14:tracePt t="24342" x="3892550" y="4795838"/>
          <p14:tracePt t="24360" x="3690938" y="4741863"/>
          <p14:tracePt t="24378" x="3490913" y="4695825"/>
          <p14:tracePt t="24390" x="3382963" y="4679950"/>
          <p14:tracePt t="24409" x="3313113" y="4672013"/>
          <p14:tracePt t="24427" x="3282950" y="4672013"/>
          <p14:tracePt t="24445" x="3267075" y="4672013"/>
          <p14:tracePt t="24457" x="3251200" y="4679950"/>
          <p14:tracePt t="24475" x="3243263" y="4679950"/>
          <p14:tracePt t="24493" x="3235325" y="4679950"/>
          <p14:tracePt t="24512" x="3213100" y="4679950"/>
          <p14:tracePt t="24524" x="3189288" y="4679950"/>
          <p14:tracePt t="24542" x="3159125" y="4679950"/>
          <p14:tracePt t="24560" x="3127375" y="4672013"/>
          <p14:tracePt t="24578" x="3113088" y="4672013"/>
          <p14:tracePt t="24590" x="3105150" y="4672013"/>
          <p14:tracePt t="24682" x="3113088" y="4672013"/>
          <p14:tracePt t="24686" x="3119438" y="4672013"/>
          <p14:tracePt t="24689" x="3127375" y="4672013"/>
          <p14:tracePt t="24694" x="3143250" y="4664075"/>
          <p14:tracePt t="24712" x="3228975" y="4633913"/>
          <p14:tracePt t="24724" x="3289300" y="4602163"/>
          <p14:tracePt t="24742" x="3375025" y="4556125"/>
          <p14:tracePt t="24760" x="3467100" y="4494213"/>
          <p14:tracePt t="24778" x="3521075" y="4402138"/>
          <p14:tracePt t="24791" x="3536950" y="4332288"/>
          <p14:tracePt t="24809" x="3544888" y="4154488"/>
          <p14:tracePt t="24827" x="3536950" y="3976688"/>
          <p14:tracePt t="24845" x="3490913" y="3800475"/>
          <p14:tracePt t="24857" x="3467100" y="3706813"/>
          <p14:tracePt t="24876" x="3421063" y="3568700"/>
          <p14:tracePt t="24894" x="3382963" y="3429000"/>
          <p14:tracePt t="24894" x="3375025" y="3429000"/>
          <p14:tracePt t="24912" x="3351213" y="3313113"/>
          <p14:tracePt t="24924" x="3336925" y="3243263"/>
          <p14:tracePt t="24942" x="3328988" y="3159125"/>
          <p14:tracePt t="24961" x="3321050" y="3105150"/>
          <p14:tracePt t="24979" x="3321050" y="3081338"/>
          <p14:tracePt t="25051" x="3321050" y="3089275"/>
          <p14:tracePt t="25055" x="3321050" y="3097213"/>
          <p14:tracePt t="25057" x="3321050" y="3105150"/>
          <p14:tracePt t="25058" x="3321050" y="3113088"/>
          <p14:tracePt t="25064" x="3313113" y="3135313"/>
          <p14:tracePt t="25064" x="3313113" y="3151188"/>
          <p14:tracePt t="25076" x="3305175" y="3221038"/>
          <p14:tracePt t="25094" x="3305175" y="3343275"/>
          <p14:tracePt t="25112" x="3305175" y="3475038"/>
          <p14:tracePt t="25124" x="3289300" y="3606800"/>
          <p14:tracePt t="25143" x="3235325" y="3838575"/>
          <p14:tracePt t="25143" x="3235325" y="3854450"/>
          <p14:tracePt t="25161" x="3181350" y="4124325"/>
          <p14:tracePt t="25161" x="3173413" y="4132263"/>
          <p14:tracePt t="25179" x="3159125" y="4286250"/>
          <p14:tracePt t="25191" x="3151188" y="4348163"/>
          <p14:tracePt t="25209" x="3143250" y="4425950"/>
          <p14:tracePt t="25227" x="3135313" y="4471988"/>
          <p14:tracePt t="25246" x="3135313" y="4518025"/>
          <p14:tracePt t="25258" x="3135313" y="4541838"/>
          <p14:tracePt t="25276" x="3135313" y="4556125"/>
          <p14:tracePt t="25294" x="3135313" y="4564063"/>
          <p14:tracePt t="25346" x="3143250" y="4564063"/>
          <p14:tracePt t="25348" x="3151188" y="4564063"/>
          <p14:tracePt t="25349" x="3159125" y="4564063"/>
          <p14:tracePt t="25361" x="3213100" y="4541838"/>
          <p14:tracePt t="25379" x="3289300" y="4518025"/>
          <p14:tracePt t="25391" x="3336925" y="4510088"/>
          <p14:tracePt t="25410" x="3421063" y="4486275"/>
          <p14:tracePt t="25428" x="3544888" y="4471988"/>
          <p14:tracePt t="25446" x="3690938" y="4456113"/>
          <p14:tracePt t="25458" x="3760788" y="4448175"/>
          <p14:tracePt t="25476" x="3814763" y="4448175"/>
          <p14:tracePt t="25494" x="3830638" y="4448175"/>
          <p14:tracePt t="25568" x="3822700" y="4448175"/>
          <p14:tracePt t="25571" x="3814763" y="4448175"/>
          <p14:tracePt t="25573" x="3806825" y="4448175"/>
          <p14:tracePt t="25580" x="3768725" y="4456113"/>
          <p14:tracePt t="25591" x="3660775" y="4486275"/>
          <p14:tracePt t="25610" x="3436938" y="4518025"/>
          <p14:tracePt t="25628" x="3259138" y="4541838"/>
          <p14:tracePt t="25628" x="3251200" y="4541838"/>
          <p14:tracePt t="25646" x="3189288" y="4572000"/>
          <p14:tracePt t="25658" x="3181350" y="4579938"/>
          <p14:tracePt t="25676" x="3181350" y="4587875"/>
          <p14:tracePt t="25695" x="3181350" y="4602163"/>
          <p14:tracePt t="25713" x="3243263" y="4633913"/>
          <p14:tracePt t="25725" x="3390900" y="4657725"/>
          <p14:tracePt t="25743" x="3846513" y="4687888"/>
          <p14:tracePt t="25761" x="4316413" y="4687888"/>
          <p14:tracePt t="25780" x="4827588" y="4703763"/>
          <p14:tracePt t="25792" x="5057775" y="4703763"/>
          <p14:tracePt t="25810" x="5167313" y="4703763"/>
          <p14:tracePt t="25828" x="5113338" y="4703763"/>
          <p14:tracePt t="25846" x="4849813" y="4687888"/>
          <p14:tracePt t="25858" x="4579938" y="4672013"/>
          <p14:tracePt t="25877" x="4146550" y="4672013"/>
          <p14:tracePt t="25895" x="3930650" y="4679950"/>
          <p14:tracePt t="25895" x="3930650" y="4687888"/>
          <p14:tracePt t="25913" x="3892550" y="4711700"/>
          <p14:tracePt t="25925" x="3892550" y="4741863"/>
          <p14:tracePt t="25943" x="3922713" y="4795838"/>
          <p14:tracePt t="25962" x="4024313" y="4827588"/>
          <p14:tracePt t="25980" x="4154488" y="4841875"/>
          <p14:tracePt t="25980" x="4170363" y="4841875"/>
          <p14:tracePt t="25992" x="4240213" y="4841875"/>
          <p14:tracePt t="26010" x="4302125" y="4841875"/>
          <p14:tracePt t="26028" x="4310063" y="4841875"/>
          <p14:tracePt t="26056" x="4310063" y="4833938"/>
          <p14:tracePt t="26066" x="4310063" y="4827588"/>
          <p14:tracePt t="26077" x="4286250" y="4819650"/>
          <p14:tracePt t="26095" x="4270375" y="4819650"/>
          <p14:tracePt t="26113" x="4262438" y="4819650"/>
          <p14:tracePt t="26244" x="4270375" y="4819650"/>
          <p14:tracePt t="26246" x="4270375" y="4811713"/>
          <p14:tracePt t="26251" x="4278313" y="4803775"/>
          <p14:tracePt t="26259" x="4286250" y="4803775"/>
          <p14:tracePt t="26277" x="4294188" y="4795838"/>
          <p14:tracePt t="26295" x="4302125" y="4795838"/>
          <p14:tracePt t="26349" x="4294188" y="4795838"/>
          <p14:tracePt t="26351" x="4294188" y="4787900"/>
          <p14:tracePt t="26356" x="4286250" y="4787900"/>
          <p14:tracePt t="26362" x="4278313" y="4787900"/>
          <p14:tracePt t="26380" x="4240213" y="4787900"/>
          <p14:tracePt t="26392" x="4232275" y="4779963"/>
          <p14:tracePt t="26634" x="4240213" y="4779963"/>
          <p14:tracePt t="26639" x="4248150" y="4779963"/>
          <p14:tracePt t="26644" x="4256088" y="4779963"/>
          <p14:tracePt t="26649" x="4262438" y="4779963"/>
          <p14:tracePt t="26659" x="4278313" y="4779963"/>
          <p14:tracePt t="26677" x="4302125" y="4779963"/>
          <p14:tracePt t="26696" x="4348163" y="4757738"/>
          <p14:tracePt t="26714" x="4402138" y="4695825"/>
          <p14:tracePt t="26726" x="4432300" y="4649788"/>
          <p14:tracePt t="26744" x="4464050" y="4564063"/>
          <p14:tracePt t="26762" x="4471988" y="4448175"/>
          <p14:tracePt t="26781" x="4432300" y="4332288"/>
          <p14:tracePt t="26793" x="4378325" y="4248150"/>
          <p14:tracePt t="26811" x="4332288" y="4194175"/>
          <p14:tracePt t="26829" x="4316413" y="4186238"/>
          <p14:tracePt t="26847" x="4286250" y="4186238"/>
          <p14:tracePt t="26859" x="4232275" y="4186238"/>
          <p14:tracePt t="26878" x="4124325" y="4224338"/>
          <p14:tracePt t="26896" x="4038600" y="4286250"/>
          <p14:tracePt t="26914" x="3984625" y="4364038"/>
          <p14:tracePt t="26926" x="3954463" y="4440238"/>
          <p14:tracePt t="26944" x="3922713" y="4572000"/>
          <p14:tracePt t="26963" x="3914775" y="4711700"/>
          <p14:tracePt t="26981" x="3914775" y="4795838"/>
          <p14:tracePt t="26981" x="3914775" y="4803775"/>
          <p14:tracePt t="26993" x="3922713" y="4827588"/>
          <p14:tracePt t="27011" x="3930650" y="4827588"/>
          <p14:tracePt t="27029" x="3930650" y="4833938"/>
          <p14:tracePt t="27502" x="3930650" y="4841875"/>
          <p14:tracePt t="27507" x="3930650" y="4849813"/>
          <p14:tracePt t="27510" x="3930650" y="4857750"/>
          <p14:tracePt t="27515" x="3930650" y="4865688"/>
          <p14:tracePt t="27527" x="3938588" y="4887913"/>
          <p14:tracePt t="27527" x="3938588" y="4895850"/>
          <p14:tracePt t="27545" x="3938588" y="4911725"/>
          <p14:tracePt t="27563" x="3938588" y="4919663"/>
          <p14:tracePt t="27610" x="3938588" y="4927600"/>
          <p14:tracePt t="27613" x="3930650" y="4927600"/>
          <p14:tracePt t="27625" x="3922713" y="4935538"/>
          <p14:tracePt t="27630" x="3914775" y="4935538"/>
          <p14:tracePt t="27648" x="3908425" y="4943475"/>
          <p14:tracePt t="27660" x="3884613" y="4949825"/>
          <p14:tracePt t="27678" x="3854450" y="4957763"/>
          <p14:tracePt t="27697" x="3806825" y="4965700"/>
          <p14:tracePt t="27715" x="3744913" y="4957763"/>
          <p14:tracePt t="27727" x="3706813" y="4935538"/>
          <p14:tracePt t="27745" x="3622675" y="4873625"/>
          <p14:tracePt t="27763" x="3544888" y="4803775"/>
          <p14:tracePt t="27782" x="3459163" y="4695825"/>
          <p14:tracePt t="27794" x="3405188" y="4618038"/>
          <p14:tracePt t="27794" x="3405188" y="4610100"/>
          <p14:tracePt t="27812" x="3351213" y="4471988"/>
          <p14:tracePt t="27830" x="3313113" y="4356100"/>
          <p14:tracePt t="27848" x="3289300" y="4216400"/>
          <p14:tracePt t="27860" x="3282950" y="4108450"/>
          <p14:tracePt t="27879" x="3259138" y="3976688"/>
          <p14:tracePt t="27879" x="3259138" y="3962400"/>
          <p14:tracePt t="27897" x="3235325" y="3860800"/>
          <p14:tracePt t="27897" x="3235325" y="3854450"/>
          <p14:tracePt t="27915" x="3213100" y="3752850"/>
          <p14:tracePt t="27927" x="3205163" y="3698875"/>
          <p14:tracePt t="27945" x="3181350" y="3614738"/>
          <p14:tracePt t="27964" x="3173413" y="3560763"/>
          <p14:tracePt t="27982" x="3151188" y="3514725"/>
          <p14:tracePt t="27994" x="3143250" y="3490913"/>
          <p14:tracePt t="28012" x="3135313" y="3467100"/>
          <p14:tracePt t="28030" x="3127375" y="3459163"/>
          <p14:tracePt t="28049" x="3113088" y="3444875"/>
          <p14:tracePt t="28061" x="3089275" y="3429000"/>
          <p14:tracePt t="28079" x="3073400" y="3421063"/>
          <p14:tracePt t="28634" x="3073400" y="3413125"/>
          <p14:tracePt t="28648" x="3065463" y="3405188"/>
          <p14:tracePt t="28649" x="3065463" y="3398838"/>
          <p14:tracePt t="28655" x="3057525" y="3367088"/>
          <p14:tracePt t="28661" x="3057525" y="3336925"/>
          <p14:tracePt t="28679" x="3051175" y="3275013"/>
          <p14:tracePt t="28698" x="3051175" y="3221038"/>
          <p14:tracePt t="28716" x="3051175" y="3173413"/>
          <p14:tracePt t="28728" x="3051175" y="3143250"/>
          <p14:tracePt t="28746" x="3065463" y="3113088"/>
          <p14:tracePt t="28764" x="3073400" y="3073400"/>
          <p14:tracePt t="28783" x="3081338" y="3043238"/>
          <p14:tracePt t="28795" x="3097213" y="3019425"/>
          <p14:tracePt t="28813" x="3113088" y="2989263"/>
          <p14:tracePt t="28831" x="3135313" y="2981325"/>
          <p14:tracePt t="28843" x="3143250" y="2973388"/>
          <p14:tracePt t="28861" x="3159125" y="2965450"/>
          <p14:tracePt t="28880" x="3181350" y="2949575"/>
          <p14:tracePt t="28898" x="3205163" y="2935288"/>
          <p14:tracePt t="28910" x="3213100" y="2927350"/>
          <p14:tracePt t="28928" x="3228975" y="2927350"/>
          <p14:tracePt t="29105" x="3235325" y="2927350"/>
          <p14:tracePt t="29107" x="3235325" y="2919413"/>
          <p14:tracePt t="29112" x="3243263" y="2919413"/>
          <p14:tracePt t="29117" x="3251200" y="2919413"/>
          <p14:tracePt t="29128" x="3267075" y="2911475"/>
          <p14:tracePt t="29147" x="3289300" y="2903538"/>
          <p14:tracePt t="29216" x="3297238" y="2903538"/>
          <p14:tracePt t="29223" x="3297238" y="2911475"/>
          <p14:tracePt t="29224" x="3305175" y="2911475"/>
          <p14:tracePt t="29232" x="3313113" y="2911475"/>
          <p14:tracePt t="29244" x="3321050" y="2919413"/>
          <p14:tracePt t="29262" x="3328988" y="2927350"/>
          <p14:tracePt t="29280" x="3336925" y="2935288"/>
          <p14:tracePt t="29299" x="3343275" y="2943225"/>
          <p14:tracePt t="29310" x="3343275" y="2949575"/>
          <p14:tracePt t="29329" x="3351213" y="2973388"/>
          <p14:tracePt t="29347" x="3359150" y="2997200"/>
          <p14:tracePt t="29365" x="3359150" y="3027363"/>
          <p14:tracePt t="29377" x="3359150" y="3051175"/>
          <p14:tracePt t="29395" x="3367088" y="3097213"/>
          <p14:tracePt t="29414" x="3375025" y="3119438"/>
          <p14:tracePt t="29432" x="3375025" y="3135313"/>
          <p14:tracePt t="29444" x="3382963" y="3143250"/>
          <p14:tracePt t="29462" x="3382963" y="3151188"/>
          <p14:tracePt t="30406" x="3382963" y="3159125"/>
          <p14:tracePt t="30407" x="3390900" y="3159125"/>
          <p14:tracePt t="30409" x="3398838" y="3159125"/>
          <p14:tracePt t="30415" x="3421063" y="3159125"/>
          <p14:tracePt t="30433" x="3452813" y="3151188"/>
          <p14:tracePt t="38993" x="3452813" y="3143250"/>
          <p14:tracePt t="38995" x="3452813" y="3135313"/>
          <p14:tracePt t="38995" x="3452813" y="3127375"/>
          <p14:tracePt t="38999" x="3444875" y="3073400"/>
          <p14:tracePt t="39005" x="3405188" y="2949575"/>
          <p14:tracePt t="39023" x="3243263" y="2232025"/>
          <p14:tracePt t="39035" x="3127375" y="1690688"/>
          <p14:tracePt t="39054" x="2997200" y="1050925"/>
          <p14:tracePt t="39054" x="2989263" y="1027113"/>
          <p14:tracePt t="39072" x="2927350" y="703263"/>
          <p14:tracePt t="39090" x="2887663" y="363538"/>
          <p14:tracePt t="39102" x="2927350" y="85725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288B7C-235C-FC53-63DE-12E0D559B4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5040729" cy="4741798"/>
          </a:xfrm>
        </p:spPr>
        <p:txBody>
          <a:bodyPr/>
          <a:lstStyle/>
          <a:p>
            <a:r>
              <a:rPr lang="en-US" dirty="0"/>
              <a:t>We need differentiate</a:t>
            </a:r>
          </a:p>
          <a:p>
            <a:pPr lvl="1"/>
            <a:r>
              <a:rPr lang="en-US" dirty="0"/>
              <a:t>moment of coil </a:t>
            </a:r>
            <a:r>
              <a:rPr lang="en-US" b="1" dirty="0"/>
              <a:t>excitation</a:t>
            </a:r>
            <a:r>
              <a:rPr lang="en-US" dirty="0"/>
              <a:t> (coil of relay electromagnet is connected to voltage)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moment of switch on/off (Moment when contact change their state. NO contact are closed.)</a:t>
            </a:r>
          </a:p>
          <a:p>
            <a:endParaRPr lang="en-US" dirty="0"/>
          </a:p>
          <a:p>
            <a:r>
              <a:rPr lang="en-US" dirty="0"/>
              <a:t>Timing relay has controllable time delay between:</a:t>
            </a:r>
          </a:p>
          <a:p>
            <a:pPr lvl="1"/>
            <a:r>
              <a:rPr lang="en-US" dirty="0"/>
              <a:t>moment of coil excitation and moment of switching</a:t>
            </a:r>
          </a:p>
          <a:p>
            <a:pPr lvl="1"/>
            <a:r>
              <a:rPr lang="en-US" dirty="0"/>
              <a:t>moment of coil deexcitation and moment of switching  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794A-BDEE-1B6F-9FD4-9732AA30E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Timing relay</a:t>
            </a:r>
            <a:endParaRPr lang="cs-CZ" dirty="0"/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45037D2E-92CB-AE60-02F6-EE68B75BDF4D}"/>
              </a:ext>
            </a:extLst>
          </p:cNvPr>
          <p:cNvSpPr>
            <a:spLocks noChangeAspect="1"/>
          </p:cNvSpPr>
          <p:nvPr/>
        </p:nvSpPr>
        <p:spPr>
          <a:xfrm>
            <a:off x="6094033" y="2247655"/>
            <a:ext cx="1657719" cy="2784495"/>
          </a:xfrm>
          <a:prstGeom prst="rect">
            <a:avLst/>
          </a:prstGeom>
          <a:blipFill>
            <a:blip r:embed="rId2" cstate="print"/>
            <a:stretch>
              <a:fillRect l="-41971" t="-4388" r="-27758" b="-6299"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711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70"/>
    </mc:Choice>
    <mc:Fallback xmlns="">
      <p:transition spd="slow" advTm="122870"/>
    </mc:Fallback>
  </mc:AlternateContent>
  <p:extLst>
    <p:ext uri="{3A86A75C-4F4B-4683-9AE1-C65F6400EC91}">
      <p14:laserTraceLst xmlns:p14="http://schemas.microsoft.com/office/powerpoint/2010/main">
        <p14:tracePtLst>
          <p14:tracePt t="9234" x="9128125" y="1366838"/>
          <p14:tracePt t="9235" x="9113838" y="1374775"/>
          <p14:tracePt t="9237" x="9105900" y="1374775"/>
          <p14:tracePt t="9255" x="8943975" y="1404938"/>
          <p14:tracePt t="9273" x="8804275" y="1428750"/>
          <p14:tracePt t="9285" x="8742363" y="1436688"/>
          <p14:tracePt t="9286" x="8734425" y="1436688"/>
          <p14:tracePt t="9304" x="8658225" y="1458913"/>
          <p14:tracePt t="9322" x="8556625" y="1474788"/>
          <p14:tracePt t="9340" x="8410575" y="1490663"/>
          <p14:tracePt t="9352" x="8310563" y="1506538"/>
          <p14:tracePt t="9370" x="8178800" y="1520825"/>
          <p14:tracePt t="9371" x="8170863" y="1520825"/>
          <p14:tracePt t="9389" x="8101013" y="1528763"/>
          <p14:tracePt t="9407" x="8039100" y="1528763"/>
          <p14:tracePt t="9419" x="7985125" y="1528763"/>
          <p14:tracePt t="9437" x="7885113" y="1528763"/>
          <p14:tracePt t="9456" x="7793038" y="1536700"/>
          <p14:tracePt t="9473" x="7699375" y="1544638"/>
          <p14:tracePt t="9474" x="7691438" y="1544638"/>
          <p14:tracePt t="9486" x="7615238" y="1552575"/>
          <p14:tracePt t="9504" x="7475538" y="1568450"/>
          <p14:tracePt t="9522" x="7321550" y="1590675"/>
          <p14:tracePt t="9540" x="7197725" y="1606550"/>
          <p14:tracePt t="9552" x="7143750" y="1628775"/>
          <p14:tracePt t="9570" x="7073900" y="1644650"/>
          <p14:tracePt t="9589" x="6989763" y="1676400"/>
          <p14:tracePt t="9607" x="6904038" y="1698625"/>
          <p14:tracePt t="9619" x="6850063" y="1722438"/>
          <p14:tracePt t="9637" x="6780213" y="1752600"/>
          <p14:tracePt t="9655" x="6718300" y="1776413"/>
          <p14:tracePt t="9674" x="6650038" y="1800225"/>
          <p14:tracePt t="9686" x="6610350" y="1822450"/>
          <p14:tracePt t="9704" x="6542088" y="1854200"/>
          <p14:tracePt t="9722" x="6472238" y="1908175"/>
          <p14:tracePt t="9740" x="6426200" y="1962150"/>
          <p14:tracePt t="9741" x="6426200" y="1970088"/>
          <p14:tracePt t="9752" x="6386513" y="2016125"/>
          <p14:tracePt t="9753" x="6386513" y="2024063"/>
          <p14:tracePt t="9771" x="6332538" y="2139950"/>
          <p14:tracePt t="9789" x="6262688" y="2262188"/>
          <p14:tracePt t="9807" x="6200775" y="2439988"/>
          <p14:tracePt t="9819" x="6162675" y="2587625"/>
          <p14:tracePt t="9837" x="6092825" y="2833688"/>
          <p14:tracePt t="9838" x="6092825" y="2857500"/>
          <p14:tracePt t="9856" x="5976938" y="3097213"/>
          <p14:tracePt t="9874" x="5838825" y="3351213"/>
          <p14:tracePt t="9886" x="5738813" y="3536950"/>
          <p14:tracePt t="9904" x="5607050" y="3876675"/>
          <p14:tracePt t="9905" x="5607050" y="3892550"/>
          <p14:tracePt t="9922" x="5529263" y="4200525"/>
          <p14:tracePt t="9923" x="5529263" y="4208463"/>
          <p14:tracePt t="9941" x="5483225" y="4479925"/>
          <p14:tracePt t="9953" x="5459413" y="4625975"/>
          <p14:tracePt t="9971" x="5429250" y="4841875"/>
          <p14:tracePt t="9989" x="5399088" y="5035550"/>
          <p14:tracePt t="10007" x="5399088" y="5213350"/>
          <p14:tracePt t="10008" x="5399088" y="5229225"/>
          <p14:tracePt t="10019" x="5405438" y="5321300"/>
          <p14:tracePt t="10020" x="5405438" y="5337175"/>
          <p14:tracePt t="10038" x="5453063" y="5475288"/>
          <p14:tracePt t="10056" x="5521325" y="5591175"/>
          <p14:tracePt t="10074" x="5591175" y="5668963"/>
          <p14:tracePt t="10086" x="5637213" y="5707063"/>
          <p14:tracePt t="10104" x="5715000" y="5753100"/>
          <p14:tracePt t="10105" x="5715000" y="5761038"/>
          <p14:tracePt t="10123" x="5792788" y="5800725"/>
          <p14:tracePt t="10141" x="5868988" y="5838825"/>
          <p14:tracePt t="10153" x="5930900" y="5861050"/>
          <p14:tracePt t="10171" x="6054725" y="5908675"/>
          <p14:tracePt t="10189" x="6194425" y="5962650"/>
          <p14:tracePt t="10190" x="6194425" y="5970588"/>
          <p14:tracePt t="10208" x="6316663" y="6024563"/>
          <p14:tracePt t="10220" x="6402388" y="6054725"/>
          <p14:tracePt t="10238" x="6502400" y="6092825"/>
          <p14:tracePt t="10256" x="6610350" y="6116638"/>
          <p14:tracePt t="10274" x="6734175" y="6124575"/>
          <p14:tracePt t="10286" x="6811963" y="6124575"/>
          <p14:tracePt t="10287" x="6827838" y="6124575"/>
          <p14:tracePt t="10305" x="6943725" y="6116638"/>
          <p14:tracePt t="10323" x="7043738" y="6092825"/>
          <p14:tracePt t="10341" x="7127875" y="6062663"/>
          <p14:tracePt t="10353" x="7197725" y="6024563"/>
          <p14:tracePt t="10371" x="7329488" y="5900738"/>
          <p14:tracePt t="10372" x="7337425" y="5884863"/>
          <p14:tracePt t="10390" x="7499350" y="5684838"/>
          <p14:tracePt t="10408" x="7661275" y="5459413"/>
          <p14:tracePt t="10420" x="7761288" y="5343525"/>
          <p14:tracePt t="10438" x="7885113" y="5189538"/>
          <p14:tracePt t="10456" x="7985125" y="5043488"/>
          <p14:tracePt t="10474" x="8062913" y="4881563"/>
          <p14:tracePt t="10475" x="8070850" y="4881563"/>
          <p14:tracePt t="10487" x="8116888" y="4765675"/>
          <p14:tracePt t="10505" x="8178800" y="4525963"/>
          <p14:tracePt t="10523" x="8232775" y="4248150"/>
          <p14:tracePt t="10541" x="8278813" y="4008438"/>
          <p14:tracePt t="10553" x="8302625" y="3860800"/>
          <p14:tracePt t="10554" x="8302625" y="3846513"/>
          <p14:tracePt t="10571" x="8316913" y="3660775"/>
          <p14:tracePt t="10590" x="8316913" y="3482975"/>
          <p14:tracePt t="10608" x="8286750" y="3289300"/>
          <p14:tracePt t="10620" x="8256588" y="3173413"/>
          <p14:tracePt t="10638" x="8208963" y="2989263"/>
          <p14:tracePt t="10639" x="8208963" y="2981325"/>
          <p14:tracePt t="10657" x="8170863" y="2827338"/>
          <p14:tracePt t="10675" x="8132763" y="2671763"/>
          <p14:tracePt t="10687" x="8101013" y="2571750"/>
          <p14:tracePt t="10705" x="8024813" y="2409825"/>
          <p14:tracePt t="10723" x="7931150" y="2247900"/>
          <p14:tracePt t="10741" x="7800975" y="2092325"/>
          <p14:tracePt t="10742" x="7793038" y="2085975"/>
          <p14:tracePt t="10754" x="7715250" y="2008188"/>
          <p14:tracePt t="10772" x="7623175" y="1930400"/>
          <p14:tracePt t="10790" x="7537450" y="1868488"/>
          <p14:tracePt t="10808" x="7467600" y="1838325"/>
          <p14:tracePt t="10820" x="7429500" y="1822450"/>
          <p14:tracePt t="10838" x="7367588" y="1806575"/>
          <p14:tracePt t="10857" x="7267575" y="1800225"/>
          <p14:tracePt t="10875" x="7105650" y="1784350"/>
          <p14:tracePt t="10887" x="6981825" y="1784350"/>
          <p14:tracePt t="10905" x="6796088" y="1784350"/>
          <p14:tracePt t="10923" x="6664325" y="1768475"/>
          <p14:tracePt t="10924" x="6657975" y="1768475"/>
          <p14:tracePt t="10942" x="6564313" y="1760538"/>
          <p14:tracePt t="10954" x="6518275" y="1760538"/>
          <p14:tracePt t="10972" x="6464300" y="1776413"/>
          <p14:tracePt t="10990" x="6410325" y="1800225"/>
          <p14:tracePt t="11008" x="6348413" y="1838325"/>
          <p14:tracePt t="11020" x="6294438" y="1876425"/>
          <p14:tracePt t="11039" x="6208713" y="1954213"/>
          <p14:tracePt t="11057" x="6116638" y="2038350"/>
          <p14:tracePt t="11075" x="6038850" y="2139950"/>
          <p14:tracePt t="11087" x="6008688" y="2208213"/>
          <p14:tracePt t="11105" x="5962650" y="2332038"/>
          <p14:tracePt t="11124" x="5938838" y="2463800"/>
          <p14:tracePt t="11142" x="5930900" y="2587625"/>
          <p14:tracePt t="11154" x="5930900" y="2671763"/>
          <p14:tracePt t="11172" x="5930900" y="2779713"/>
          <p14:tracePt t="11190" x="5930900" y="2881313"/>
          <p14:tracePt t="11191" x="5930900" y="2887663"/>
          <p14:tracePt t="11209" x="5930900" y="2997200"/>
          <p14:tracePt t="11221" x="5930900" y="3065463"/>
          <p14:tracePt t="11239" x="5930900" y="3181350"/>
          <p14:tracePt t="11257" x="5930900" y="3336925"/>
          <p14:tracePt t="11275" x="5930900" y="3475038"/>
          <p14:tracePt t="11287" x="5930900" y="3568700"/>
          <p14:tracePt t="11306" x="5930900" y="3698875"/>
          <p14:tracePt t="11324" x="5930900" y="3830638"/>
          <p14:tracePt t="11342" x="5938838" y="3962400"/>
          <p14:tracePt t="11354" x="5946775" y="4062413"/>
          <p14:tracePt t="11372" x="5976938" y="4216400"/>
          <p14:tracePt t="11373" x="5976938" y="4224338"/>
          <p14:tracePt t="11391" x="6016625" y="4356100"/>
          <p14:tracePt t="11409" x="6046788" y="4464050"/>
          <p14:tracePt t="11421" x="6070600" y="4518025"/>
          <p14:tracePt t="11439" x="6092825" y="4602163"/>
          <p14:tracePt t="11457" x="6116638" y="4679950"/>
          <p14:tracePt t="11475" x="6146800" y="4765675"/>
          <p14:tracePt t="11488" x="6178550" y="4819650"/>
          <p14:tracePt t="11506" x="6216650" y="4887913"/>
          <p14:tracePt t="11524" x="6256338" y="4949825"/>
          <p14:tracePt t="11542" x="6310313" y="5011738"/>
          <p14:tracePt t="11554" x="6340475" y="5057775"/>
          <p14:tracePt t="11572" x="6386513" y="5119688"/>
          <p14:tracePt t="11591" x="6432550" y="5181600"/>
          <p14:tracePt t="11609" x="6486525" y="5229225"/>
          <p14:tracePt t="11621" x="6518275" y="5259388"/>
          <p14:tracePt t="11639" x="6564313" y="5305425"/>
          <p14:tracePt t="11658" x="6618288" y="5359400"/>
          <p14:tracePt t="11676" x="6680200" y="5413375"/>
          <p14:tracePt t="11688" x="6718300" y="5453063"/>
          <p14:tracePt t="11706" x="6804025" y="5521325"/>
          <p14:tracePt t="11724" x="6888163" y="5575300"/>
          <p14:tracePt t="11742" x="6981825" y="5637213"/>
          <p14:tracePt t="11755" x="7043738" y="5668963"/>
          <p14:tracePt t="11773" x="7113588" y="5699125"/>
          <p14:tracePt t="11791" x="7167563" y="5722938"/>
          <p14:tracePt t="11809" x="7213600" y="5730875"/>
          <p14:tracePt t="11821" x="7235825" y="5730875"/>
          <p14:tracePt t="11839" x="7275513" y="5730875"/>
          <p14:tracePt t="11858" x="7297738" y="5722938"/>
          <p14:tracePt t="11876" x="7329488" y="5707063"/>
          <p14:tracePt t="11888" x="7337425" y="5699125"/>
          <p14:tracePt t="11906" x="7375525" y="5676900"/>
          <p14:tracePt t="11924" x="7421563" y="5637213"/>
          <p14:tracePt t="11925" x="7421563" y="5629275"/>
          <p14:tracePt t="11943" x="7475538" y="5583238"/>
          <p14:tracePt t="11955" x="7507288" y="5553075"/>
          <p14:tracePt t="11973" x="7553325" y="5514975"/>
          <p14:tracePt t="11991" x="7591425" y="5483225"/>
          <p14:tracePt t="12009" x="7623175" y="5445125"/>
          <p14:tracePt t="12021" x="7645400" y="5413375"/>
          <p14:tracePt t="12022" x="7653338" y="5413375"/>
          <p14:tracePt t="12040" x="7685088" y="5367338"/>
          <p14:tracePt t="12062" x="7739063" y="5289550"/>
          <p14:tracePt t="12076" x="7769225" y="5251450"/>
          <p14:tracePt t="12077" x="7777163" y="5251450"/>
          <p14:tracePt t="12088" x="7793038" y="5229225"/>
          <p14:tracePt t="12106" x="7815263" y="5205413"/>
          <p14:tracePt t="12125" x="7847013" y="5189538"/>
          <p14:tracePt t="12143" x="7877175" y="5159375"/>
          <p14:tracePt t="12155" x="7900988" y="5135563"/>
          <p14:tracePt t="12173" x="7947025" y="5089525"/>
          <p14:tracePt t="12191" x="7985125" y="5043488"/>
          <p14:tracePt t="12210" x="8024813" y="5003800"/>
          <p14:tracePt t="12222" x="8039100" y="4981575"/>
          <p14:tracePt t="12240" x="8054975" y="4949825"/>
          <p14:tracePt t="12258" x="8078788" y="4919663"/>
          <p14:tracePt t="12276" x="8093075" y="4881563"/>
          <p14:tracePt t="12288" x="8108950" y="4857750"/>
          <p14:tracePt t="12307" x="8124825" y="4827588"/>
          <p14:tracePt t="12325" x="8132763" y="4795838"/>
          <p14:tracePt t="12343" x="8154988" y="4765675"/>
          <p14:tracePt t="12355" x="8162925" y="4741863"/>
          <p14:tracePt t="12373" x="8186738" y="4695825"/>
          <p14:tracePt t="12391" x="8201025" y="4649788"/>
          <p14:tracePt t="12410" x="8208963" y="4618038"/>
          <p14:tracePt t="12422" x="8216900" y="4595813"/>
          <p14:tracePt t="12440" x="8224838" y="4541838"/>
          <p14:tracePt t="12458" x="8240713" y="4471988"/>
          <p14:tracePt t="12476" x="8248650" y="4371975"/>
          <p14:tracePt t="12489" x="8248650" y="4310063"/>
          <p14:tracePt t="12507" x="8256588" y="4224338"/>
          <p14:tracePt t="12525" x="8262938" y="4146550"/>
          <p14:tracePt t="12543" x="8270875" y="4078288"/>
          <p14:tracePt t="12555" x="8270875" y="4046538"/>
          <p14:tracePt t="12574" x="8286750" y="3992563"/>
          <p14:tracePt t="12592" x="8340725" y="3892550"/>
          <p14:tracePt t="12610" x="8386763" y="3806825"/>
          <p14:tracePt t="39863" x="8386763" y="3800475"/>
          <p14:tracePt t="39865" x="8386763" y="3792538"/>
          <p14:tracePt t="39868" x="8372475" y="3768725"/>
          <p14:tracePt t="39869" x="8372475" y="3760788"/>
          <p14:tracePt t="39880" x="8310563" y="3644900"/>
          <p14:tracePt t="39898" x="8216900" y="3498850"/>
          <p14:tracePt t="39917" x="8178800" y="3467100"/>
          <p14:tracePt t="39929" x="8154988" y="3459163"/>
          <p14:tracePt t="39947" x="8140700" y="3459163"/>
          <p14:tracePt t="39965" x="8101013" y="3459163"/>
          <p14:tracePt t="39983" x="7993063" y="3459163"/>
          <p14:tracePt t="39984" x="7985125" y="3459163"/>
          <p14:tracePt t="39995" x="7847013" y="3459163"/>
          <p14:tracePt t="39996" x="7831138" y="3459163"/>
          <p14:tracePt t="40014" x="7591425" y="3482975"/>
          <p14:tracePt t="40032" x="7459663" y="3536950"/>
          <p14:tracePt t="40050" x="7445375" y="3568700"/>
          <p14:tracePt t="40062" x="7445375" y="3598863"/>
          <p14:tracePt t="40080" x="7467600" y="3698875"/>
          <p14:tracePt t="40099" x="7483475" y="3792538"/>
          <p14:tracePt t="40117" x="7467600" y="3860800"/>
          <p14:tracePt t="40129" x="7453313" y="3900488"/>
          <p14:tracePt t="40147" x="7429500" y="3954463"/>
          <p14:tracePt t="40165" x="7421563" y="3984625"/>
          <p14:tracePt t="40183" x="7413625" y="4000500"/>
          <p14:tracePt t="40196" x="7405688" y="4008438"/>
          <p14:tracePt t="40214" x="7383463" y="4016375"/>
          <p14:tracePt t="40232" x="7359650" y="4024313"/>
          <p14:tracePt t="40250" x="7343775" y="4024313"/>
          <p14:tracePt t="40262" x="7337425" y="4024313"/>
          <p14:tracePt t="40281" x="7329488" y="4024313"/>
          <p14:tracePt t="40303" x="7321550" y="4024313"/>
          <p14:tracePt t="40421" x="7329488" y="4016375"/>
          <p14:tracePt t="40425" x="7337425" y="4016375"/>
          <p14:tracePt t="40427" x="7337425" y="4008438"/>
          <p14:tracePt t="40432" x="7351713" y="4000500"/>
          <p14:tracePt t="40450" x="7375525" y="3976688"/>
          <p14:tracePt t="40451" x="7383463" y="3970338"/>
          <p14:tracePt t="40462" x="7391400" y="3954463"/>
          <p14:tracePt t="40481" x="7399338" y="3922713"/>
          <p14:tracePt t="40499" x="7399338" y="3900488"/>
          <p14:tracePt t="40517" x="7399338" y="3884613"/>
          <p14:tracePt t="40530" x="7413625" y="3860800"/>
          <p14:tracePt t="40548" x="7421563" y="3830638"/>
          <p14:tracePt t="40566" x="7429500" y="3822700"/>
          <p14:tracePt t="40584" x="7437438" y="3814763"/>
          <p14:tracePt t="40596" x="7437438" y="3806825"/>
          <p14:tracePt t="40614" x="7445375" y="3806825"/>
          <p14:tracePt t="40653" x="7445375" y="3800475"/>
          <p14:tracePt t="40666" x="7453313" y="3800475"/>
          <p14:tracePt t="40671" x="7453313" y="3792538"/>
          <p14:tracePt t="40688" x="7453313" y="3784600"/>
          <p14:tracePt t="40699" x="7453313" y="3776663"/>
          <p14:tracePt t="40717" x="7459663" y="3768725"/>
          <p14:tracePt t="40729" x="7467600" y="3760788"/>
          <p14:tracePt t="40748" x="7483475" y="3730625"/>
          <p14:tracePt t="40766" x="7499350" y="3690938"/>
          <p14:tracePt t="40784" x="7521575" y="3636963"/>
          <p14:tracePt t="40796" x="7529513" y="3598863"/>
          <p14:tracePt t="40815" x="7529513" y="3514725"/>
          <p14:tracePt t="40833" x="7507288" y="3413125"/>
          <p14:tracePt t="40851" x="7459663" y="3297238"/>
          <p14:tracePt t="40863" x="7429500" y="3228975"/>
          <p14:tracePt t="40881" x="7399338" y="3173413"/>
          <p14:tracePt t="40899" x="7383463" y="3159125"/>
          <p14:tracePt t="40956" x="7375525" y="3159125"/>
          <p14:tracePt t="40960" x="7367588" y="3167063"/>
          <p14:tracePt t="40962" x="7367588" y="3173413"/>
          <p14:tracePt t="40966" x="7351713" y="3189288"/>
          <p14:tracePt t="40984" x="7321550" y="3259138"/>
          <p14:tracePt t="40985" x="7321550" y="3267075"/>
          <p14:tracePt t="40996" x="7313613" y="3305175"/>
          <p14:tracePt t="41015" x="7305675" y="3390900"/>
          <p14:tracePt t="41033" x="7305675" y="3459163"/>
          <p14:tracePt t="41051" x="7305675" y="3498850"/>
          <p14:tracePt t="41063" x="7305675" y="3529013"/>
          <p14:tracePt t="41081" x="7297738" y="3568700"/>
          <p14:tracePt t="41100" x="7289800" y="3598863"/>
          <p14:tracePt t="41118" x="7283450" y="3636963"/>
          <p14:tracePt t="41130" x="7283450" y="3668713"/>
          <p14:tracePt t="41148" x="7275513" y="3714750"/>
          <p14:tracePt t="41166" x="7267575" y="3760788"/>
          <p14:tracePt t="41167" x="7267575" y="3768725"/>
          <p14:tracePt t="41185" x="7251700" y="3822700"/>
          <p14:tracePt t="41197" x="7251700" y="3860800"/>
          <p14:tracePt t="41215" x="7251700" y="3922713"/>
          <p14:tracePt t="41233" x="7251700" y="4000500"/>
          <p14:tracePt t="41251" x="7243763" y="4062413"/>
          <p14:tracePt t="41252" x="7243763" y="4070350"/>
          <p14:tracePt t="41264" x="7243763" y="4100513"/>
          <p14:tracePt t="41282" x="7243763" y="4124325"/>
          <p14:tracePt t="41338" x="7251700" y="4124325"/>
          <p14:tracePt t="41341" x="7259638" y="4124325"/>
          <p14:tracePt t="41344" x="7259638" y="4116388"/>
          <p14:tracePt t="41348" x="7267575" y="4108450"/>
          <p14:tracePt t="41367" x="7297738" y="4078288"/>
          <p14:tracePt t="41385" x="7329488" y="4038600"/>
          <p14:tracePt t="41397" x="7343775" y="4016375"/>
          <p14:tracePt t="41415" x="7367588" y="3970338"/>
          <p14:tracePt t="41433" x="7391400" y="3922713"/>
          <p14:tracePt t="41452" x="7399338" y="3884613"/>
          <p14:tracePt t="41464" x="7399338" y="3876675"/>
          <p14:tracePt t="41482" x="7405688" y="3854450"/>
          <p14:tracePt t="41500" x="7421563" y="3838575"/>
          <p14:tracePt t="41518" x="7437438" y="3822700"/>
          <p14:tracePt t="41530" x="7445375" y="3814763"/>
          <p14:tracePt t="41722" x="7437438" y="3814763"/>
          <p14:tracePt t="41728" x="7429500" y="3814763"/>
          <p14:tracePt t="41734" x="7421563" y="3814763"/>
          <p14:tracePt t="41738" x="7413625" y="3814763"/>
          <p14:tracePt t="41749" x="7405688" y="3814763"/>
          <p14:tracePt t="41767" x="7383463" y="3822700"/>
          <p14:tracePt t="41785" x="7375525" y="3822700"/>
          <p14:tracePt t="41797" x="7367588" y="3822700"/>
          <p14:tracePt t="41877" x="7367588" y="3814763"/>
          <p14:tracePt t="41880" x="7367588" y="3806825"/>
          <p14:tracePt t="41883" x="7367588" y="3800475"/>
          <p14:tracePt t="41888" x="7367588" y="3784600"/>
          <p14:tracePt t="41900" x="7367588" y="3752850"/>
          <p14:tracePt t="41913" x="7367588" y="3730625"/>
          <p14:tracePt t="41931" x="7367588" y="3690938"/>
          <p14:tracePt t="41949" x="7351713" y="3676650"/>
          <p14:tracePt t="41967" x="7351713" y="3660775"/>
          <p14:tracePt t="41979" x="7351713" y="3652838"/>
          <p14:tracePt t="42010" x="7351713" y="3644900"/>
          <p14:tracePt t="42043" x="7343775" y="3636963"/>
          <p14:tracePt t="42057" x="7343775" y="3629025"/>
          <p14:tracePt t="42102" x="7343775" y="3622675"/>
          <p14:tracePt t="42120" x="7343775" y="3614738"/>
          <p14:tracePt t="42126" x="7343775" y="3606800"/>
          <p14:tracePt t="42129" x="7337425" y="3598863"/>
          <p14:tracePt t="42134" x="7337425" y="3590925"/>
          <p14:tracePt t="42149" x="7337425" y="3568700"/>
          <p14:tracePt t="42167" x="7337425" y="3536950"/>
          <p14:tracePt t="42179" x="7337425" y="3521075"/>
          <p14:tracePt t="42198" x="7337425" y="3490913"/>
          <p14:tracePt t="42216" x="7337425" y="3452813"/>
          <p14:tracePt t="42234" x="7337425" y="3421063"/>
          <p14:tracePt t="42246" x="7337425" y="3390900"/>
          <p14:tracePt t="42264" x="7337425" y="3343275"/>
          <p14:tracePt t="42283" x="7321550" y="3305175"/>
          <p14:tracePt t="42301" x="7305675" y="3235325"/>
          <p14:tracePt t="42319" x="7275513" y="3181350"/>
          <p14:tracePt t="42331" x="7251700" y="3159125"/>
          <p14:tracePt t="42349" x="7235825" y="3105150"/>
          <p14:tracePt t="42350" x="7229475" y="3105150"/>
          <p14:tracePt t="42368" x="7213600" y="3051175"/>
          <p14:tracePt t="42380" x="7205663" y="3027363"/>
          <p14:tracePt t="42398" x="7189788" y="2997200"/>
          <p14:tracePt t="42416" x="7189788" y="2981325"/>
          <p14:tracePt t="42434" x="7181850" y="2949575"/>
          <p14:tracePt t="42446" x="7181850" y="2935288"/>
          <p14:tracePt t="42447" x="7173913" y="2935288"/>
          <p14:tracePt t="42464" x="7173913" y="2919413"/>
          <p14:tracePt t="42602" x="7173913" y="2927350"/>
          <p14:tracePt t="42606" x="7173913" y="2935288"/>
          <p14:tracePt t="42609" x="7173913" y="2943225"/>
          <p14:tracePt t="42616" x="7173913" y="2949575"/>
          <p14:tracePt t="42635" x="7173913" y="2989263"/>
          <p14:tracePt t="42647" x="7173913" y="3011488"/>
          <p14:tracePt t="42665" x="7189788" y="3057525"/>
          <p14:tracePt t="42683" x="7197725" y="3081338"/>
          <p14:tracePt t="42701" x="7197725" y="3105150"/>
          <p14:tracePt t="42713" x="7197725" y="3113088"/>
          <p14:tracePt t="42732" x="7205663" y="3135313"/>
          <p14:tracePt t="42750" x="7213600" y="3151188"/>
          <p14:tracePt t="42768" x="7221538" y="3167063"/>
          <p14:tracePt t="42780" x="7229475" y="3173413"/>
          <p14:tracePt t="42798" x="7235825" y="3213100"/>
          <p14:tracePt t="42816" x="7243763" y="3243263"/>
          <p14:tracePt t="42835" x="7251700" y="3275013"/>
          <p14:tracePt t="42847" x="7259638" y="3297238"/>
          <p14:tracePt t="42865" x="7259638" y="3328988"/>
          <p14:tracePt t="42883" x="7259638" y="3367088"/>
          <p14:tracePt t="42901" x="7259638" y="3405188"/>
          <p14:tracePt t="42914" x="7259638" y="3421063"/>
          <p14:tracePt t="42932" x="7259638" y="3452813"/>
          <p14:tracePt t="42950" x="7259638" y="3482975"/>
          <p14:tracePt t="42968" x="7259638" y="3529013"/>
          <p14:tracePt t="42980" x="7259638" y="3552825"/>
          <p14:tracePt t="42981" x="7259638" y="3560763"/>
          <p14:tracePt t="42999" x="7259638" y="3606800"/>
          <p14:tracePt t="43017" x="7259638" y="3652838"/>
          <p14:tracePt t="43035" x="7259638" y="3730625"/>
          <p14:tracePt t="43047" x="7267575" y="3784600"/>
          <p14:tracePt t="43065" x="7297738" y="3868738"/>
          <p14:tracePt t="43083" x="7313613" y="3962400"/>
          <p14:tracePt t="43084" x="7321550" y="3970338"/>
          <p14:tracePt t="43102" x="7337425" y="4054475"/>
          <p14:tracePt t="43114" x="7351713" y="4108450"/>
          <p14:tracePt t="43132" x="7359650" y="4170363"/>
          <p14:tracePt t="43150" x="7367588" y="4216400"/>
          <p14:tracePt t="43168" x="7367588" y="4240213"/>
          <p14:tracePt t="43169" x="7367588" y="4248150"/>
          <p14:tracePt t="43228" x="7367588" y="4240213"/>
          <p14:tracePt t="43231" x="7367588" y="4232275"/>
          <p14:tracePt t="43235" x="7367588" y="4216400"/>
          <p14:tracePt t="43241" x="7359650" y="4194175"/>
          <p14:tracePt t="43247" x="7343775" y="4178300"/>
          <p14:tracePt t="43248" x="7343775" y="4170363"/>
          <p14:tracePt t="43265" x="7329488" y="4116388"/>
          <p14:tracePt t="43266" x="7329488" y="4108450"/>
          <p14:tracePt t="43284" x="7313613" y="4062413"/>
          <p14:tracePt t="43302" x="7305675" y="4024313"/>
          <p14:tracePt t="43314" x="7297738" y="3992563"/>
          <p14:tracePt t="43332" x="7283450" y="3914775"/>
          <p14:tracePt t="43351" x="7267575" y="3814763"/>
          <p14:tracePt t="43369" x="7267575" y="3744913"/>
          <p14:tracePt t="43381" x="7267575" y="3706813"/>
          <p14:tracePt t="43399" x="7267575" y="3652838"/>
          <p14:tracePt t="43417" x="7267575" y="3590925"/>
          <p14:tracePt t="43436" x="7275513" y="3521075"/>
          <p14:tracePt t="43447" x="7289800" y="3482975"/>
          <p14:tracePt t="43466" x="7297738" y="3421063"/>
          <p14:tracePt t="43484" x="7297738" y="3375025"/>
          <p14:tracePt t="43502" x="7305675" y="3336925"/>
          <p14:tracePt t="43514" x="7305675" y="3305175"/>
          <p14:tracePt t="43532" x="7305675" y="3267075"/>
          <p14:tracePt t="43551" x="7305675" y="3235325"/>
          <p14:tracePt t="43569" x="7305675" y="3213100"/>
          <p14:tracePt t="43581" x="7305675" y="3205163"/>
          <p14:tracePt t="43599" x="7305675" y="3189288"/>
          <p14:tracePt t="43617" x="7305675" y="3173413"/>
          <p14:tracePt t="43636" x="7289800" y="3151188"/>
          <p14:tracePt t="43656" x="7275513" y="3135313"/>
          <p14:tracePt t="43680" x="7275513" y="3127375"/>
          <p14:tracePt t="43690" x="7275513" y="3119438"/>
          <p14:tracePt t="43702" x="7367588" y="3073400"/>
          <p14:tracePt t="43703" x="7391400" y="3065463"/>
          <p14:tracePt t="43714" x="7561263" y="2997200"/>
          <p14:tracePt t="43733" x="7993063" y="2749550"/>
          <p14:tracePt t="43751" x="8140700" y="2617788"/>
          <p14:tracePt t="43769" x="8147050" y="2595563"/>
          <p14:tracePt t="44262" x="8147050" y="2601913"/>
          <p14:tracePt t="44264" x="8147050" y="2609850"/>
          <p14:tracePt t="44266" x="8147050" y="2617788"/>
          <p14:tracePt t="44272" x="8147050" y="2649538"/>
          <p14:tracePt t="44284" x="8147050" y="2695575"/>
          <p14:tracePt t="44303" x="8147050" y="2725738"/>
          <p14:tracePt t="44315" x="8147050" y="2741613"/>
          <p14:tracePt t="44333" x="8147050" y="2779713"/>
          <p14:tracePt t="44351" x="8147050" y="2795588"/>
          <p14:tracePt t="44370" x="8147050" y="2803525"/>
          <p14:tracePt t="44440" x="8147050" y="2811463"/>
          <p14:tracePt t="44444" x="8140700" y="2811463"/>
          <p14:tracePt t="44446" x="8140700" y="2819400"/>
          <p14:tracePt t="44448" x="8132763" y="2819400"/>
          <p14:tracePt t="44449" x="8132763" y="2827338"/>
          <p14:tracePt t="44467" x="8108950" y="2833688"/>
          <p14:tracePt t="44485" x="8086725" y="2833688"/>
          <p14:tracePt t="44503" x="8008938" y="2757488"/>
          <p14:tracePt t="44515" x="7931150" y="2671763"/>
          <p14:tracePt t="44533" x="7847013" y="2571750"/>
          <p14:tracePt t="44534" x="7839075" y="2563813"/>
          <p14:tracePt t="44552" x="7793038" y="2455863"/>
          <p14:tracePt t="44570" x="7745413" y="2309813"/>
          <p14:tracePt t="44582" x="7731125" y="2208213"/>
          <p14:tracePt t="44600" x="7691438" y="2108200"/>
          <p14:tracePt t="44618" x="7661275" y="2054225"/>
          <p14:tracePt t="44619" x="7653338" y="2046288"/>
          <p14:tracePt t="44637" x="7615238" y="1976438"/>
          <p14:tracePt t="44649" x="7561263" y="1884363"/>
          <p14:tracePt t="44667" x="7491413" y="1698625"/>
          <p14:tracePt t="44685" x="7453313" y="1482725"/>
          <p14:tracePt t="44686" x="7445375" y="1466850"/>
          <p14:tracePt t="44703" x="7421563" y="1282700"/>
          <p14:tracePt t="44715" x="7399338" y="1166813"/>
          <p14:tracePt t="44716" x="7399338" y="1150938"/>
          <p14:tracePt t="44734" x="7337425" y="895350"/>
          <p14:tracePt t="44752" x="7259638" y="601663"/>
          <p14:tracePt t="44770" x="7135813" y="269875"/>
          <p14:tracePt t="44782" x="7043738" y="69850"/>
          <p14:tracePt t="45890" x="6704013" y="23813"/>
          <p14:tracePt t="45890" x="6704013" y="46038"/>
          <p14:tracePt t="45890" x="6726238" y="77788"/>
          <p14:tracePt t="45890" x="6780213" y="193675"/>
          <p14:tracePt t="45890" x="6989763" y="579438"/>
          <p14:tracePt t="45890" x="7181850" y="911225"/>
          <p14:tracePt t="45890" x="7321550" y="1135063"/>
          <p14:tracePt t="45890" x="7329488" y="1150938"/>
          <p14:tracePt t="45890" x="7375525" y="1243013"/>
          <p14:tracePt t="45890" x="7391400" y="1366838"/>
          <p14:tracePt t="45890" x="7367588" y="1490663"/>
          <p14:tracePt t="45890" x="7275513" y="1574800"/>
          <p14:tracePt t="45890" x="7189788" y="1622425"/>
          <p14:tracePt t="45890" x="7058025" y="1690688"/>
          <p14:tracePt t="45890" x="7051675" y="1698625"/>
          <p14:tracePt t="45890" x="6973888" y="1714500"/>
          <p14:tracePt t="45890" x="6958013" y="1714500"/>
          <p14:tracePt t="45890" x="6950075" y="1706563"/>
          <p14:tracePt t="45890" x="6950075" y="1698625"/>
          <p14:tracePt t="45890" x="6935788" y="1652588"/>
          <p14:tracePt t="45890" x="6935788" y="1636713"/>
          <p14:tracePt t="45890" x="6896100" y="1544638"/>
          <p14:tracePt t="45890" x="6765925" y="1204913"/>
          <p14:tracePt t="45890" x="6464300" y="547688"/>
          <p14:tracePt t="45890" x="6426200" y="485775"/>
          <p14:tracePt t="45890" x="6310313" y="285750"/>
          <p14:tracePt t="45890" x="6200775" y="131763"/>
          <p14:tracePt t="45890" x="6162675" y="38100"/>
          <p14:tracePt t="67165" x="4841875" y="30163"/>
          <p14:tracePt t="67167" x="4833938" y="46038"/>
          <p14:tracePt t="67171" x="4772025" y="169863"/>
          <p14:tracePt t="67177" x="4687888" y="323850"/>
          <p14:tracePt t="67196" x="4502150" y="725488"/>
          <p14:tracePt t="67214" x="4356100" y="1042988"/>
          <p14:tracePt t="67232" x="4240213" y="1312863"/>
          <p14:tracePt t="67244" x="4178300" y="1452563"/>
          <p14:tracePt t="67262" x="4086225" y="1690688"/>
          <p14:tracePt t="67282" x="3984625" y="1946275"/>
          <p14:tracePt t="67299" x="3914775" y="2124075"/>
          <p14:tracePt t="67299" x="3908425" y="2139950"/>
          <p14:tracePt t="67311" x="3854450" y="2247900"/>
          <p14:tracePt t="67311" x="3846513" y="2255838"/>
          <p14:tracePt t="67329" x="3768725" y="2363788"/>
          <p14:tracePt t="67347" x="3714750" y="2439988"/>
          <p14:tracePt t="67366" x="3668713" y="2493963"/>
          <p14:tracePt t="67378" x="3652838" y="2517775"/>
          <p14:tracePt t="67396" x="3636963" y="2525713"/>
          <p14:tracePt t="67415" x="3629025" y="2525713"/>
          <p14:tracePt t="67432" x="3622675" y="2525713"/>
          <p14:tracePt t="67447" x="3614738" y="2525713"/>
          <p14:tracePt t="67463" x="3582988" y="2501900"/>
          <p14:tracePt t="67481" x="3529013" y="2455863"/>
          <p14:tracePt t="67481" x="3529013" y="2447925"/>
          <p14:tracePt t="67499" x="3475038" y="2417763"/>
          <p14:tracePt t="67511" x="3444875" y="2401888"/>
          <p14:tracePt t="67529" x="3398838" y="2393950"/>
          <p14:tracePt t="67547" x="3343275" y="2378075"/>
          <p14:tracePt t="67566" x="3259138" y="2363788"/>
          <p14:tracePt t="67566" x="3251200" y="2363788"/>
          <p14:tracePt t="67578" x="3197225" y="2347913"/>
          <p14:tracePt t="67596" x="3089275" y="2316163"/>
          <p14:tracePt t="67614" x="2997200" y="2286000"/>
          <p14:tracePt t="67632" x="2927350" y="2262188"/>
          <p14:tracePt t="67645" x="2873375" y="2247900"/>
          <p14:tracePt t="67663" x="2771775" y="2216150"/>
          <p14:tracePt t="67681" x="2657475" y="2185988"/>
          <p14:tracePt t="67699" x="2533650" y="2132013"/>
          <p14:tracePt t="67711" x="2439988" y="2092325"/>
          <p14:tracePt t="67729" x="2316163" y="2062163"/>
          <p14:tracePt t="67748" x="2224088" y="2054225"/>
          <p14:tracePt t="67766" x="2132013" y="2054225"/>
          <p14:tracePt t="67766" x="2116138" y="2054225"/>
          <p14:tracePt t="67778" x="2046288" y="2054225"/>
          <p14:tracePt t="67796" x="1938338" y="2054225"/>
          <p14:tracePt t="67814" x="1838325" y="2054225"/>
          <p14:tracePt t="67833" x="1752600" y="2054225"/>
          <p14:tracePt t="67845" x="1706563" y="2054225"/>
          <p14:tracePt t="67863" x="1644650" y="2062163"/>
          <p14:tracePt t="67881" x="1574800" y="2070100"/>
          <p14:tracePt t="67899" x="1514475" y="2078038"/>
          <p14:tracePt t="67911" x="1482725" y="2078038"/>
          <p14:tracePt t="67930" x="1428750" y="2085975"/>
          <p14:tracePt t="67948" x="1398588" y="2085975"/>
          <p14:tracePt t="67966" x="1382713" y="2085975"/>
          <p14:tracePt t="67978" x="1366838" y="2085975"/>
          <p14:tracePt t="67996" x="1358900" y="2085975"/>
          <p14:tracePt t="68014" x="1350963" y="2085975"/>
          <p14:tracePt t="68033" x="1336675" y="2085975"/>
          <p14:tracePt t="68045" x="1328738" y="2078038"/>
          <p14:tracePt t="68063" x="1312863" y="2078038"/>
          <p14:tracePt t="68082" x="1296988" y="2078038"/>
          <p14:tracePt t="68099" x="1289050" y="2078038"/>
          <p14:tracePt t="68158" x="1296988" y="2078038"/>
          <p14:tracePt t="68162" x="1304925" y="2078038"/>
          <p14:tracePt t="68164" x="1312863" y="2078038"/>
          <p14:tracePt t="68167" x="1320800" y="2078038"/>
          <p14:tracePt t="68178" x="1358900" y="2078038"/>
          <p14:tracePt t="68197" x="1420813" y="2085975"/>
          <p14:tracePt t="68215" x="1498600" y="2092325"/>
          <p14:tracePt t="68233" x="1582738" y="2092325"/>
          <p14:tracePt t="68245" x="1636713" y="2092325"/>
          <p14:tracePt t="68263" x="1738313" y="2085975"/>
          <p14:tracePt t="68284" x="1838325" y="2070100"/>
          <p14:tracePt t="68300" x="1908175" y="2054225"/>
          <p14:tracePt t="68312" x="1970088" y="2038350"/>
          <p14:tracePt t="68330" x="2070100" y="2024063"/>
          <p14:tracePt t="68348" x="2178050" y="2000250"/>
          <p14:tracePt t="68366" x="2324100" y="1976438"/>
          <p14:tracePt t="68379" x="2409825" y="1970088"/>
          <p14:tracePt t="68379" x="2417763" y="1970088"/>
          <p14:tracePt t="68397" x="2571750" y="1962150"/>
          <p14:tracePt t="68397" x="2587625" y="1962150"/>
          <p14:tracePt t="68415" x="2819400" y="1962150"/>
          <p14:tracePt t="68433" x="3065463" y="1970088"/>
          <p14:tracePt t="68445" x="3243263" y="1970088"/>
          <p14:tracePt t="68464" x="3452813" y="1970088"/>
          <p14:tracePt t="68482" x="3622675" y="1962150"/>
          <p14:tracePt t="68482" x="3629025" y="1962150"/>
          <p14:tracePt t="68500" x="3768725" y="1930400"/>
          <p14:tracePt t="68512" x="3846513" y="1908175"/>
          <p14:tracePt t="68530" x="3946525" y="1876425"/>
          <p14:tracePt t="68548" x="4016375" y="1860550"/>
          <p14:tracePt t="68567" x="4046538" y="1846263"/>
          <p14:tracePt t="68658" x="4054475" y="1846263"/>
          <p14:tracePt t="68697" x="4062413" y="1846263"/>
          <p14:tracePt t="68716" x="4070350" y="1846263"/>
          <p14:tracePt t="68725" x="4078288" y="1846263"/>
          <p14:tracePt t="68734" x="4086225" y="1846263"/>
          <p14:tracePt t="68739" x="4092575" y="1846263"/>
          <p14:tracePt t="68749" x="4100513" y="1846263"/>
          <p14:tracePt t="68767" x="4116388" y="1854200"/>
          <p14:tracePt t="68779" x="4132263" y="1860550"/>
          <p14:tracePt t="68797" x="4140200" y="1860550"/>
          <p14:tracePt t="68815" x="4162425" y="1860550"/>
          <p14:tracePt t="68834" x="4216400" y="1868488"/>
          <p14:tracePt t="68846" x="4262438" y="1884363"/>
          <p14:tracePt t="68846" x="4270375" y="1884363"/>
          <p14:tracePt t="68864" x="4340225" y="1884363"/>
          <p14:tracePt t="68882" x="4386263" y="1892300"/>
          <p14:tracePt t="68900" x="4394200" y="1892300"/>
          <p14:tracePt t="68912" x="4402138" y="1892300"/>
          <p14:tracePt t="68931" x="4402138" y="1900238"/>
          <p14:tracePt t="68969" x="4410075" y="1900238"/>
          <p14:tracePt t="68977" x="4418013" y="1900238"/>
          <p14:tracePt t="68982" x="4425950" y="1900238"/>
          <p14:tracePt t="68997" x="4448175" y="1900238"/>
          <p14:tracePt t="69016" x="4471988" y="1900238"/>
          <p14:tracePt t="69034" x="4486275" y="1900238"/>
          <p14:tracePt t="69046" x="4510088" y="1900238"/>
          <p14:tracePt t="69064" x="4518025" y="1900238"/>
          <p14:tracePt t="69082" x="4525963" y="1900238"/>
          <p14:tracePt t="69591" x="4533900" y="1900238"/>
          <p14:tracePt t="69593" x="4541838" y="1900238"/>
          <p14:tracePt t="69598" x="4564063" y="1908175"/>
          <p14:tracePt t="69604" x="4602163" y="1914525"/>
          <p14:tracePt t="69616" x="4679950" y="1922463"/>
          <p14:tracePt t="69634" x="4757738" y="1938338"/>
          <p14:tracePt t="69647" x="4803775" y="1938338"/>
          <p14:tracePt t="69665" x="4873625" y="1938338"/>
          <p14:tracePt t="69683" x="4927600" y="1938338"/>
          <p14:tracePt t="69701" x="4973638" y="1938338"/>
          <p14:tracePt t="69713" x="5011738" y="1938338"/>
          <p14:tracePt t="69731" x="5073650" y="1938338"/>
          <p14:tracePt t="69750" x="5097463" y="1938338"/>
          <p14:tracePt t="69750" x="5105400" y="1938338"/>
          <p14:tracePt t="69768" x="5173663" y="1938338"/>
          <p14:tracePt t="69768" x="5173663" y="1930400"/>
          <p14:tracePt t="69780" x="5213350" y="1922463"/>
          <p14:tracePt t="69798" x="5267325" y="1914525"/>
          <p14:tracePt t="69816" x="5305425" y="1914525"/>
          <p14:tracePt t="69835" x="5329238" y="1908175"/>
          <p14:tracePt t="69847" x="5337175" y="1908175"/>
          <p14:tracePt t="69865" x="5343525" y="1908175"/>
          <p14:tracePt t="69883" x="5367338" y="1908175"/>
          <p14:tracePt t="69901" x="5375275" y="1900238"/>
          <p14:tracePt t="69913" x="5391150" y="1900238"/>
          <p14:tracePt t="69932" x="5429250" y="1892300"/>
          <p14:tracePt t="69950" x="5483225" y="1892300"/>
          <p14:tracePt t="69968" x="5514975" y="1884363"/>
          <p14:tracePt t="73488" x="5507038" y="1884363"/>
          <p14:tracePt t="73492" x="5499100" y="1884363"/>
          <p14:tracePt t="73494" x="5491163" y="1884363"/>
          <p14:tracePt t="73499" x="5467350" y="1892300"/>
          <p14:tracePt t="73517" x="5321300" y="1984375"/>
          <p14:tracePt t="73535" x="5197475" y="2078038"/>
          <p14:tracePt t="73553" x="5151438" y="2124075"/>
          <p14:tracePt t="73566" x="5127625" y="2146300"/>
          <p14:tracePt t="73584" x="5065713" y="2200275"/>
          <p14:tracePt t="73602" x="4997450" y="2255838"/>
          <p14:tracePt t="73620" x="4919663" y="2301875"/>
          <p14:tracePt t="73632" x="4881563" y="2324100"/>
          <p14:tracePt t="73651" x="4819650" y="2355850"/>
          <p14:tracePt t="73669" x="4772025" y="2378075"/>
          <p14:tracePt t="73687" x="4718050" y="2409825"/>
          <p14:tracePt t="73699" x="4664075" y="2425700"/>
          <p14:tracePt t="73717" x="4548188" y="2471738"/>
          <p14:tracePt t="73736" x="4386263" y="2517775"/>
          <p14:tracePt t="73754" x="4232275" y="2555875"/>
          <p14:tracePt t="73766" x="4162425" y="2571750"/>
          <p14:tracePt t="73766" x="4154488" y="2571750"/>
          <p14:tracePt t="73784" x="4086225" y="2595563"/>
          <p14:tracePt t="73802" x="4016375" y="2609850"/>
          <p14:tracePt t="73820" x="3930650" y="2633663"/>
          <p14:tracePt t="73833" x="3854450" y="2657475"/>
          <p14:tracePt t="73851" x="3714750" y="2687638"/>
          <p14:tracePt t="73851" x="3706813" y="2687638"/>
          <p14:tracePt t="73869" x="3568700" y="2725738"/>
          <p14:tracePt t="73887" x="3452813" y="2749550"/>
          <p14:tracePt t="73899" x="3382963" y="2765425"/>
          <p14:tracePt t="73918" x="3289300" y="2765425"/>
          <p14:tracePt t="73936" x="3181350" y="2765425"/>
          <p14:tracePt t="73954" x="3073400" y="2765425"/>
          <p14:tracePt t="73966" x="3003550" y="2757488"/>
          <p14:tracePt t="73984" x="2919413" y="2749550"/>
          <p14:tracePt t="74002" x="2841625" y="2741613"/>
          <p14:tracePt t="74021" x="2765425" y="2741613"/>
          <p14:tracePt t="74033" x="2687638" y="2733675"/>
          <p14:tracePt t="74051" x="2555875" y="2733675"/>
          <p14:tracePt t="74069" x="2409825" y="2733675"/>
          <p14:tracePt t="74087" x="2255838" y="2733675"/>
          <p14:tracePt t="74100" x="2170113" y="2733675"/>
          <p14:tracePt t="74118" x="2070100" y="2733675"/>
          <p14:tracePt t="74136" x="2008188" y="2733675"/>
          <p14:tracePt t="74154" x="1970088" y="2733675"/>
          <p14:tracePt t="74166" x="1946275" y="2733675"/>
          <p14:tracePt t="74185" x="1922463" y="2733675"/>
          <p14:tracePt t="74203" x="1892300" y="2733675"/>
          <p14:tracePt t="74221" x="1876425" y="2733675"/>
          <p14:tracePt t="74233" x="1860550" y="2733675"/>
          <p14:tracePt t="74251" x="1846263" y="2741613"/>
          <p14:tracePt t="74270" x="1830388" y="2749550"/>
          <p14:tracePt t="74295" x="1814513" y="2757488"/>
          <p14:tracePt t="74304" x="1806575" y="2757488"/>
          <p14:tracePt t="74318" x="1800225" y="2765425"/>
          <p14:tracePt t="74443" x="1792288" y="2765425"/>
          <p14:tracePt t="74458" x="1784350" y="2765425"/>
          <p14:tracePt t="74463" x="1776413" y="2765425"/>
          <p14:tracePt t="74465" x="1768475" y="2765425"/>
          <p14:tracePt t="74470" x="1760538" y="2765425"/>
          <p14:tracePt t="74488" x="1730375" y="2765425"/>
          <p14:tracePt t="74500" x="1714500" y="2765425"/>
          <p14:tracePt t="74518" x="1698625" y="2765425"/>
          <p14:tracePt t="74536" x="1684338" y="2765425"/>
          <p14:tracePt t="74555" x="1668463" y="2765425"/>
          <p14:tracePt t="80885" x="1668463" y="2771775"/>
          <p14:tracePt t="80886" x="1668463" y="2779713"/>
          <p14:tracePt t="80888" x="1668463" y="2787650"/>
          <p14:tracePt t="80889" x="1676400" y="2795588"/>
          <p14:tracePt t="80895" x="1698625" y="2849563"/>
          <p14:tracePt t="80895" x="1698625" y="2857500"/>
          <p14:tracePt t="80906" x="1784350" y="3003550"/>
          <p14:tracePt t="80925" x="1954213" y="3197225"/>
          <p14:tracePt t="80925" x="1976438" y="3213100"/>
          <p14:tracePt t="80943" x="2162175" y="3367088"/>
          <p14:tracePt t="80955" x="2270125" y="3452813"/>
          <p14:tracePt t="80973" x="2425700" y="3560763"/>
          <p14:tracePt t="80991" x="2555875" y="3644900"/>
          <p14:tracePt t="81010" x="2657475" y="3714750"/>
          <p14:tracePt t="81010" x="2663825" y="3722688"/>
          <p14:tracePt t="81022" x="2725738" y="3776663"/>
          <p14:tracePt t="81022" x="2725738" y="3784600"/>
          <p14:tracePt t="81040" x="2849563" y="3900488"/>
          <p14:tracePt t="81058" x="2989263" y="4046538"/>
          <p14:tracePt t="81076" x="3119438" y="4170363"/>
          <p14:tracePt t="81089" x="3173413" y="4216400"/>
          <p14:tracePt t="81107" x="3221038" y="4256088"/>
          <p14:tracePt t="81125" x="3228975" y="4256088"/>
          <p14:tracePt t="81143" x="3228975" y="4262438"/>
          <p14:tracePt t="81155" x="3235325" y="4270375"/>
          <p14:tracePt t="81173" x="3243263" y="4278313"/>
          <p14:tracePt t="81192" x="3251200" y="4294188"/>
          <p14:tracePt t="81210" x="3259138" y="4302125"/>
          <p14:tracePt t="81282" x="3259138" y="4310063"/>
          <p14:tracePt t="81284" x="3267075" y="4310063"/>
          <p14:tracePt t="81289" x="3267075" y="4316413"/>
          <p14:tracePt t="81295" x="3267075" y="4332288"/>
          <p14:tracePt t="81307" x="3282950" y="4378325"/>
          <p14:tracePt t="81325" x="3297238" y="4425950"/>
          <p14:tracePt t="81343" x="3305175" y="4471988"/>
          <p14:tracePt t="81355" x="3305175" y="4479925"/>
          <p14:tracePt t="81374" x="3305175" y="4494213"/>
          <p14:tracePt t="81392" x="3305175" y="4502150"/>
          <p14:tracePt t="81410" x="3305175" y="4518025"/>
          <p14:tracePt t="81422" x="3297238" y="4518025"/>
          <p14:tracePt t="81440" x="3289300" y="4541838"/>
          <p14:tracePt t="81459" x="3282950" y="4548188"/>
          <p14:tracePt t="81477" x="3275013" y="4548188"/>
          <p14:tracePt t="81489" x="3275013" y="4556125"/>
          <p14:tracePt t="81507" x="3275013" y="4564063"/>
          <p14:tracePt t="81528" x="3267075" y="4564063"/>
          <p14:tracePt t="81544" x="3267075" y="4572000"/>
          <p14:tracePt t="81556" x="3259138" y="4587875"/>
          <p14:tracePt t="81574" x="3251200" y="4610100"/>
          <p14:tracePt t="81592" x="3243263" y="4633913"/>
          <p14:tracePt t="81610" x="3235325" y="4641850"/>
          <p14:tracePt t="81622" x="3235325" y="4649788"/>
          <p14:tracePt t="81641" x="3228975" y="4657725"/>
          <p14:tracePt t="81659" x="3213100" y="4664075"/>
          <p14:tracePt t="81677" x="3189288" y="4672013"/>
          <p14:tracePt t="81689" x="3167063" y="4672013"/>
          <p14:tracePt t="81707" x="3135313" y="4672013"/>
          <p14:tracePt t="81726" x="3113088" y="4672013"/>
          <p14:tracePt t="81744" x="3089275" y="4679950"/>
          <p14:tracePt t="81756" x="3073400" y="4687888"/>
          <p14:tracePt t="81774" x="3043238" y="4703763"/>
          <p14:tracePt t="81792" x="3027363" y="4711700"/>
          <p14:tracePt t="81811" x="3019425" y="4711700"/>
          <p14:tracePt t="81875" x="3011488" y="4711700"/>
          <p14:tracePt t="81885" x="3003550" y="4711700"/>
          <p14:tracePt t="81891" x="2997200" y="4711700"/>
          <p14:tracePt t="81895" x="2989263" y="4711700"/>
          <p14:tracePt t="81908" x="2965450" y="4687888"/>
          <p14:tracePt t="81926" x="2943225" y="4679950"/>
          <p14:tracePt t="81944" x="2935288" y="4679950"/>
          <p14:tracePt t="81989" x="2927350" y="4679950"/>
          <p14:tracePt t="81993" x="2919413" y="4679950"/>
          <p14:tracePt t="82002" x="2911475" y="4679950"/>
          <p14:tracePt t="82011" x="2911475" y="4687888"/>
          <p14:tracePt t="82023" x="2903538" y="4695825"/>
          <p14:tracePt t="82135" x="2903538" y="4687888"/>
          <p14:tracePt t="82141" x="2903538" y="4679950"/>
          <p14:tracePt t="82148" x="2903538" y="4672013"/>
          <p14:tracePt t="82155" x="2903538" y="4664075"/>
          <p14:tracePt t="82158" x="2911475" y="4664075"/>
          <p14:tracePt t="82174" x="2911475" y="4657725"/>
          <p14:tracePt t="85397" x="2919413" y="4657725"/>
          <p14:tracePt t="85402" x="2919413" y="4649788"/>
          <p14:tracePt t="85403" x="2927350" y="4649788"/>
          <p14:tracePt t="85416" x="2927350" y="4641850"/>
          <p14:tracePt t="85426" x="2935288" y="4641850"/>
          <p14:tracePt t="85444" x="2935288" y="4633913"/>
          <p14:tracePt t="85470" x="2943225" y="4633913"/>
          <p14:tracePt t="85497" x="2943225" y="4625975"/>
          <p14:tracePt t="85543" x="2949575" y="4625975"/>
          <p14:tracePt t="85549" x="2957513" y="4625975"/>
          <p14:tracePt t="85551" x="2957513" y="4618038"/>
          <p14:tracePt t="85560" x="2965450" y="4618038"/>
          <p14:tracePt t="85578" x="2989263" y="4602163"/>
          <p14:tracePt t="85596" x="3003550" y="4587875"/>
          <p14:tracePt t="85614" x="3011488" y="4579938"/>
          <p14:tracePt t="85626" x="3019425" y="4564063"/>
          <p14:tracePt t="85645" x="3019425" y="4556125"/>
          <p14:tracePt t="85663" x="3027363" y="4548188"/>
          <p14:tracePt t="85681" x="3027363" y="4533900"/>
          <p14:tracePt t="85693" x="3027363" y="4525963"/>
          <p14:tracePt t="85835" x="3027363" y="4518025"/>
          <p14:tracePt t="85845" x="3027363" y="4510088"/>
          <p14:tracePt t="85851" x="3027363" y="4502150"/>
          <p14:tracePt t="85854" x="3027363" y="4494213"/>
          <p14:tracePt t="85863" x="3027363" y="4486275"/>
          <p14:tracePt t="85881" x="3027363" y="4479925"/>
          <p14:tracePt t="86066" x="3027363" y="4471988"/>
          <p14:tracePt t="86077" x="3027363" y="4464050"/>
          <p14:tracePt t="86082" x="3035300" y="4464050"/>
          <p14:tracePt t="86083" x="3035300" y="4456113"/>
          <p14:tracePt t="86094" x="3057525" y="4432300"/>
          <p14:tracePt t="86112" x="3081338" y="4402138"/>
          <p14:tracePt t="86130" x="3097213" y="4386263"/>
          <p14:tracePt t="86148" x="3119438" y="4371975"/>
          <p14:tracePt t="86160" x="3127375" y="4356100"/>
          <p14:tracePt t="86178" x="3159125" y="4324350"/>
          <p14:tracePt t="86197" x="3205163" y="4286250"/>
          <p14:tracePt t="86197" x="3213100" y="4278313"/>
          <p14:tracePt t="86215" x="3251200" y="4256088"/>
          <p14:tracePt t="86227" x="3282950" y="4224338"/>
          <p14:tracePt t="86245" x="3305175" y="4200525"/>
          <p14:tracePt t="86263" x="3328988" y="4178300"/>
          <p14:tracePt t="86284" x="3382963" y="4146550"/>
          <p14:tracePt t="86294" x="3436938" y="4132263"/>
          <p14:tracePt t="86312" x="3560763" y="4100513"/>
          <p14:tracePt t="86330" x="3668713" y="4078288"/>
          <p14:tracePt t="86348" x="3730625" y="4062413"/>
          <p14:tracePt t="86360" x="3752850" y="4062413"/>
          <p14:tracePt t="86379" x="3776663" y="4046538"/>
          <p14:tracePt t="86397" x="3792538" y="4038600"/>
          <p14:tracePt t="86415" x="3800475" y="4038600"/>
          <p14:tracePt t="86427" x="3806825" y="4030663"/>
          <p14:tracePt t="86445" x="3822700" y="4030663"/>
          <p14:tracePt t="86464" x="3838575" y="4016375"/>
          <p14:tracePt t="86593" x="3830638" y="4016375"/>
          <p14:tracePt t="86598" x="3822700" y="4016375"/>
          <p14:tracePt t="86601" x="3814763" y="4016375"/>
          <p14:tracePt t="86615" x="3800475" y="4024313"/>
          <p14:tracePt t="86627" x="3792538" y="4024313"/>
          <p14:tracePt t="86646" x="3776663" y="4024313"/>
          <p14:tracePt t="86664" x="3768725" y="4024313"/>
          <p14:tracePt t="86682" x="3752850" y="4024313"/>
          <p14:tracePt t="86745" x="3744913" y="4024313"/>
          <p14:tracePt t="86771" x="3738563" y="4030663"/>
          <p14:tracePt t="86783" x="3730625" y="4030663"/>
          <p14:tracePt t="86791" x="3722688" y="4030663"/>
          <p14:tracePt t="86804" x="3714750" y="4030663"/>
          <p14:tracePt t="86897" x="3706813" y="4030663"/>
          <p14:tracePt t="86902" x="3706813" y="4038600"/>
          <p14:tracePt t="86913" x="3698875" y="4038600"/>
          <p14:tracePt t="86918" x="3690938" y="4038600"/>
          <p14:tracePt t="86931" x="3684588" y="4046538"/>
          <p14:tracePt t="86949" x="3676650" y="4046538"/>
          <p14:tracePt t="86961" x="3668713" y="4054475"/>
          <p14:tracePt t="86979" x="3660775" y="4054475"/>
          <p14:tracePt t="86998" x="3644900" y="4054475"/>
          <p14:tracePt t="87016" x="3629025" y="4062413"/>
          <p14:tracePt t="87028" x="3622675" y="4062413"/>
          <p14:tracePt t="87049" x="3622675" y="4070350"/>
          <p14:tracePt t="87064" x="3614738" y="4070350"/>
          <p14:tracePt t="87197" x="3606800" y="4070350"/>
          <p14:tracePt t="87204" x="3606800" y="4078288"/>
          <p14:tracePt t="87205" x="3598863" y="4078288"/>
          <p14:tracePt t="87216" x="3575050" y="4086225"/>
          <p14:tracePt t="87228" x="3529013" y="4092575"/>
          <p14:tracePt t="87246" x="3452813" y="4092575"/>
          <p14:tracePt t="87265" x="3390900" y="4092575"/>
          <p14:tracePt t="87283" x="3351213" y="4092575"/>
          <p14:tracePt t="87295" x="3343275" y="4092575"/>
          <p14:tracePt t="87316" x="3336925" y="4092575"/>
          <p14:tracePt t="87336" x="3328988" y="4092575"/>
          <p14:tracePt t="87343" x="3305175" y="4086225"/>
          <p14:tracePt t="87362" x="3221038" y="4070350"/>
          <p14:tracePt t="87380" x="3135313" y="4062413"/>
          <p14:tracePt t="87398" x="3073400" y="4054475"/>
          <p14:tracePt t="87411" x="3035300" y="4054475"/>
          <p14:tracePt t="87428" x="2997200" y="4054475"/>
          <p14:tracePt t="87447" x="2973388" y="4054475"/>
          <p14:tracePt t="87545" x="2965450" y="4054475"/>
          <p14:tracePt t="87552" x="2957513" y="4054475"/>
          <p14:tracePt t="87554" x="2949575" y="4054475"/>
          <p14:tracePt t="87562" x="2943225" y="4054475"/>
          <p14:tracePt t="87562" x="2935288" y="4054475"/>
          <p14:tracePt t="87580" x="2887663" y="4054475"/>
          <p14:tracePt t="87598" x="2857500" y="4054475"/>
          <p14:tracePt t="87610" x="2841625" y="4054475"/>
          <p14:tracePt t="87628" x="2811463" y="4054475"/>
          <p14:tracePt t="87647" x="2779713" y="4054475"/>
          <p14:tracePt t="87665" x="2741613" y="4054475"/>
          <p14:tracePt t="87677" x="2717800" y="4054475"/>
          <p14:tracePt t="87695" x="2687638" y="4054475"/>
          <p14:tracePt t="87713" x="2663825" y="4054475"/>
          <p14:tracePt t="87732" x="2649538" y="4054475"/>
          <p14:tracePt t="87744" x="2633663" y="4054475"/>
          <p14:tracePt t="87762" x="2625725" y="4046538"/>
          <p14:tracePt t="87780" x="2617788" y="4046538"/>
          <p14:tracePt t="87836" x="2609850" y="4046538"/>
          <p14:tracePt t="88340" x="2601913" y="4046538"/>
          <p14:tracePt t="88343" x="2595563" y="4046538"/>
          <p14:tracePt t="88348" x="2587625" y="4046538"/>
          <p14:tracePt t="88353" x="2579688" y="4046538"/>
          <p14:tracePt t="88363" x="2563813" y="4046538"/>
          <p14:tracePt t="88381" x="2547938" y="4046538"/>
          <p14:tracePt t="88399" x="2525713" y="4038600"/>
          <p14:tracePt t="88411" x="2517775" y="4038600"/>
          <p14:tracePt t="88429" x="2493963" y="4038600"/>
          <p14:tracePt t="88448" x="2479675" y="4038600"/>
          <p14:tracePt t="88466" x="2463800" y="4038600"/>
          <p14:tracePt t="88478" x="2455863" y="4038600"/>
          <p14:tracePt t="88496" x="2439988" y="4038600"/>
          <p14:tracePt t="88514" x="2425700" y="4038600"/>
          <p14:tracePt t="88533" x="2409825" y="4038600"/>
          <p14:tracePt t="88545" x="2401888" y="4038600"/>
          <p14:tracePt t="88563" x="2386013" y="4038600"/>
          <p14:tracePt t="88581" x="2371725" y="4030663"/>
          <p14:tracePt t="88599" x="2355850" y="4024313"/>
          <p14:tracePt t="88611" x="2339975" y="4024313"/>
          <p14:tracePt t="88630" x="2332038" y="4016375"/>
          <p14:tracePt t="88648" x="2316163" y="4016375"/>
          <p14:tracePt t="88666" x="2309813" y="4016375"/>
          <p14:tracePt t="88678" x="2301875" y="4016375"/>
          <p14:tracePt t="88708" x="2293938" y="4016375"/>
          <p14:tracePt t="88742" x="2293938" y="4008438"/>
          <p14:tracePt t="88748" x="2286000" y="4008438"/>
          <p14:tracePt t="88756" x="2278063" y="4008438"/>
          <p14:tracePt t="88768" x="2270125" y="4008438"/>
          <p14:tracePt t="88781" x="2262188" y="4008438"/>
          <p14:tracePt t="88799" x="2255838" y="4008438"/>
          <p14:tracePt t="88812" x="2239963" y="4008438"/>
          <p14:tracePt t="88830" x="2232025" y="4000500"/>
          <p14:tracePt t="88848" x="2216150" y="4000500"/>
          <p14:tracePt t="88866" x="2185988" y="4000500"/>
          <p14:tracePt t="88878" x="2170113" y="4000500"/>
          <p14:tracePt t="88896" x="2146300" y="4000500"/>
          <p14:tracePt t="88915" x="2124075" y="3992563"/>
          <p14:tracePt t="88933" x="2100263" y="3992563"/>
          <p14:tracePt t="88945" x="2085975" y="3984625"/>
          <p14:tracePt t="88963" x="2054225" y="3984625"/>
          <p14:tracePt t="88981" x="2038350" y="3976688"/>
          <p14:tracePt t="89000" x="2024063" y="3976688"/>
          <p14:tracePt t="89015" x="2016125" y="3976688"/>
          <p14:tracePt t="89038" x="2008188" y="3976688"/>
          <p14:tracePt t="89052" x="2008188" y="3970338"/>
          <p14:tracePt t="89066" x="2000250" y="3970338"/>
          <p14:tracePt t="89078" x="1992313" y="3970338"/>
          <p14:tracePt t="89097" x="1976438" y="3970338"/>
          <p14:tracePt t="89115" x="1970088" y="3970338"/>
          <p14:tracePt t="89133" x="1962150" y="3970338"/>
          <p14:tracePt t="89145" x="1954213" y="3970338"/>
          <p14:tracePt t="89163" x="1946275" y="3970338"/>
          <p14:tracePt t="89182" x="1930400" y="3970338"/>
          <p14:tracePt t="89200" x="1922463" y="3970338"/>
          <p14:tracePt t="89212" x="1908175" y="3970338"/>
          <p14:tracePt t="89230" x="1892300" y="3970338"/>
          <p14:tracePt t="89248" x="1884363" y="3970338"/>
          <p14:tracePt t="89266" x="1868488" y="3970338"/>
          <p14:tracePt t="89533" x="1868488" y="3962400"/>
          <p14:tracePt t="89536" x="1876425" y="3962400"/>
          <p14:tracePt t="89539" x="1876425" y="3954463"/>
          <p14:tracePt t="89540" x="1884363" y="3954463"/>
          <p14:tracePt t="89546" x="1892300" y="3954463"/>
          <p14:tracePt t="89564" x="1946275" y="3946525"/>
          <p14:tracePt t="89564" x="1954213" y="3946525"/>
          <p14:tracePt t="89582" x="2008188" y="3946525"/>
          <p14:tracePt t="89600" x="2054225" y="3962400"/>
          <p14:tracePt t="89613" x="2078038" y="3962400"/>
          <p14:tracePt t="89631" x="2100263" y="3970338"/>
          <p14:tracePt t="89649" x="2124075" y="3970338"/>
          <p14:tracePt t="89667" x="2132013" y="3970338"/>
          <p14:tracePt t="90406" x="2139950" y="3970338"/>
          <p14:tracePt t="90420" x="2146300" y="3970338"/>
          <p14:tracePt t="90429" x="2154238" y="3970338"/>
          <p14:tracePt t="90434" x="2162175" y="3970338"/>
          <p14:tracePt t="90482" x="2170113" y="3970338"/>
          <p14:tracePt t="90494" x="2178050" y="3970338"/>
          <p14:tracePt t="90504" x="2185988" y="3970338"/>
          <p14:tracePt t="90508" x="2193925" y="3970338"/>
          <p14:tracePt t="90516" x="2200275" y="3970338"/>
          <p14:tracePt t="90535" x="2224088" y="3970338"/>
          <p14:tracePt t="90547" x="2232025" y="3976688"/>
          <p14:tracePt t="90565" x="2239963" y="3976688"/>
          <p14:tracePt t="90583" x="2247900" y="3976688"/>
          <p14:tracePt t="90601" x="2255838" y="3984625"/>
          <p14:tracePt t="90686" x="2262188" y="3984625"/>
          <p14:tracePt t="90706" x="2270125" y="3984625"/>
          <p14:tracePt t="90717" x="2278063" y="3984625"/>
          <p14:tracePt t="90744" x="2286000" y="3984625"/>
          <p14:tracePt t="90762" x="2293938" y="3984625"/>
          <p14:tracePt t="90795" x="2301875" y="3984625"/>
          <p14:tracePt t="90835" x="2309813" y="3984625"/>
          <p14:tracePt t="90861" x="2316163" y="3984625"/>
          <p14:tracePt t="90890" x="2324100" y="3984625"/>
          <p14:tracePt t="90952" x="2332038" y="3984625"/>
          <p14:tracePt t="90965" x="2339975" y="3984625"/>
          <p14:tracePt t="90971" x="2347913" y="3984625"/>
          <p14:tracePt t="90979" x="2355850" y="3984625"/>
          <p14:tracePt t="90990" x="2363788" y="3984625"/>
          <p14:tracePt t="91002" x="2371725" y="3984625"/>
          <p14:tracePt t="91014" x="2378075" y="3984625"/>
          <p14:tracePt t="91042" x="2386013" y="3984625"/>
          <p14:tracePt t="91062" x="2393950" y="3984625"/>
          <p14:tracePt t="91078" x="2401888" y="3984625"/>
          <p14:tracePt t="91088" x="2409825" y="3984625"/>
          <p14:tracePt t="91099" x="2417763" y="3984625"/>
          <p14:tracePt t="91099" x="2425700" y="3984625"/>
          <p14:tracePt t="91117" x="2447925" y="3984625"/>
          <p14:tracePt t="91135" x="2463800" y="3984625"/>
          <p14:tracePt t="91149" x="2471738" y="3984625"/>
          <p14:tracePt t="91165" x="2486025" y="3984625"/>
          <p14:tracePt t="91184" x="2517775" y="3976688"/>
          <p14:tracePt t="91202" x="2547938" y="3976688"/>
          <p14:tracePt t="91214" x="2563813" y="3976688"/>
          <p14:tracePt t="91232" x="2587625" y="3976688"/>
          <p14:tracePt t="91250" x="2601913" y="3976688"/>
          <p14:tracePt t="91269" x="2633663" y="3976688"/>
          <p14:tracePt t="91269" x="2641600" y="3976688"/>
          <p14:tracePt t="91281" x="2657475" y="3976688"/>
          <p14:tracePt t="91299" x="2687638" y="3976688"/>
          <p14:tracePt t="91317" x="2711450" y="3970338"/>
          <p14:tracePt t="91335" x="2725738" y="3970338"/>
          <p14:tracePt t="91347" x="2741613" y="3970338"/>
          <p14:tracePt t="91366" x="2749550" y="3962400"/>
          <p14:tracePt t="91384" x="2749550" y="3954463"/>
          <p14:tracePt t="91402" x="2757488" y="3954463"/>
          <p14:tracePt t="91675" x="2765425" y="3954463"/>
          <p14:tracePt t="91684" x="2771775" y="3954463"/>
          <p14:tracePt t="91689" x="2779713" y="3954463"/>
          <p14:tracePt t="91693" x="2787650" y="3954463"/>
          <p14:tracePt t="91699" x="2795588" y="3954463"/>
          <p14:tracePt t="91718" x="2827338" y="3954463"/>
          <p14:tracePt t="91736" x="2849563" y="3946525"/>
          <p14:tracePt t="91748" x="2873375" y="3938588"/>
          <p14:tracePt t="91766" x="2895600" y="3922713"/>
          <p14:tracePt t="91784" x="2927350" y="3914775"/>
          <p14:tracePt t="91802" x="2935288" y="3908425"/>
          <p14:tracePt t="91815" x="2943225" y="3908425"/>
          <p14:tracePt t="91972" x="2949575" y="3908425"/>
          <p14:tracePt t="91977" x="2957513" y="3908425"/>
          <p14:tracePt t="91988" x="2965450" y="3908425"/>
          <p14:tracePt t="91995" x="2965450" y="3900488"/>
          <p14:tracePt t="92003" x="2973388" y="3900488"/>
          <p14:tracePt t="92015" x="2989263" y="3900488"/>
          <p14:tracePt t="92033" x="3003550" y="3900488"/>
          <p14:tracePt t="92051" x="3011488" y="3900488"/>
          <p14:tracePt t="92069" x="3019425" y="3900488"/>
          <p14:tracePt t="92152" x="3027363" y="3900488"/>
          <p14:tracePt t="92160" x="3035300" y="3900488"/>
          <p14:tracePt t="92165" x="3043238" y="3900488"/>
          <p14:tracePt t="92167" x="3051175" y="3900488"/>
          <p14:tracePt t="92185" x="3089275" y="3900488"/>
          <p14:tracePt t="92203" x="3119438" y="3900488"/>
          <p14:tracePt t="92215" x="3127375" y="3900488"/>
          <p14:tracePt t="92233" x="3135313" y="3900488"/>
          <p14:tracePt t="92273" x="3143250" y="3900488"/>
          <p14:tracePt t="92277" x="3151188" y="3900488"/>
          <p14:tracePt t="92284" x="3159125" y="3900488"/>
          <p14:tracePt t="92300" x="3189288" y="3908425"/>
          <p14:tracePt t="92318" x="3221038" y="3908425"/>
          <p14:tracePt t="92336" x="3243263" y="3908425"/>
          <p14:tracePt t="92348" x="3251200" y="3908425"/>
          <p14:tracePt t="92367" x="3259138" y="3908425"/>
          <p14:tracePt t="92385" x="3275013" y="3914775"/>
          <p14:tracePt t="92403" x="3282950" y="3914775"/>
          <p14:tracePt t="92415" x="3289300" y="3914775"/>
          <p14:tracePt t="92433" x="3321050" y="3914775"/>
          <p14:tracePt t="92452" x="3359150" y="3914775"/>
          <p14:tracePt t="92470" x="3390900" y="3914775"/>
          <p14:tracePt t="92482" x="3421063" y="3914775"/>
          <p14:tracePt t="92500" x="3475038" y="3914775"/>
          <p14:tracePt t="92518" x="3514725" y="3914775"/>
          <p14:tracePt t="92537" x="3544888" y="3914775"/>
          <p14:tracePt t="92549" x="3560763" y="3914775"/>
          <p14:tracePt t="92567" x="3598863" y="3914775"/>
          <p14:tracePt t="92585" x="3660775" y="3914775"/>
          <p14:tracePt t="92603" x="3706813" y="3908425"/>
          <p14:tracePt t="92615" x="3730625" y="3908425"/>
          <p14:tracePt t="92633" x="3760788" y="3908425"/>
          <p14:tracePt t="92652" x="3776663" y="3908425"/>
          <p14:tracePt t="92670" x="3800475" y="3908425"/>
          <p14:tracePt t="92682" x="3822700" y="3908425"/>
          <p14:tracePt t="92700" x="3854450" y="3908425"/>
          <p14:tracePt t="92719" x="3884613" y="3908425"/>
          <p14:tracePt t="92737" x="3908425" y="3908425"/>
          <p14:tracePt t="92737" x="3914775" y="3908425"/>
          <p14:tracePt t="92749" x="3922713" y="3908425"/>
          <p14:tracePt t="92767" x="3954463" y="3908425"/>
          <p14:tracePt t="92785" x="3984625" y="3892550"/>
          <p14:tracePt t="92804" x="4016375" y="3892550"/>
          <p14:tracePt t="92816" x="4038600" y="3884613"/>
          <p14:tracePt t="92834" x="4062413" y="3884613"/>
          <p14:tracePt t="92834" x="4070350" y="3884613"/>
          <p14:tracePt t="92852" x="4078288" y="3884613"/>
          <p14:tracePt t="92932" x="4070350" y="3884613"/>
          <p14:tracePt t="92933" x="4062413" y="3884613"/>
          <p14:tracePt t="92937" x="4038600" y="3884613"/>
          <p14:tracePt t="92949" x="3954463" y="3922713"/>
          <p14:tracePt t="92967" x="3776663" y="3976688"/>
          <p14:tracePt t="92985" x="3636963" y="4000500"/>
          <p14:tracePt t="93004" x="3521075" y="4008438"/>
          <p14:tracePt t="93004" x="3514725" y="4008438"/>
          <p14:tracePt t="93016" x="3475038" y="4008438"/>
          <p14:tracePt t="93016" x="3467100" y="4008438"/>
          <p14:tracePt t="93034" x="3444875" y="4008438"/>
          <p14:tracePt t="93083" x="3436938" y="4008438"/>
          <p14:tracePt t="93868" x="3429000" y="4008438"/>
          <p14:tracePt t="93870" x="3421063" y="4008438"/>
          <p14:tracePt t="93873" x="3413125" y="4008438"/>
          <p14:tracePt t="93883" x="3382963" y="4008438"/>
          <p14:tracePt t="93902" x="3321050" y="4008438"/>
          <p14:tracePt t="93920" x="3259138" y="4016375"/>
          <p14:tracePt t="93938" x="3189288" y="4030663"/>
          <p14:tracePt t="93950" x="3143250" y="4030663"/>
          <p14:tracePt t="93968" x="3081338" y="4038600"/>
          <p14:tracePt t="93987" x="3035300" y="4054475"/>
          <p14:tracePt t="94005" x="2981325" y="4062413"/>
          <p14:tracePt t="94017" x="2949575" y="4070350"/>
          <p14:tracePt t="94017" x="2943225" y="4070350"/>
          <p14:tracePt t="94036" x="2887663" y="4086225"/>
          <p14:tracePt t="94053" x="2849563" y="4100513"/>
          <p14:tracePt t="94071" x="2803525" y="4124325"/>
          <p14:tracePt t="94084" x="2771775" y="4132263"/>
          <p14:tracePt t="94102" x="2733675" y="4154488"/>
          <p14:tracePt t="94120" x="2695575" y="4170363"/>
          <p14:tracePt t="94138" x="2657475" y="4186238"/>
          <p14:tracePt t="94150" x="2641600" y="4200525"/>
          <p14:tracePt t="94168" x="2609850" y="4216400"/>
          <p14:tracePt t="94187" x="2571750" y="4240213"/>
          <p14:tracePt t="94205" x="2525713" y="4278313"/>
          <p14:tracePt t="94217" x="2486025" y="4316413"/>
          <p14:tracePt t="94235" x="2432050" y="4364038"/>
          <p14:tracePt t="94254" x="2386013" y="4410075"/>
          <p14:tracePt t="94272" x="2347913" y="4440238"/>
          <p14:tracePt t="94272" x="2339975" y="4440238"/>
          <p14:tracePt t="94284" x="2316163" y="4456113"/>
          <p14:tracePt t="94302" x="2286000" y="4494213"/>
          <p14:tracePt t="94320" x="2262188" y="4518025"/>
          <p14:tracePt t="94338" x="2247900" y="4533900"/>
          <p14:tracePt t="94350" x="2239963" y="4541838"/>
          <p14:tracePt t="94369" x="2232025" y="4541838"/>
          <p14:tracePt t="94526" x="2224088" y="4541838"/>
          <p14:tracePt t="94532" x="2216150" y="4541838"/>
          <p14:tracePt t="94539" x="2208213" y="4541838"/>
          <p14:tracePt t="94544" x="2200275" y="4541838"/>
          <p14:tracePt t="94551" x="2185988" y="4541838"/>
          <p14:tracePt t="94569" x="2154238" y="4541838"/>
          <p14:tracePt t="94587" x="2146300" y="4541838"/>
          <p14:tracePt t="95249" x="2146300" y="4533900"/>
          <p14:tracePt t="95252" x="2146300" y="4525963"/>
          <p14:tracePt t="95256" x="2146300" y="4518025"/>
          <p14:tracePt t="95273" x="2146300" y="4479925"/>
          <p14:tracePt t="95291" x="2146300" y="4456113"/>
          <p14:tracePt t="95306" x="2146300" y="4448175"/>
          <p14:tracePt t="95382" x="2146300" y="4440238"/>
          <p14:tracePt t="95417" x="2146300" y="4432300"/>
          <p14:tracePt t="95450" x="2146300" y="4425950"/>
          <p14:tracePt t="95455" x="2139950" y="4425950"/>
          <p14:tracePt t="95570" x="2132013" y="4425950"/>
          <p14:tracePt t="95575" x="2124075" y="4425950"/>
          <p14:tracePt t="95579" x="2116138" y="4425950"/>
          <p14:tracePt t="95588" x="2092325" y="4440238"/>
          <p14:tracePt t="95606" x="2062163" y="4456113"/>
          <p14:tracePt t="95618" x="2046288" y="4464050"/>
          <p14:tracePt t="95637" x="2030413" y="4479925"/>
          <p14:tracePt t="95655" x="2024063" y="4486275"/>
          <p14:tracePt t="96047" x="2024063" y="4479925"/>
          <p14:tracePt t="96049" x="2030413" y="4479925"/>
          <p14:tracePt t="96051" x="2038350" y="4479925"/>
          <p14:tracePt t="96055" x="2046288" y="4471988"/>
          <p14:tracePt t="96067" x="2078038" y="4456113"/>
          <p14:tracePt t="96086" x="2116138" y="4448175"/>
          <p14:tracePt t="96086" x="2116138" y="4440238"/>
          <p14:tracePt t="96104" x="2162175" y="4425950"/>
          <p14:tracePt t="96122" x="2216150" y="4418013"/>
          <p14:tracePt t="96134" x="2247900" y="4402138"/>
          <p14:tracePt t="96152" x="2270125" y="4394200"/>
          <p14:tracePt t="96171" x="2278063" y="4386263"/>
          <p14:tracePt t="96195" x="2286000" y="4386263"/>
          <p14:tracePt t="96220" x="2293938" y="4386263"/>
          <p14:tracePt t="96538" x="2301875" y="4386263"/>
          <p14:tracePt t="96685" x="2301875" y="4378325"/>
          <p14:tracePt t="96686" x="2309813" y="4378325"/>
          <p14:tracePt t="96696" x="2309813" y="4371975"/>
          <p14:tracePt t="96704" x="2316163" y="4371975"/>
          <p14:tracePt t="96723" x="2332038" y="4371975"/>
          <p14:tracePt t="96735" x="2339975" y="4364038"/>
          <p14:tracePt t="96735" x="2347913" y="4364038"/>
          <p14:tracePt t="96753" x="2363788" y="4364038"/>
          <p14:tracePt t="96771" x="2386013" y="4364038"/>
          <p14:tracePt t="96789" x="2409825" y="4364038"/>
          <p14:tracePt t="96802" x="2432050" y="4364038"/>
          <p14:tracePt t="96820" x="2455863" y="4364038"/>
          <p14:tracePt t="96820" x="2463800" y="4364038"/>
          <p14:tracePt t="96838" x="2486025" y="4364038"/>
          <p14:tracePt t="96856" x="2509838" y="4364038"/>
          <p14:tracePt t="96868" x="2525713" y="4364038"/>
          <p14:tracePt t="96886" x="2547938" y="4364038"/>
          <p14:tracePt t="96905" x="2579688" y="4364038"/>
          <p14:tracePt t="96923" x="2617788" y="4364038"/>
          <p14:tracePt t="96935" x="2649538" y="4364038"/>
          <p14:tracePt t="96953" x="2679700" y="4364038"/>
          <p14:tracePt t="96991" x="2687638" y="4364038"/>
          <p14:tracePt t="97033" x="2695575" y="4364038"/>
          <p14:tracePt t="97038" x="2703513" y="4364038"/>
          <p14:tracePt t="97043" x="2711450" y="4364038"/>
          <p14:tracePt t="97048" x="2717800" y="4364038"/>
          <p14:tracePt t="97056" x="2733675" y="4364038"/>
          <p14:tracePt t="97069" x="2757488" y="4364038"/>
          <p14:tracePt t="97087" x="2787650" y="4364038"/>
          <p14:tracePt t="97105" x="2827338" y="4364038"/>
          <p14:tracePt t="97123" x="2865438" y="4364038"/>
          <p14:tracePt t="97135" x="2881313" y="4364038"/>
          <p14:tracePt t="97153" x="2903538" y="4364038"/>
          <p14:tracePt t="97172" x="2919413" y="4364038"/>
          <p14:tracePt t="97190" x="2935288" y="4364038"/>
          <p14:tracePt t="97202" x="2943225" y="4364038"/>
          <p14:tracePt t="97220" x="2949575" y="4364038"/>
          <p14:tracePt t="97238" x="2965450" y="4364038"/>
          <p14:tracePt t="97257" x="2997200" y="4356100"/>
          <p14:tracePt t="97269" x="3027363" y="4356100"/>
          <p14:tracePt t="97287" x="3065463" y="4356100"/>
          <p14:tracePt t="97305" x="3097213" y="4356100"/>
          <p14:tracePt t="97323" x="3119438" y="4356100"/>
          <p14:tracePt t="97335" x="3135313" y="4356100"/>
          <p14:tracePt t="97354" x="3173413" y="4348163"/>
          <p14:tracePt t="97372" x="3213100" y="4348163"/>
          <p14:tracePt t="97372" x="3213100" y="4340225"/>
          <p14:tracePt t="97390" x="3251200" y="4332288"/>
          <p14:tracePt t="97402" x="3267075" y="4332288"/>
          <p14:tracePt t="97420" x="3282950" y="4324350"/>
          <p14:tracePt t="97439" x="3297238" y="4324350"/>
          <p14:tracePt t="97457" x="3321050" y="4324350"/>
          <p14:tracePt t="97469" x="3321050" y="4316413"/>
          <p14:tracePt t="97469" x="3328988" y="4316413"/>
          <p14:tracePt t="97594" x="3336925" y="4316413"/>
          <p14:tracePt t="97601" x="3343275" y="4316413"/>
          <p14:tracePt t="97616" x="3351213" y="4316413"/>
          <p14:tracePt t="97630" x="3359150" y="4316413"/>
          <p14:tracePt t="97645" x="3367088" y="4316413"/>
          <p14:tracePt t="98044" x="3375025" y="4316413"/>
          <p14:tracePt t="98050" x="3382963" y="4316413"/>
          <p14:tracePt t="98053" x="3390900" y="4310063"/>
          <p14:tracePt t="98057" x="3413125" y="4310063"/>
          <p14:tracePt t="98069" x="3544888" y="4302125"/>
          <p14:tracePt t="98088" x="3900488" y="4294188"/>
          <p14:tracePt t="98088" x="3922713" y="4294188"/>
          <p14:tracePt t="98106" x="4448175" y="4294188"/>
          <p14:tracePt t="98124" x="4997450" y="4324350"/>
          <p14:tracePt t="98136" x="5229225" y="4348163"/>
          <p14:tracePt t="98154" x="5391150" y="4378325"/>
          <p14:tracePt t="98173" x="5413375" y="4378325"/>
          <p14:tracePt t="98584" x="5405438" y="4378325"/>
          <p14:tracePt t="98588" x="5399088" y="4378325"/>
          <p14:tracePt t="98591" x="5391150" y="4378325"/>
          <p14:tracePt t="98597" x="5359400" y="4378325"/>
          <p14:tracePt t="98603" x="5321300" y="4386263"/>
          <p14:tracePt t="98622" x="5173663" y="4418013"/>
          <p14:tracePt t="98640" x="5019675" y="4448175"/>
          <p14:tracePt t="98640" x="5003800" y="4448175"/>
          <p14:tracePt t="98658" x="4841875" y="4486275"/>
          <p14:tracePt t="98670" x="4711700" y="4525963"/>
          <p14:tracePt t="98688" x="4464050" y="4579938"/>
          <p14:tracePt t="98707" x="4132263" y="4618038"/>
          <p14:tracePt t="98725" x="3760788" y="4625975"/>
          <p14:tracePt t="98737" x="3536950" y="4633913"/>
          <p14:tracePt t="98737" x="3514725" y="4633913"/>
          <p14:tracePt t="98755" x="3173413" y="4633913"/>
          <p14:tracePt t="98773" x="2811463" y="4625975"/>
          <p14:tracePt t="98791" x="2471738" y="4602163"/>
          <p14:tracePt t="98804" x="2270125" y="4579938"/>
          <p14:tracePt t="98822" x="2024063" y="4510088"/>
          <p14:tracePt t="98840" x="1884363" y="4448175"/>
          <p14:tracePt t="98858" x="1822450" y="4418013"/>
          <p14:tracePt t="98983" x="1830388" y="4418013"/>
          <p14:tracePt t="98986" x="1838325" y="4418013"/>
          <p14:tracePt t="98989" x="1846263" y="4418013"/>
          <p14:tracePt t="98992" x="1854200" y="4418013"/>
          <p14:tracePt t="99004" x="1900238" y="4432300"/>
          <p14:tracePt t="99022" x="1962150" y="4464050"/>
          <p14:tracePt t="99040" x="2000250" y="4486275"/>
          <p14:tracePt t="99058" x="2038350" y="4510088"/>
          <p14:tracePt t="99070" x="2054225" y="4525963"/>
          <p14:tracePt t="99089" x="2085975" y="4541838"/>
          <p14:tracePt t="99089" x="2085975" y="4548188"/>
          <p14:tracePt t="99107" x="2100263" y="4556125"/>
          <p14:tracePt t="99176" x="2108200" y="4556125"/>
          <p14:tracePt t="99692" x="2116138" y="4556125"/>
          <p14:tracePt t="99697" x="2124075" y="4548188"/>
          <p14:tracePt t="99698" x="2132013" y="4548188"/>
          <p14:tracePt t="99707" x="2200275" y="4510088"/>
          <p14:tracePt t="99726" x="2355850" y="4425950"/>
          <p14:tracePt t="99726" x="2363788" y="4418013"/>
          <p14:tracePt t="99738" x="2425700" y="4394200"/>
          <p14:tracePt t="99756" x="2447925" y="4386263"/>
          <p14:tracePt t="99774" x="2447925" y="4378325"/>
          <p14:tracePt t="99792" x="2455863" y="4378325"/>
          <p14:tracePt t="99805" x="2471738" y="4371975"/>
          <p14:tracePt t="99823" x="2525713" y="4364038"/>
          <p14:tracePt t="99823" x="2533650" y="4364038"/>
          <p14:tracePt t="99841" x="2587625" y="4348163"/>
          <p14:tracePt t="99859" x="2617788" y="4340225"/>
          <p14:tracePt t="99871" x="2633663" y="4332288"/>
          <p14:tracePt t="99890" x="2649538" y="4324350"/>
          <p14:tracePt t="99908" x="2657475" y="4324350"/>
          <p14:tracePt t="99926" x="2663825" y="4324350"/>
          <p14:tracePt t="99938" x="2679700" y="4316413"/>
          <p14:tracePt t="99956" x="2717800" y="4302125"/>
          <p14:tracePt t="99974" x="2757488" y="4294188"/>
          <p14:tracePt t="99993" x="2795588" y="4278313"/>
          <p14:tracePt t="100005" x="2827338" y="4270375"/>
          <p14:tracePt t="100023" x="2895600" y="4262438"/>
          <p14:tracePt t="100041" x="2973388" y="4248150"/>
          <p14:tracePt t="100059" x="3057525" y="4240213"/>
          <p14:tracePt t="100071" x="3113088" y="4240213"/>
          <p14:tracePt t="100090" x="3167063" y="4240213"/>
          <p14:tracePt t="100090" x="3173413" y="4240213"/>
          <p14:tracePt t="100108" x="3221038" y="4240213"/>
          <p14:tracePt t="100126" x="3259138" y="4240213"/>
          <p14:tracePt t="100138" x="3289300" y="4248150"/>
          <p14:tracePt t="100156" x="3321050" y="4262438"/>
          <p14:tracePt t="100175" x="3351213" y="4286250"/>
          <p14:tracePt t="100175" x="3359150" y="4286250"/>
          <p14:tracePt t="100193" x="3413125" y="4324350"/>
          <p14:tracePt t="100205" x="3459163" y="4356100"/>
          <p14:tracePt t="100223" x="3536950" y="4402138"/>
          <p14:tracePt t="100241" x="3614738" y="4456113"/>
          <p14:tracePt t="100259" x="3660775" y="4518025"/>
          <p14:tracePt t="100272" x="3690938" y="4541838"/>
          <p14:tracePt t="100272" x="3690938" y="4548188"/>
          <p14:tracePt t="100290" x="3714750" y="4579938"/>
          <p14:tracePt t="100308" x="3738563" y="4610100"/>
          <p14:tracePt t="100326" x="3752850" y="4625975"/>
          <p14:tracePt t="100338" x="3760788" y="4625975"/>
          <p14:tracePt t="100357" x="3768725" y="4625975"/>
          <p14:tracePt t="100430" x="3760788" y="4625975"/>
          <p14:tracePt t="100434" x="3752850" y="4625975"/>
          <p14:tracePt t="100435" x="3752850" y="4618038"/>
          <p14:tracePt t="100442" x="3730625" y="4610100"/>
          <p14:tracePt t="100460" x="3684588" y="4587875"/>
          <p14:tracePt t="100460" x="3684588" y="4579938"/>
          <p14:tracePt t="100472" x="3660775" y="4572000"/>
          <p14:tracePt t="100490" x="3622675" y="4556125"/>
          <p14:tracePt t="100508" x="3568700" y="4541838"/>
          <p14:tracePt t="100527" x="3529013" y="4510088"/>
          <p14:tracePt t="100539" x="3459163" y="4471988"/>
          <p14:tracePt t="100539" x="3452813" y="4464050"/>
          <p14:tracePt t="100557" x="3289300" y="4386263"/>
          <p14:tracePt t="100575" x="3135313" y="4332288"/>
          <p14:tracePt t="100593" x="3035300" y="4310063"/>
          <p14:tracePt t="100605" x="2981325" y="4294188"/>
          <p14:tracePt t="100624" x="2927350" y="4286250"/>
          <p14:tracePt t="100642" x="2919413" y="4286250"/>
          <p14:tracePt t="100660" x="2857500" y="4278313"/>
          <p14:tracePt t="100672" x="2779713" y="4262438"/>
          <p14:tracePt t="100690" x="2625725" y="4208463"/>
          <p14:tracePt t="100709" x="2439988" y="4132263"/>
          <p14:tracePt t="100709" x="2417763" y="4124325"/>
          <p14:tracePt t="100727" x="2239963" y="4054475"/>
          <p14:tracePt t="100727" x="2224088" y="4046538"/>
          <p14:tracePt t="100739" x="2100263" y="4000500"/>
          <p14:tracePt t="100757" x="1938338" y="3946525"/>
          <p14:tracePt t="100775" x="1806575" y="3900488"/>
          <p14:tracePt t="100794" x="1714500" y="3876675"/>
          <p14:tracePt t="100794" x="1706563" y="3876675"/>
          <p14:tracePt t="100806" x="1668463" y="3868738"/>
          <p14:tracePt t="100824" x="1636713" y="3868738"/>
          <p14:tracePt t="100824" x="1628775" y="3868738"/>
          <p14:tracePt t="100842" x="1590675" y="3860800"/>
          <p14:tracePt t="100860" x="1552575" y="3860800"/>
          <p14:tracePt t="100872" x="1536700" y="3860800"/>
          <p14:tracePt t="100891" x="1528763" y="3860800"/>
          <p14:tracePt t="100929" x="1528763" y="3854450"/>
          <p14:tracePt t="100934" x="1528763" y="3846513"/>
          <p14:tracePt t="100939" x="1552575" y="3838575"/>
          <p14:tracePt t="100957" x="1676400" y="3800475"/>
          <p14:tracePt t="100975" x="1868488" y="3760788"/>
          <p14:tracePt t="100994" x="2139950" y="3730625"/>
          <p14:tracePt t="100994" x="2162175" y="3730625"/>
          <p14:tracePt t="101006" x="2393950" y="3722688"/>
          <p14:tracePt t="101006" x="2409825" y="3722688"/>
          <p14:tracePt t="101024" x="2717800" y="3714750"/>
          <p14:tracePt t="101042" x="2919413" y="3714750"/>
          <p14:tracePt t="101060" x="3011488" y="3714750"/>
          <p14:tracePt t="101072" x="3019425" y="3714750"/>
          <p14:tracePt t="101275" x="3019425" y="3722688"/>
          <p14:tracePt t="101281" x="3019425" y="3730625"/>
          <p14:tracePt t="101289" x="3019425" y="3738563"/>
          <p14:tracePt t="101395" x="3019425" y="3744913"/>
          <p14:tracePt t="101401" x="3019425" y="3752850"/>
          <p14:tracePt t="101403" x="3019425" y="3760788"/>
          <p14:tracePt t="101406" x="3019425" y="3768725"/>
          <p14:tracePt t="101424" x="3011488" y="3838575"/>
          <p14:tracePt t="101443" x="2997200" y="3892550"/>
          <p14:tracePt t="101461" x="2989263" y="3954463"/>
          <p14:tracePt t="101473" x="2981325" y="4000500"/>
          <p14:tracePt t="101491" x="2973388" y="4086225"/>
          <p14:tracePt t="101509" x="2973388" y="4178300"/>
          <p14:tracePt t="101528" x="2957513" y="4286250"/>
          <p14:tracePt t="101540" x="2949575" y="4356100"/>
          <p14:tracePt t="101558" x="2943225" y="4464050"/>
          <p14:tracePt t="101576" x="2919413" y="4564063"/>
          <p14:tracePt t="101594" x="2903538" y="4649788"/>
          <p14:tracePt t="101606" x="2887663" y="4695825"/>
          <p14:tracePt t="101625" x="2887663" y="4749800"/>
          <p14:tracePt t="101643" x="2881313" y="4779963"/>
          <p14:tracePt t="101661" x="2881313" y="4803775"/>
          <p14:tracePt t="101673" x="2881313" y="4811713"/>
          <p14:tracePt t="101691" x="2873375" y="4819650"/>
          <p14:tracePt t="101710" x="2873375" y="4827588"/>
          <p14:tracePt t="101863" x="2873375" y="4833938"/>
          <p14:tracePt t="101873" x="2873375" y="4841875"/>
          <p14:tracePt t="101874" x="2865438" y="4841875"/>
          <p14:tracePt t="101885" x="2865438" y="4849813"/>
          <p14:tracePt t="101892" x="2865438" y="4857750"/>
          <p14:tracePt t="101923" x="2865438" y="4865688"/>
          <p14:tracePt t="101950" x="2865438" y="4873625"/>
          <p14:tracePt t="102509" x="2857500" y="4881563"/>
          <p14:tracePt t="102511" x="2857500" y="4887913"/>
          <p14:tracePt t="102516" x="2849563" y="4895850"/>
          <p14:tracePt t="102529" x="2827338" y="4919663"/>
          <p14:tracePt t="102541" x="2827338" y="4927600"/>
          <p14:tracePt t="102713" x="2819400" y="4927600"/>
          <p14:tracePt t="102731" x="2819400" y="4935538"/>
          <p14:tracePt t="102738" x="2811463" y="4935538"/>
          <p14:tracePt t="103252" x="2819400" y="4935538"/>
          <p14:tracePt t="103257" x="2827338" y="4935538"/>
          <p14:tracePt t="103264" x="2833688" y="4935538"/>
          <p14:tracePt t="103267" x="2841625" y="4935538"/>
          <p14:tracePt t="103276" x="2841625" y="4943475"/>
          <p14:tracePt t="103293" x="2849563" y="4949825"/>
          <p14:tracePt t="103320" x="2857500" y="4949825"/>
          <p14:tracePt t="103334" x="2857500" y="4957763"/>
          <p14:tracePt t="103342" x="2865438" y="4957763"/>
          <p14:tracePt t="103360" x="2881313" y="4965700"/>
          <p14:tracePt t="103516" x="2881313" y="4973638"/>
          <p14:tracePt t="103522" x="2887663" y="4973638"/>
          <p14:tracePt t="103524" x="2887663" y="4981575"/>
          <p14:tracePt t="103530" x="2887663" y="4989513"/>
          <p14:tracePt t="103542" x="2895600" y="5027613"/>
          <p14:tracePt t="103560" x="2903538" y="5065713"/>
          <p14:tracePt t="103578" x="2911475" y="5089525"/>
          <p14:tracePt t="103596" x="2919413" y="5097463"/>
          <p14:tracePt t="103621" x="2919413" y="5105400"/>
          <p14:tracePt t="103684" x="2919413" y="5113338"/>
          <p14:tracePt t="103712" x="2919413" y="5119688"/>
          <p14:tracePt t="103727" x="2919413" y="5127625"/>
          <p14:tracePt t="103733" x="2911475" y="5127625"/>
          <p14:tracePt t="103740" x="2911475" y="5135563"/>
          <p14:tracePt t="103745" x="2911475" y="5143500"/>
          <p14:tracePt t="103760" x="2895600" y="5167313"/>
          <p14:tracePt t="103778" x="2887663" y="5197475"/>
          <p14:tracePt t="103797" x="2881313" y="5221288"/>
          <p14:tracePt t="103809" x="2881313" y="5229225"/>
          <p14:tracePt t="103827" x="2881313" y="5243513"/>
          <p14:tracePt t="103845" x="2881313" y="5259388"/>
          <p14:tracePt t="103873" x="2881313" y="5267325"/>
          <p14:tracePt t="120306" x="2881313" y="5259388"/>
          <p14:tracePt t="120307" x="2881313" y="5251450"/>
          <p14:tracePt t="120310" x="2865438" y="5213350"/>
          <p14:tracePt t="120311" x="2857500" y="5205413"/>
          <p14:tracePt t="120322" x="2779713" y="4989513"/>
          <p14:tracePt t="120341" x="2555875" y="4486275"/>
          <p14:tracePt t="120341" x="2541588" y="4464050"/>
          <p14:tracePt t="120359" x="2232025" y="4078288"/>
          <p14:tracePt t="120377" x="1984375" y="3814763"/>
          <p14:tracePt t="120389" x="1976438" y="3768725"/>
          <p14:tracePt t="120407" x="2008188" y="3722688"/>
          <p14:tracePt t="120426" x="2208213" y="3482975"/>
          <p14:tracePt t="120444" x="2547938" y="3035300"/>
          <p14:tracePt t="120444" x="2579688" y="2997200"/>
          <p14:tracePt t="120456" x="2827338" y="2601913"/>
          <p14:tracePt t="120474" x="3289300" y="1838325"/>
          <p14:tracePt t="120492" x="3854450" y="957263"/>
          <p14:tracePt t="120511" x="4386263" y="223838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7F9F14-E528-D7EC-9BCF-EF1C8E7DF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Timing relay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D83922-94F8-497C-188A-67A4D234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24" y="1961665"/>
            <a:ext cx="4946087" cy="323743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E43ED3-6F98-B4A4-3192-955CD5D8530A}"/>
              </a:ext>
            </a:extLst>
          </p:cNvPr>
          <p:cNvSpPr txBox="1"/>
          <p:nvPr/>
        </p:nvSpPr>
        <p:spPr>
          <a:xfrm>
            <a:off x="5477965" y="2315343"/>
            <a:ext cx="287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Relay with delayed switch on</a:t>
            </a:r>
            <a:endParaRPr lang="cs-CZ" sz="20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D9A5CB3-1C2C-A1B6-7C6A-B304B4158A87}"/>
              </a:ext>
            </a:extLst>
          </p:cNvPr>
          <p:cNvSpPr txBox="1"/>
          <p:nvPr/>
        </p:nvSpPr>
        <p:spPr>
          <a:xfrm>
            <a:off x="5477965" y="3948481"/>
            <a:ext cx="287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Relay with delayed switch off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3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41"/>
    </mc:Choice>
    <mc:Fallback xmlns="">
      <p:transition spd="slow" advTm="61241"/>
    </mc:Fallback>
  </mc:AlternateContent>
  <p:extLst>
    <p:ext uri="{3A86A75C-4F4B-4683-9AE1-C65F6400EC91}">
      <p14:laserTraceLst xmlns:p14="http://schemas.microsoft.com/office/powerpoint/2010/main">
        <p14:tracePtLst>
          <p14:tracePt t="423" x="9090025" y="1228725"/>
          <p14:tracePt t="425" x="9051925" y="1228725"/>
          <p14:tracePt t="426" x="8966200" y="1235075"/>
          <p14:tracePt t="426" x="8920163" y="1235075"/>
          <p14:tracePt t="444" x="8132763" y="1296988"/>
          <p14:tracePt t="444" x="8078788" y="1296988"/>
          <p14:tracePt t="456" x="7537450" y="1350963"/>
          <p14:tracePt t="474" x="6602413" y="1498600"/>
          <p14:tracePt t="496" x="5838825" y="1690688"/>
          <p14:tracePt t="497" x="5792788" y="1706563"/>
          <p14:tracePt t="511" x="5514975" y="1800225"/>
          <p14:tracePt t="529" x="5259388" y="1892300"/>
          <p14:tracePt t="529" x="5243513" y="1900238"/>
          <p14:tracePt t="541" x="5089525" y="1938338"/>
          <p14:tracePt t="559" x="4787900" y="2000250"/>
          <p14:tracePt t="578" x="4364038" y="2062163"/>
          <p14:tracePt t="590" x="3976688" y="2108200"/>
          <p14:tracePt t="608" x="3475038" y="2185988"/>
          <p14:tracePt t="608" x="3452813" y="2185988"/>
          <p14:tracePt t="626" x="3081338" y="2224088"/>
          <p14:tracePt t="644" x="2857500" y="2239963"/>
          <p14:tracePt t="656" x="2757488" y="2247900"/>
          <p14:tracePt t="675" x="2671763" y="2255838"/>
          <p14:tracePt t="693" x="2625725" y="2262188"/>
          <p14:tracePt t="711" x="2579688" y="2278063"/>
          <p14:tracePt t="723" x="2525713" y="2301875"/>
          <p14:tracePt t="742" x="2371725" y="2363788"/>
          <p14:tracePt t="760" x="2200275" y="2439988"/>
          <p14:tracePt t="778" x="2085975" y="2501900"/>
          <p14:tracePt t="790" x="2038350" y="2541588"/>
          <p14:tracePt t="808" x="1976438" y="2609850"/>
          <p14:tracePt t="826" x="1938338" y="2695575"/>
          <p14:tracePt t="845" x="1930400" y="2765425"/>
          <p14:tracePt t="857" x="1930400" y="2819400"/>
          <p14:tracePt t="875" x="1930400" y="2895600"/>
          <p14:tracePt t="893" x="1930400" y="2949575"/>
          <p14:tracePt t="894" x="1930400" y="2957513"/>
          <p14:tracePt t="911" x="1930400" y="2997200"/>
          <p14:tracePt t="923" x="1930400" y="3027363"/>
          <p14:tracePt t="941" x="1922463" y="3081338"/>
          <p14:tracePt t="960" x="1922463" y="3113088"/>
          <p14:tracePt t="978" x="1922463" y="3135313"/>
          <p14:tracePt t="990" x="1922463" y="3151188"/>
          <p14:tracePt t="1008" x="1922463" y="3159125"/>
          <p14:tracePt t="1060" x="1922463" y="3167063"/>
          <p14:tracePt t="1077" x="1922463" y="3173413"/>
          <p14:tracePt t="1079" x="1922463" y="3181350"/>
          <p14:tracePt t="1084" x="1922463" y="3189288"/>
          <p14:tracePt t="1095" x="1922463" y="3213100"/>
          <p14:tracePt t="1113" x="1938338" y="3251200"/>
          <p14:tracePt t="1124" x="1946275" y="3259138"/>
          <p14:tracePt t="1142" x="1946275" y="3275013"/>
          <p14:tracePt t="1195" x="1946275" y="3282950"/>
          <p14:tracePt t="1207" x="1946275" y="3289300"/>
          <p14:tracePt t="1213" x="1946275" y="3297238"/>
          <p14:tracePt t="1216" x="1946275" y="3305175"/>
          <p14:tracePt t="1227" x="1938338" y="3321050"/>
          <p14:tracePt t="1245" x="1922463" y="3359150"/>
          <p14:tracePt t="1257" x="1914525" y="3382963"/>
          <p14:tracePt t="1275" x="1908175" y="3398838"/>
          <p14:tracePt t="1293" x="1900238" y="3405188"/>
          <p14:tracePt t="1312" x="1900238" y="3413125"/>
          <p14:tracePt t="2071" x="1892300" y="3413125"/>
          <p14:tracePt t="2073" x="1892300" y="3421063"/>
          <p14:tracePt t="2081" x="1884363" y="3429000"/>
          <p14:tracePt t="2085" x="1884363" y="3436938"/>
          <p14:tracePt t="2094" x="1876425" y="3444875"/>
          <p14:tracePt t="2112" x="1868488" y="3452813"/>
          <p14:tracePt t="2130" x="1860550" y="3452813"/>
          <p14:tracePt t="2143" x="1860550" y="3459163"/>
          <p14:tracePt t="2161" x="1846263" y="3475038"/>
          <p14:tracePt t="2179" x="1846263" y="3482975"/>
          <p14:tracePt t="2214" x="1838325" y="3482975"/>
          <p14:tracePt t="4080" x="1838325" y="3490913"/>
          <p14:tracePt t="4083" x="1838325" y="3498850"/>
          <p14:tracePt t="4085" x="1846263" y="3498850"/>
          <p14:tracePt t="4096" x="1884363" y="3521075"/>
          <p14:tracePt t="4115" x="1922463" y="3568700"/>
          <p14:tracePt t="4115" x="1930400" y="3568700"/>
          <p14:tracePt t="4127" x="1946275" y="3582988"/>
          <p14:tracePt t="4145" x="1954213" y="3590925"/>
          <p14:tracePt t="4145" x="1954213" y="3598863"/>
          <p14:tracePt t="4622" x="1962150" y="3598863"/>
          <p14:tracePt t="4624" x="1970088" y="3598863"/>
          <p14:tracePt t="4626" x="1976438" y="3598863"/>
          <p14:tracePt t="4630" x="2000250" y="3598863"/>
          <p14:tracePt t="4648" x="2139950" y="3575050"/>
          <p14:tracePt t="4660" x="2301875" y="3552825"/>
          <p14:tracePt t="4679" x="2695575" y="3536950"/>
          <p14:tracePt t="4697" x="3181350" y="3514725"/>
          <p14:tracePt t="4697" x="3205163" y="3514725"/>
          <p14:tracePt t="4715" x="3738563" y="3506788"/>
          <p14:tracePt t="4727" x="4062413" y="3506788"/>
          <p14:tracePt t="4746" x="4471988" y="3506788"/>
          <p14:tracePt t="4764" x="4811713" y="3506788"/>
          <p14:tracePt t="4782" x="5073650" y="3521075"/>
          <p14:tracePt t="4782" x="5089525" y="3521075"/>
          <p14:tracePt t="4794" x="5213350" y="3536950"/>
          <p14:tracePt t="4795" x="5221288" y="3536950"/>
          <p14:tracePt t="4812" x="5437188" y="3560763"/>
          <p14:tracePt t="4830" x="5730875" y="3568700"/>
          <p14:tracePt t="4849" x="6030913" y="3568700"/>
          <p14:tracePt t="4861" x="6186488" y="3568700"/>
          <p14:tracePt t="4879" x="6340475" y="3568700"/>
          <p14:tracePt t="4880" x="6348413" y="3568700"/>
          <p14:tracePt t="4897" x="6418263" y="3560763"/>
          <p14:tracePt t="4915" x="6456363" y="3552825"/>
          <p14:tracePt t="4928" x="6480175" y="3536950"/>
          <p14:tracePt t="4946" x="6510338" y="3521075"/>
          <p14:tracePt t="4964" x="6518275" y="3514725"/>
          <p14:tracePt t="4982" x="6518275" y="3506788"/>
          <p14:tracePt t="5227" x="6518275" y="3498850"/>
          <p14:tracePt t="5230" x="6518275" y="3490913"/>
          <p14:tracePt t="5233" x="6518275" y="3482975"/>
          <p14:tracePt t="5249" x="6494463" y="3413125"/>
          <p14:tracePt t="5250" x="6494463" y="3405188"/>
          <p14:tracePt t="5261" x="6472238" y="3375025"/>
          <p14:tracePt t="5279" x="6456363" y="3359150"/>
          <p14:tracePt t="5401" x="6456363" y="3351213"/>
          <p14:tracePt t="5406" x="6456363" y="3343275"/>
          <p14:tracePt t="5409" x="6456363" y="3336925"/>
          <p14:tracePt t="5413" x="6456363" y="3328988"/>
          <p14:tracePt t="5431" x="6480175" y="3259138"/>
          <p14:tracePt t="5431" x="6480175" y="3251200"/>
          <p14:tracePt t="5449" x="6486525" y="3235325"/>
          <p14:tracePt t="5461" x="6486525" y="3228975"/>
          <p14:tracePt t="5480" x="6494463" y="3221038"/>
          <p14:tracePt t="5498" x="6494463" y="3189288"/>
          <p14:tracePt t="5516" x="6502400" y="3167063"/>
          <p14:tracePt t="5528" x="6510338" y="3159125"/>
          <p14:tracePt t="5546" x="6510338" y="3151188"/>
          <p14:tracePt t="5564" x="6518275" y="3135313"/>
          <p14:tracePt t="5583" x="6534150" y="3119438"/>
          <p14:tracePt t="5595" x="6534150" y="3105150"/>
          <p14:tracePt t="5613" x="6556375" y="3089275"/>
          <p14:tracePt t="5631" x="6580188" y="3065463"/>
          <p14:tracePt t="5649" x="6618288" y="3057525"/>
          <p14:tracePt t="5662" x="6634163" y="3043238"/>
          <p14:tracePt t="5680" x="6657975" y="3035300"/>
          <p14:tracePt t="5698" x="6672263" y="3027363"/>
          <p14:tracePt t="5716" x="6680200" y="3027363"/>
          <p14:tracePt t="6480" x="6672263" y="3027363"/>
          <p14:tracePt t="6778" x="6664325" y="3027363"/>
          <p14:tracePt t="6791" x="6664325" y="3035300"/>
          <p14:tracePt t="6793" x="6657975" y="3035300"/>
          <p14:tracePt t="6800" x="6650038" y="3035300"/>
          <p14:tracePt t="6814" x="6618288" y="3051175"/>
          <p14:tracePt t="6832" x="6588125" y="3065463"/>
          <p14:tracePt t="6845" x="6572250" y="3065463"/>
          <p14:tracePt t="6863" x="6542088" y="3089275"/>
          <p14:tracePt t="6881" x="6472238" y="3119438"/>
          <p14:tracePt t="6899" x="6410325" y="3151188"/>
          <p14:tracePt t="6912" x="6378575" y="3173413"/>
          <p14:tracePt t="6930" x="6324600" y="3205163"/>
          <p14:tracePt t="6948" x="6278563" y="3243263"/>
          <p14:tracePt t="6966" x="6216650" y="3282950"/>
          <p14:tracePt t="6966" x="6208713" y="3289300"/>
          <p14:tracePt t="6984" x="6116638" y="3336925"/>
          <p14:tracePt t="6996" x="6030913" y="3375025"/>
          <p14:tracePt t="7014" x="5884863" y="3436938"/>
          <p14:tracePt t="7033" x="5730875" y="3475038"/>
          <p14:tracePt t="7045" x="5637213" y="3498850"/>
          <p14:tracePt t="7063" x="5545138" y="3529013"/>
          <p14:tracePt t="7063" x="5537200" y="3529013"/>
          <p14:tracePt t="7081" x="5413375" y="3568700"/>
          <p14:tracePt t="7100" x="5267325" y="3590925"/>
          <p14:tracePt t="7112" x="5167313" y="3598863"/>
          <p14:tracePt t="7130" x="5051425" y="3606800"/>
          <p14:tracePt t="7148" x="4989513" y="3606800"/>
          <p14:tracePt t="7166" x="4949825" y="3606800"/>
          <p14:tracePt t="7178" x="4927600" y="3606800"/>
          <p14:tracePt t="7197" x="4887913" y="3606800"/>
          <p14:tracePt t="7215" x="4841875" y="3606800"/>
          <p14:tracePt t="7233" x="4795838" y="3614738"/>
          <p14:tracePt t="7245" x="4772025" y="3622675"/>
          <p14:tracePt t="7263" x="4733925" y="3629025"/>
          <p14:tracePt t="7281" x="4711700" y="3629025"/>
          <p14:tracePt t="7300" x="4703763" y="3629025"/>
          <p14:tracePt t="7791" x="4695825" y="3629025"/>
          <p14:tracePt t="7794" x="4687888" y="3636963"/>
          <p14:tracePt t="7797" x="4679950" y="3636963"/>
          <p14:tracePt t="7797" x="4672013" y="3636963"/>
          <p14:tracePt t="7803" x="4633913" y="3652838"/>
          <p14:tracePt t="7815" x="4556125" y="3668713"/>
          <p14:tracePt t="7833" x="4456113" y="3690938"/>
          <p14:tracePt t="7846" x="4402138" y="3706813"/>
          <p14:tracePt t="7864" x="4310063" y="3722688"/>
          <p14:tracePt t="7882" x="4248150" y="3730625"/>
          <p14:tracePt t="7883" x="4240213" y="3730625"/>
          <p14:tracePt t="7900" x="4224338" y="3730625"/>
          <p14:tracePt t="9898" x="4216400" y="3730625"/>
          <p14:tracePt t="9899" x="4208463" y="3730625"/>
          <p14:tracePt t="9902" x="4200525" y="3722688"/>
          <p14:tracePt t="9914" x="4078288" y="3644900"/>
          <p14:tracePt t="9933" x="3776663" y="3506788"/>
          <p14:tracePt t="9951" x="3552825" y="3459163"/>
          <p14:tracePt t="9969" x="3282950" y="3452813"/>
          <p14:tracePt t="9969" x="3259138" y="3452813"/>
          <p14:tracePt t="9981" x="3027363" y="3459163"/>
          <p14:tracePt t="10001" x="2579688" y="3514725"/>
          <p14:tracePt t="10018" x="2232025" y="3560763"/>
          <p14:tracePt t="10036" x="2000250" y="3598863"/>
          <p14:tracePt t="10048" x="1930400" y="3614738"/>
          <p14:tracePt t="10066" x="1876425" y="3622675"/>
          <p14:tracePt t="10066" x="1868488" y="3629025"/>
          <p14:tracePt t="10084" x="1814513" y="3644900"/>
          <p14:tracePt t="10102" x="1744663" y="3676650"/>
          <p14:tracePt t="10115" x="1690688" y="3684588"/>
          <p14:tracePt t="10133" x="1606550" y="3706813"/>
          <p14:tracePt t="10151" x="1552575" y="3706813"/>
          <p14:tracePt t="10169" x="1528763" y="3714750"/>
          <p14:tracePt t="10181" x="1520825" y="3714750"/>
          <p14:tracePt t="10200" x="1514475" y="3714750"/>
          <p14:tracePt t="10277" x="1506538" y="3714750"/>
          <p14:tracePt t="10284" x="1498600" y="3714750"/>
          <p14:tracePt t="10285" x="1498600" y="3706813"/>
          <p14:tracePt t="10291" x="1490663" y="3698875"/>
          <p14:tracePt t="10303" x="1452563" y="3660775"/>
          <p14:tracePt t="10315" x="1404938" y="3614738"/>
          <p14:tracePt t="10333" x="1320800" y="3536950"/>
          <p14:tracePt t="10351" x="1235075" y="3452813"/>
          <p14:tracePt t="10369" x="1173163" y="3382963"/>
          <p14:tracePt t="10382" x="1135063" y="3328988"/>
          <p14:tracePt t="10400" x="1081088" y="3243263"/>
          <p14:tracePt t="10418" x="1050925" y="3151188"/>
          <p14:tracePt t="10418" x="1050925" y="3143250"/>
          <p14:tracePt t="10436" x="1027113" y="3057525"/>
          <p14:tracePt t="10448" x="1027113" y="3019425"/>
          <p14:tracePt t="10466" x="1019175" y="2981325"/>
          <p14:tracePt t="10485" x="1019175" y="2957513"/>
          <p14:tracePt t="10547" x="1019175" y="2949575"/>
          <p14:tracePt t="10553" x="1011238" y="2949575"/>
          <p14:tracePt t="10554" x="1011238" y="2943225"/>
          <p14:tracePt t="10570" x="981075" y="2887663"/>
          <p14:tracePt t="10582" x="965200" y="2849563"/>
          <p14:tracePt t="10600" x="949325" y="2803525"/>
          <p14:tracePt t="10600" x="942975" y="2803525"/>
          <p14:tracePt t="10618" x="927100" y="2757488"/>
          <p14:tracePt t="10636" x="927100" y="2725738"/>
          <p14:tracePt t="10648" x="919163" y="2703513"/>
          <p14:tracePt t="10667" x="919163" y="2663825"/>
          <p14:tracePt t="10685" x="911225" y="2617788"/>
          <p14:tracePt t="10685" x="911225" y="2609850"/>
          <p14:tracePt t="10703" x="903288" y="2563813"/>
          <p14:tracePt t="10704" x="903288" y="2555875"/>
          <p14:tracePt t="10715" x="903288" y="2525713"/>
          <p14:tracePt t="10733" x="895350" y="2463800"/>
          <p14:tracePt t="10752" x="895350" y="2425700"/>
          <p14:tracePt t="10770" x="887413" y="2386013"/>
          <p14:tracePt t="10782" x="887413" y="2371725"/>
          <p14:tracePt t="10800" x="887413" y="2339975"/>
          <p14:tracePt t="10819" x="895350" y="2301875"/>
          <p14:tracePt t="10837" x="919163" y="2270125"/>
          <p14:tracePt t="10849" x="927100" y="2255838"/>
          <p14:tracePt t="10867" x="935038" y="2232025"/>
          <p14:tracePt t="10885" x="942975" y="2224088"/>
          <p14:tracePt t="10903" x="942975" y="2216150"/>
          <p14:tracePt t="10915" x="942975" y="2208213"/>
          <p14:tracePt t="10934" x="942975" y="2200275"/>
          <p14:tracePt t="10952" x="942975" y="2185988"/>
          <p14:tracePt t="10970" x="942975" y="2178050"/>
          <p14:tracePt t="11258" x="949325" y="2178050"/>
          <p14:tracePt t="11263" x="949325" y="2185988"/>
          <p14:tracePt t="11265" x="957263" y="2185988"/>
          <p14:tracePt t="11267" x="957263" y="2193925"/>
          <p14:tracePt t="11286" x="989013" y="2239963"/>
          <p14:tracePt t="11304" x="1003300" y="2278063"/>
          <p14:tracePt t="11316" x="1011238" y="2301875"/>
          <p14:tracePt t="11334" x="1019175" y="2347913"/>
          <p14:tracePt t="11352" x="1027113" y="2386013"/>
          <p14:tracePt t="11370" x="1042988" y="2425700"/>
          <p14:tracePt t="11383" x="1042988" y="2447925"/>
          <p14:tracePt t="11401" x="1050925" y="2471738"/>
          <p14:tracePt t="11419" x="1057275" y="2486025"/>
          <p14:tracePt t="11437" x="1057275" y="2501900"/>
          <p14:tracePt t="11449" x="1057275" y="2517775"/>
          <p14:tracePt t="11467" x="1057275" y="2541588"/>
          <p14:tracePt t="11486" x="1057275" y="2555875"/>
          <p14:tracePt t="11504" x="1057275" y="2571750"/>
          <p14:tracePt t="11516" x="1057275" y="2579688"/>
          <p14:tracePt t="11534" x="1057275" y="2595563"/>
          <p14:tracePt t="11552" x="1057275" y="2609850"/>
          <p14:tracePt t="11571" x="1057275" y="2617788"/>
          <p14:tracePt t="11583" x="1057275" y="2633663"/>
          <p14:tracePt t="11601" x="1057275" y="2649538"/>
          <p14:tracePt t="11619" x="1057275" y="2663825"/>
          <p14:tracePt t="11637" x="1057275" y="2679700"/>
          <p14:tracePt t="11649" x="1057275" y="2695575"/>
          <p14:tracePt t="11668" x="1057275" y="2717800"/>
          <p14:tracePt t="11686" x="1057275" y="2741613"/>
          <p14:tracePt t="11704" x="1057275" y="2771775"/>
          <p14:tracePt t="11716" x="1057275" y="2795588"/>
          <p14:tracePt t="11734" x="1057275" y="2827338"/>
          <p14:tracePt t="11753" x="1050925" y="2865438"/>
          <p14:tracePt t="11771" x="1042988" y="2895600"/>
          <p14:tracePt t="11771" x="1042988" y="2903538"/>
          <p14:tracePt t="11783" x="1042988" y="2927350"/>
          <p14:tracePt t="11801" x="1035050" y="2949575"/>
          <p14:tracePt t="11820" x="1035050" y="2965450"/>
          <p14:tracePt t="11927" x="1035050" y="2957513"/>
          <p14:tracePt t="11930" x="1035050" y="2949575"/>
          <p14:tracePt t="11935" x="1042988" y="2935288"/>
          <p14:tracePt t="11941" x="1050925" y="2911475"/>
          <p14:tracePt t="11953" x="1065213" y="2881313"/>
          <p14:tracePt t="11971" x="1081088" y="2833688"/>
          <p14:tracePt t="11983" x="1089025" y="2803525"/>
          <p14:tracePt t="12001" x="1104900" y="2757488"/>
          <p14:tracePt t="12020" x="1104900" y="2725738"/>
          <p14:tracePt t="12038" x="1104900" y="2703513"/>
          <p14:tracePt t="12050" x="1104900" y="2687638"/>
          <p14:tracePt t="12068" x="1104900" y="2679700"/>
          <p14:tracePt t="12086" x="1104900" y="2671763"/>
          <p14:tracePt t="12204" x="1104900" y="2663825"/>
          <p14:tracePt t="12211" x="1104900" y="2657475"/>
          <p14:tracePt t="12221" x="1104900" y="2649538"/>
          <p14:tracePt t="12230" x="1104900" y="2641600"/>
          <p14:tracePt t="12238" x="1104900" y="2633663"/>
          <p14:tracePt t="12250" x="1104900" y="2617788"/>
          <p14:tracePt t="12269" x="1112838" y="2595563"/>
          <p14:tracePt t="12287" x="1112838" y="2579688"/>
          <p14:tracePt t="12305" x="1112838" y="2563813"/>
          <p14:tracePt t="12319" x="1112838" y="2555875"/>
          <p14:tracePt t="12336" x="1112838" y="2547938"/>
          <p14:tracePt t="12357" x="1112838" y="2541588"/>
          <p14:tracePt t="12371" x="1112838" y="2533650"/>
          <p14:tracePt t="12384" x="1112838" y="2525713"/>
          <p14:tracePt t="12402" x="1112838" y="2517775"/>
          <p14:tracePt t="12420" x="1096963" y="2509838"/>
          <p14:tracePt t="12438" x="1096963" y="2493963"/>
          <p14:tracePt t="12450" x="1089025" y="2493963"/>
          <p14:tracePt t="12468" x="1081088" y="2486025"/>
          <p14:tracePt t="12487" x="1081088" y="2471738"/>
          <p14:tracePt t="12505" x="1073150" y="2455863"/>
          <p14:tracePt t="12517" x="1073150" y="2432050"/>
          <p14:tracePt t="12535" x="1073150" y="2401888"/>
          <p14:tracePt t="12553" x="1073150" y="2371725"/>
          <p14:tracePt t="12572" x="1081088" y="2339975"/>
          <p14:tracePt t="12584" x="1081088" y="2332038"/>
          <p14:tracePt t="12602" x="1081088" y="2324100"/>
          <p14:tracePt t="12620" x="1081088" y="2316163"/>
          <p14:tracePt t="12638" x="1081088" y="2309813"/>
          <p14:tracePt t="12652" x="1081088" y="2301875"/>
          <p14:tracePt t="12669" x="1081088" y="2293938"/>
          <p14:tracePt t="12687" x="1081088" y="2286000"/>
          <p14:tracePt t="12705" x="1081088" y="2262188"/>
          <p14:tracePt t="12717" x="1081088" y="2255838"/>
          <p14:tracePt t="12735" x="1081088" y="2239963"/>
          <p14:tracePt t="12754" x="1081088" y="2232025"/>
          <p14:tracePt t="12772" x="1081088" y="2208213"/>
          <p14:tracePt t="12784" x="1081088" y="2200275"/>
          <p14:tracePt t="12802" x="1081088" y="2178050"/>
          <p14:tracePt t="12839" x="1089025" y="2178050"/>
          <p14:tracePt t="12925" x="1089025" y="2185988"/>
          <p14:tracePt t="12927" x="1081088" y="2193925"/>
          <p14:tracePt t="12930" x="1073150" y="2208213"/>
          <p14:tracePt t="12936" x="1050925" y="2255838"/>
          <p14:tracePt t="12954" x="1011238" y="2401888"/>
          <p14:tracePt t="12972" x="1003300" y="2501900"/>
          <p14:tracePt t="12984" x="1003300" y="2555875"/>
          <p14:tracePt t="13002" x="1003300" y="2601913"/>
          <p14:tracePt t="13021" x="1003300" y="2641600"/>
          <p14:tracePt t="13039" x="1003300" y="2671763"/>
          <p14:tracePt t="13051" x="1003300" y="2711450"/>
          <p14:tracePt t="13069" x="1003300" y="2771775"/>
          <p14:tracePt t="13087" x="1003300" y="2849563"/>
          <p14:tracePt t="13106" x="1003300" y="2927350"/>
          <p14:tracePt t="13118" x="1003300" y="2989263"/>
          <p14:tracePt t="13136" x="1003300" y="3051175"/>
          <p14:tracePt t="13154" x="1003300" y="3105150"/>
          <p14:tracePt t="13155" x="1003300" y="3113088"/>
          <p14:tracePt t="13172" x="1011238" y="3159125"/>
          <p14:tracePt t="13184" x="1011238" y="3205163"/>
          <p14:tracePt t="13203" x="1019175" y="3267075"/>
          <p14:tracePt t="13221" x="1019175" y="3343275"/>
          <p14:tracePt t="13239" x="1019175" y="3413125"/>
          <p14:tracePt t="13251" x="1019175" y="3459163"/>
          <p14:tracePt t="13252" x="1019175" y="3467100"/>
          <p14:tracePt t="13269" x="1019175" y="3514725"/>
          <p14:tracePt t="13288" x="1019175" y="3560763"/>
          <p14:tracePt t="13306" x="1019175" y="3590925"/>
          <p14:tracePt t="13318" x="1019175" y="3606800"/>
          <p14:tracePt t="13336" x="1019175" y="3614738"/>
          <p14:tracePt t="13400" x="1019175" y="3606800"/>
          <p14:tracePt t="13403" x="1019175" y="3598863"/>
          <p14:tracePt t="13404" x="1019175" y="3590925"/>
          <p14:tracePt t="13421" x="1035050" y="3482975"/>
          <p14:tracePt t="13422" x="1035050" y="3475038"/>
          <p14:tracePt t="13439" x="1050925" y="3375025"/>
          <p14:tracePt t="13451" x="1057275" y="3336925"/>
          <p14:tracePt t="13470" x="1065213" y="3267075"/>
          <p14:tracePt t="13488" x="1073150" y="3228975"/>
          <p14:tracePt t="13506" x="1073150" y="3181350"/>
          <p14:tracePt t="13518" x="1073150" y="3151188"/>
          <p14:tracePt t="13539" x="1073150" y="3065463"/>
          <p14:tracePt t="13554" x="1065213" y="2981325"/>
          <p14:tracePt t="13573" x="1042988" y="2895600"/>
          <p14:tracePt t="13585" x="1035050" y="2865438"/>
          <p14:tracePt t="13603" x="1027113" y="2833688"/>
          <p14:tracePt t="13621" x="1027113" y="2811463"/>
          <p14:tracePt t="13639" x="1019175" y="2765425"/>
          <p14:tracePt t="13652" x="1019175" y="2725738"/>
          <p14:tracePt t="13670" x="1019175" y="2657475"/>
          <p14:tracePt t="13688" x="1027113" y="2601913"/>
          <p14:tracePt t="13688" x="1027113" y="2595563"/>
          <p14:tracePt t="13706" x="1035050" y="2525713"/>
          <p14:tracePt t="13718" x="1035050" y="2493963"/>
          <p14:tracePt t="13736" x="1035050" y="2455863"/>
          <p14:tracePt t="13755" x="1035050" y="2417763"/>
          <p14:tracePt t="13773" x="1042988" y="2378075"/>
          <p14:tracePt t="13785" x="1042988" y="2363788"/>
          <p14:tracePt t="13803" x="1042988" y="2355850"/>
          <p14:tracePt t="13821" x="1042988" y="2347913"/>
          <p14:tracePt t="13978" x="1042988" y="2355850"/>
          <p14:tracePt t="13983" x="1042988" y="2363788"/>
          <p14:tracePt t="13985" x="1042988" y="2371725"/>
          <p14:tracePt t="13991" x="1042988" y="2386013"/>
          <p14:tracePt t="14003" x="1035050" y="2409825"/>
          <p14:tracePt t="14022" x="1027113" y="2439988"/>
          <p14:tracePt t="14040" x="1019175" y="2455863"/>
          <p14:tracePt t="14040" x="1019175" y="2463800"/>
          <p14:tracePt t="14052" x="1019175" y="2479675"/>
          <p14:tracePt t="14070" x="1019175" y="2493963"/>
          <p14:tracePt t="14088" x="1019175" y="2517775"/>
          <p14:tracePt t="14107" x="1011238" y="2541588"/>
          <p14:tracePt t="14119" x="1011238" y="2555875"/>
          <p14:tracePt t="14137" x="1011238" y="2571750"/>
          <p14:tracePt t="14155" x="1011238" y="2579688"/>
          <p14:tracePt t="14181" x="1011238" y="2587625"/>
          <p14:tracePt t="14188" x="1011238" y="2595563"/>
          <p14:tracePt t="14211" x="1011238" y="2601913"/>
          <p14:tracePt t="14418" x="1011238" y="2595563"/>
          <p14:tracePt t="14420" x="1011238" y="2587625"/>
          <p14:tracePt t="14424" x="1019175" y="2587625"/>
          <p14:tracePt t="14440" x="1027113" y="2541588"/>
          <p14:tracePt t="14452" x="1027113" y="2525713"/>
          <p14:tracePt t="14471" x="1035050" y="2509838"/>
          <p14:tracePt t="14489" x="1035050" y="2493963"/>
          <p14:tracePt t="14507" x="1035050" y="2479675"/>
          <p14:tracePt t="14519" x="1035050" y="2463800"/>
          <p14:tracePt t="14537" x="1035050" y="2455863"/>
          <p14:tracePt t="14555" x="1042988" y="2447925"/>
          <p14:tracePt t="14574" x="1042988" y="2439988"/>
          <p14:tracePt t="15505" x="1035050" y="2439988"/>
          <p14:tracePt t="15516" x="1027113" y="2439988"/>
          <p14:tracePt t="15538" x="1019175" y="2439988"/>
          <p14:tracePt t="15549" x="1011238" y="2439988"/>
          <p14:tracePt t="15576" x="1003300" y="2439988"/>
          <p14:tracePt t="15589" x="996950" y="2439988"/>
          <p14:tracePt t="15618" x="989013" y="2439988"/>
          <p14:tracePt t="15631" x="981075" y="2439988"/>
          <p14:tracePt t="15644" x="973138" y="2439988"/>
          <p14:tracePt t="15656" x="965200" y="2439988"/>
          <p14:tracePt t="15672" x="957263" y="2439988"/>
          <p14:tracePt t="15682" x="949325" y="2439988"/>
          <p14:tracePt t="15956" x="957263" y="2439988"/>
          <p14:tracePt t="15964" x="965200" y="2439988"/>
          <p14:tracePt t="15969" x="973138" y="2439988"/>
          <p14:tracePt t="15971" x="973138" y="2432050"/>
          <p14:tracePt t="15987" x="1011238" y="2432050"/>
          <p14:tracePt t="16006" x="1057275" y="2432050"/>
          <p14:tracePt t="16024" x="1096963" y="2432050"/>
          <p14:tracePt t="16036" x="1127125" y="2432050"/>
          <p14:tracePt t="16054" x="1173163" y="2432050"/>
          <p14:tracePt t="16073" x="1220788" y="2432050"/>
          <p14:tracePt t="16090" x="1266825" y="2432050"/>
          <p14:tracePt t="16102" x="1296988" y="2432050"/>
          <p14:tracePt t="16121" x="1343025" y="2432050"/>
          <p14:tracePt t="16139" x="1404938" y="2432050"/>
          <p14:tracePt t="16157" x="1444625" y="2432050"/>
          <p14:tracePt t="16169" x="1466850" y="2432050"/>
          <p14:tracePt t="16187" x="1474788" y="2432050"/>
          <p14:tracePt t="17071" x="1466850" y="2432050"/>
          <p14:tracePt t="17073" x="1458913" y="2432050"/>
          <p14:tracePt t="17075" x="1452563" y="2432050"/>
          <p14:tracePt t="17091" x="1350963" y="2439988"/>
          <p14:tracePt t="17104" x="1304925" y="2439988"/>
          <p14:tracePt t="17122" x="1258888" y="2439988"/>
          <p14:tracePt t="17140" x="1212850" y="2439988"/>
          <p14:tracePt t="17158" x="1173163" y="2439988"/>
          <p14:tracePt t="17170" x="1150938" y="2439988"/>
          <p14:tracePt t="17188" x="1119188" y="2439988"/>
          <p14:tracePt t="17207" x="1104900" y="2439988"/>
          <p14:tracePt t="17225" x="1089025" y="2439988"/>
          <p14:tracePt t="17237" x="1081088" y="2447925"/>
          <p14:tracePt t="17256" x="1073150" y="2447925"/>
          <p14:tracePt t="17298" x="1065213" y="2447925"/>
          <p14:tracePt t="17299" x="1065213" y="2455863"/>
          <p14:tracePt t="17304" x="1057275" y="2455863"/>
          <p14:tracePt t="17322" x="1050925" y="2479675"/>
          <p14:tracePt t="17340" x="1035050" y="2501900"/>
          <p14:tracePt t="17358" x="1019175" y="2533650"/>
          <p14:tracePt t="17371" x="1011238" y="2547938"/>
          <p14:tracePt t="17389" x="1003300" y="2579688"/>
          <p14:tracePt t="17407" x="1003300" y="2609850"/>
          <p14:tracePt t="17407" x="996950" y="2609850"/>
          <p14:tracePt t="17425" x="989013" y="2633663"/>
          <p14:tracePt t="17437" x="989013" y="2641600"/>
          <p14:tracePt t="17455" x="989013" y="2663825"/>
          <p14:tracePt t="17474" x="989013" y="2695575"/>
          <p14:tracePt t="17492" x="989013" y="2741613"/>
          <p14:tracePt t="17504" x="989013" y="2779713"/>
          <p14:tracePt t="17522" x="989013" y="2833688"/>
          <p14:tracePt t="17540" x="981075" y="2881313"/>
          <p14:tracePt t="17559" x="981075" y="2919413"/>
          <p14:tracePt t="17571" x="973138" y="2935288"/>
          <p14:tracePt t="17589" x="973138" y="2957513"/>
          <p14:tracePt t="17607" x="957263" y="2989263"/>
          <p14:tracePt t="17625" x="957263" y="3011488"/>
          <p14:tracePt t="17637" x="957263" y="3027363"/>
          <p14:tracePt t="17656" x="949325" y="3051175"/>
          <p14:tracePt t="17674" x="942975" y="3073400"/>
          <p14:tracePt t="17692" x="935038" y="3089275"/>
          <p14:tracePt t="17704" x="919163" y="3105150"/>
          <p14:tracePt t="17722" x="903288" y="3119438"/>
          <p14:tracePt t="17741" x="887413" y="3119438"/>
          <p14:tracePt t="17759" x="887413" y="3127375"/>
          <p14:tracePt t="17825" x="881063" y="3127375"/>
          <p14:tracePt t="17855" x="873125" y="3127375"/>
          <p14:tracePt t="17856" x="873125" y="3135313"/>
          <p14:tracePt t="17864" x="865188" y="3135313"/>
          <p14:tracePt t="17877" x="857250" y="3135313"/>
          <p14:tracePt t="17910" x="849313" y="3135313"/>
          <p14:tracePt t="17921" x="841375" y="3135313"/>
          <p14:tracePt t="17927" x="833438" y="3135313"/>
          <p14:tracePt t="17941" x="827088" y="3143250"/>
          <p14:tracePt t="17959" x="819150" y="3143250"/>
          <p14:tracePt t="17971" x="811213" y="3143250"/>
          <p14:tracePt t="17989" x="795338" y="3143250"/>
          <p14:tracePt t="18007" x="765175" y="3143250"/>
          <p14:tracePt t="18026" x="741363" y="3143250"/>
          <p14:tracePt t="18038" x="725488" y="3143250"/>
          <p14:tracePt t="18056" x="717550" y="3135313"/>
          <p14:tracePt t="18074" x="703263" y="3135313"/>
          <p14:tracePt t="18097" x="695325" y="3135313"/>
          <p14:tracePt t="18109" x="687388" y="3135313"/>
          <p14:tracePt t="18123" x="679450" y="3135313"/>
          <p14:tracePt t="18141" x="649288" y="3135313"/>
          <p14:tracePt t="18159" x="625475" y="3135313"/>
          <p14:tracePt t="18171" x="601663" y="3135313"/>
          <p14:tracePt t="18189" x="571500" y="3135313"/>
          <p14:tracePt t="18208" x="563563" y="3135313"/>
          <p14:tracePt t="18226" x="547688" y="3135313"/>
          <p14:tracePt t="19056" x="555625" y="3135313"/>
          <p14:tracePt t="19066" x="563563" y="3135313"/>
          <p14:tracePt t="19083" x="563563" y="3143250"/>
          <p14:tracePt t="19091" x="571500" y="3143250"/>
          <p14:tracePt t="19117" x="579438" y="3143250"/>
          <p14:tracePt t="19146" x="587375" y="3143250"/>
          <p14:tracePt t="19154" x="587375" y="3151188"/>
          <p14:tracePt t="19261" x="595313" y="3151188"/>
          <p14:tracePt t="19331" x="601663" y="3151188"/>
          <p14:tracePt t="19342" x="609600" y="3151188"/>
          <p14:tracePt t="19349" x="617538" y="3159125"/>
          <p14:tracePt t="19364" x="625475" y="3159125"/>
          <p14:tracePt t="19403" x="633413" y="3159125"/>
          <p14:tracePt t="20249" x="641350" y="3159125"/>
          <p14:tracePt t="20252" x="649288" y="3159125"/>
          <p14:tracePt t="20258" x="657225" y="3159125"/>
          <p14:tracePt t="20263" x="663575" y="3159125"/>
          <p14:tracePt t="20277" x="679450" y="3167063"/>
          <p14:tracePt t="20295" x="687388" y="3167063"/>
          <p14:tracePt t="20307" x="687388" y="3173413"/>
          <p14:tracePt t="20334" x="695325" y="3173413"/>
          <p14:tracePt t="20363" x="703263" y="3173413"/>
          <p14:tracePt t="20453" x="711200" y="3173413"/>
          <p14:tracePt t="20471" x="717550" y="3173413"/>
          <p14:tracePt t="20474" x="717550" y="3181350"/>
          <p14:tracePt t="20491" x="725488" y="3181350"/>
          <p14:tracePt t="20509" x="733425" y="3181350"/>
          <p14:tracePt t="20517" x="741363" y="3181350"/>
          <p14:tracePt t="20530" x="749300" y="3181350"/>
          <p14:tracePt t="20543" x="757238" y="3181350"/>
          <p14:tracePt t="20561" x="771525" y="3181350"/>
          <p14:tracePt t="20574" x="779463" y="3189288"/>
          <p14:tracePt t="20592" x="795338" y="3189288"/>
          <p14:tracePt t="20610" x="811213" y="3189288"/>
          <p14:tracePt t="20628" x="819150" y="3189288"/>
          <p14:tracePt t="20640" x="827088" y="3197225"/>
          <p14:tracePt t="20659" x="833438" y="3197225"/>
          <p14:tracePt t="20677" x="841375" y="3197225"/>
          <p14:tracePt t="20695" x="857250" y="3197225"/>
          <p14:tracePt t="20707" x="873125" y="3197225"/>
          <p14:tracePt t="20725" x="887413" y="3197225"/>
          <p14:tracePt t="20744" x="903288" y="3205163"/>
          <p14:tracePt t="20762" x="919163" y="3205163"/>
          <p14:tracePt t="20774" x="935038" y="3205163"/>
          <p14:tracePt t="20792" x="949325" y="3205163"/>
          <p14:tracePt t="20810" x="965200" y="3205163"/>
          <p14:tracePt t="20829" x="973138" y="3205163"/>
          <p14:tracePt t="20992" x="973138" y="3213100"/>
          <p14:tracePt t="20993" x="965200" y="3213100"/>
          <p14:tracePt t="20998" x="957263" y="3213100"/>
          <p14:tracePt t="21011" x="942975" y="3221038"/>
          <p14:tracePt t="21029" x="927100" y="3221038"/>
          <p14:tracePt t="21041" x="919163" y="3221038"/>
          <p14:tracePt t="21059" x="911225" y="3228975"/>
          <p14:tracePt t="21077" x="895350" y="3235325"/>
          <p14:tracePt t="21095" x="865188" y="3235325"/>
          <p14:tracePt t="21108" x="841375" y="3235325"/>
          <p14:tracePt t="21126" x="819150" y="3235325"/>
          <p14:tracePt t="21148" x="811213" y="3235325"/>
          <p14:tracePt t="21512" x="819150" y="3235325"/>
          <p14:tracePt t="21513" x="827088" y="3235325"/>
          <p14:tracePt t="21514" x="833438" y="3228975"/>
          <p14:tracePt t="21526" x="927100" y="3213100"/>
          <p14:tracePt t="21544" x="1042988" y="3205163"/>
          <p14:tracePt t="21563" x="1112838" y="3189288"/>
          <p14:tracePt t="21575" x="1143000" y="3189288"/>
          <p14:tracePt t="21593" x="1166813" y="3181350"/>
          <p14:tracePt t="21611" x="1173163" y="3181350"/>
          <p14:tracePt t="21900" x="1166813" y="3181350"/>
          <p14:tracePt t="21907" x="1158875" y="3181350"/>
          <p14:tracePt t="21911" x="1150938" y="3181350"/>
          <p14:tracePt t="21915" x="1143000" y="3181350"/>
          <p14:tracePt t="21927" x="1112838" y="3181350"/>
          <p14:tracePt t="21945" x="1057275" y="3189288"/>
          <p14:tracePt t="21963" x="1027113" y="3197225"/>
          <p14:tracePt t="21975" x="1011238" y="3197225"/>
          <p14:tracePt t="21993" x="996950" y="3197225"/>
          <p14:tracePt t="22334" x="1003300" y="3197225"/>
          <p14:tracePt t="22335" x="1011238" y="3197225"/>
          <p14:tracePt t="22339" x="1027113" y="3197225"/>
          <p14:tracePt t="22345" x="1050925" y="3197225"/>
          <p14:tracePt t="22363" x="1135063" y="3189288"/>
          <p14:tracePt t="22376" x="1173163" y="3189288"/>
          <p14:tracePt t="22394" x="1204913" y="3189288"/>
          <p14:tracePt t="22412" x="1228725" y="3189288"/>
          <p14:tracePt t="22430" x="1243013" y="3205163"/>
          <p14:tracePt t="22442" x="1266825" y="3228975"/>
          <p14:tracePt t="22461" x="1282700" y="3259138"/>
          <p14:tracePt t="22479" x="1304925" y="3282950"/>
          <p14:tracePt t="22497" x="1320800" y="3305175"/>
          <p14:tracePt t="22497" x="1328738" y="3313113"/>
          <p14:tracePt t="22509" x="1328738" y="3328988"/>
          <p14:tracePt t="22527" x="1336675" y="3336925"/>
          <p14:tracePt t="22549" x="1336675" y="3343275"/>
          <p14:tracePt t="22590" x="1336675" y="3351213"/>
          <p14:tracePt t="22597" x="1336675" y="3359150"/>
          <p14:tracePt t="22612" x="1328738" y="3367088"/>
          <p14:tracePt t="22617" x="1320800" y="3367088"/>
          <p14:tracePt t="22631" x="1312863" y="3375025"/>
          <p14:tracePt t="22642" x="1296988" y="3382963"/>
          <p14:tracePt t="22661" x="1282700" y="3398838"/>
          <p14:tracePt t="22661" x="1274763" y="3398838"/>
          <p14:tracePt t="22679" x="1250950" y="3405188"/>
          <p14:tracePt t="22697" x="1220788" y="3421063"/>
          <p14:tracePt t="22709" x="1204913" y="3429000"/>
          <p14:tracePt t="22727" x="1181100" y="3436938"/>
          <p14:tracePt t="22746" x="1158875" y="3452813"/>
          <p14:tracePt t="22764" x="1150938" y="3452813"/>
          <p14:tracePt t="22776" x="1143000" y="3459163"/>
          <p14:tracePt t="22776" x="1135063" y="3459163"/>
          <p14:tracePt t="22794" x="1119188" y="3467100"/>
          <p14:tracePt t="22812" x="1112838" y="3482975"/>
          <p14:tracePt t="22967" x="1119188" y="3482975"/>
          <p14:tracePt t="22971" x="1127125" y="3482975"/>
          <p14:tracePt t="22972" x="1135063" y="3482975"/>
          <p14:tracePt t="22976" x="1143000" y="3482975"/>
          <p14:tracePt t="22994" x="1204913" y="3490913"/>
          <p14:tracePt t="23013" x="1250950" y="3490913"/>
          <p14:tracePt t="23031" x="1289050" y="3490913"/>
          <p14:tracePt t="23043" x="1328738" y="3490913"/>
          <p14:tracePt t="23061" x="1366838" y="3490913"/>
          <p14:tracePt t="23079" x="1390650" y="3482975"/>
          <p14:tracePt t="23098" x="1404938" y="3482975"/>
          <p14:tracePt t="23120" x="1412875" y="3482975"/>
          <p14:tracePt t="23154" x="1420813" y="3482975"/>
          <p14:tracePt t="23327" x="1412875" y="3482975"/>
          <p14:tracePt t="23341" x="1404938" y="3482975"/>
          <p14:tracePt t="23351" x="1398588" y="3482975"/>
          <p14:tracePt t="23359" x="1390650" y="3482975"/>
          <p14:tracePt t="23371" x="1382713" y="3482975"/>
          <p14:tracePt t="23377" x="1374775" y="3482975"/>
          <p14:tracePt t="23395" x="1358900" y="3482975"/>
          <p14:tracePt t="23413" x="1343025" y="3482975"/>
          <p14:tracePt t="23431" x="1336675" y="3482975"/>
          <p14:tracePt t="23443" x="1328738" y="3482975"/>
          <p14:tracePt t="23477" x="1320800" y="3482975"/>
          <p14:tracePt t="23486" x="1312863" y="3482975"/>
          <p14:tracePt t="23731" x="1304925" y="3482975"/>
          <p14:tracePt t="23736" x="1296988" y="3482975"/>
          <p14:tracePt t="23741" x="1289050" y="3482975"/>
          <p14:tracePt t="23747" x="1274763" y="3482975"/>
          <p14:tracePt t="23765" x="1235075" y="3482975"/>
          <p14:tracePt t="23777" x="1220788" y="3482975"/>
          <p14:tracePt t="23795" x="1212850" y="3482975"/>
          <p14:tracePt t="23813" x="1204913" y="3482975"/>
          <p14:tracePt t="23961" x="1212850" y="3482975"/>
          <p14:tracePt t="23965" x="1212850" y="3475038"/>
          <p14:tracePt t="23966" x="1220788" y="3475038"/>
          <p14:tracePt t="23977" x="1250950" y="3467100"/>
          <p14:tracePt t="23995" x="1304925" y="3444875"/>
          <p14:tracePt t="24014" x="1358900" y="3429000"/>
          <p14:tracePt t="24026" x="1398588" y="3421063"/>
          <p14:tracePt t="24044" x="1428750" y="3405188"/>
          <p14:tracePt t="24062" x="1452563" y="3405188"/>
          <p14:tracePt t="24080" x="1458913" y="3405188"/>
          <p14:tracePt t="24127" x="1466850" y="3405188"/>
          <p14:tracePt t="24148" x="1474788" y="3405188"/>
          <p14:tracePt t="24155" x="1482725" y="3405188"/>
          <p14:tracePt t="24681" x="1482725" y="3398838"/>
          <p14:tracePt t="24684" x="1482725" y="3390900"/>
          <p14:tracePt t="24687" x="1490663" y="3382963"/>
          <p14:tracePt t="24693" x="1490663" y="3367088"/>
          <p14:tracePt t="24693" x="1498600" y="3359150"/>
          <p14:tracePt t="24711" x="1520825" y="3305175"/>
          <p14:tracePt t="24730" x="1552575" y="3259138"/>
          <p14:tracePt t="24748" x="1590675" y="3213100"/>
          <p14:tracePt t="24760" x="1614488" y="3181350"/>
          <p14:tracePt t="24778" x="1668463" y="3127375"/>
          <p14:tracePt t="24778" x="1676400" y="3119438"/>
          <p14:tracePt t="24796" x="1744663" y="3073400"/>
          <p14:tracePt t="24814" x="1806575" y="3035300"/>
          <p14:tracePt t="24827" x="1838325" y="3019425"/>
          <p14:tracePt t="24845" x="1868488" y="3003550"/>
          <p14:tracePt t="24863" x="1892300" y="2989263"/>
          <p14:tracePt t="24881" x="1914525" y="2981325"/>
          <p14:tracePt t="24893" x="1930400" y="2973388"/>
          <p14:tracePt t="24912" x="1954213" y="2965450"/>
          <p14:tracePt t="24930" x="1970088" y="2965450"/>
          <p14:tracePt t="24948" x="2000250" y="2957513"/>
          <p14:tracePt t="24948" x="2000250" y="2949575"/>
          <p14:tracePt t="24960" x="2024063" y="2943225"/>
          <p14:tracePt t="24960" x="2030413" y="2943225"/>
          <p14:tracePt t="24978" x="2100263" y="2927350"/>
          <p14:tracePt t="24996" x="2200275" y="2895600"/>
          <p14:tracePt t="25015" x="2301875" y="2849563"/>
          <p14:tracePt t="25027" x="2339975" y="2827338"/>
          <p14:tracePt t="25045" x="2386013" y="2811463"/>
          <p14:tracePt t="25045" x="2386013" y="2803525"/>
          <p14:tracePt t="25063" x="2401888" y="2795588"/>
          <p14:tracePt t="25081" x="2409825" y="2787650"/>
          <p14:tracePt t="25093" x="2417763" y="2779713"/>
          <p14:tracePt t="25112" x="2425700" y="2757488"/>
          <p14:tracePt t="25130" x="2439988" y="2741613"/>
          <p14:tracePt t="25148" x="2455863" y="2725738"/>
          <p14:tracePt t="25162" x="2455863" y="2717800"/>
          <p14:tracePt t="25291" x="2455863" y="2711450"/>
          <p14:tracePt t="25295" x="2455863" y="2703513"/>
          <p14:tracePt t="25299" x="2455863" y="2695575"/>
          <p14:tracePt t="25303" x="2455863" y="2687638"/>
          <p14:tracePt t="25312" x="2455863" y="2671763"/>
          <p14:tracePt t="25330" x="2455863" y="2641600"/>
          <p14:tracePt t="25348" x="2455863" y="2625725"/>
          <p14:tracePt t="25360" x="2447925" y="2609850"/>
          <p14:tracePt t="25379" x="2439988" y="2601913"/>
          <p14:tracePt t="25397" x="2439988" y="2595563"/>
          <p14:tracePt t="25425" x="2439988" y="2587625"/>
          <p14:tracePt t="25427" x="2432050" y="2587625"/>
          <p14:tracePt t="25445" x="2425700" y="2571750"/>
          <p14:tracePt t="25464" x="2409825" y="2563813"/>
          <p14:tracePt t="25482" x="2401888" y="2547938"/>
          <p14:tracePt t="25494" x="2393950" y="2541588"/>
          <p14:tracePt t="25512" x="2386013" y="2525713"/>
          <p14:tracePt t="25532" x="2378075" y="2517775"/>
          <p14:tracePt t="25548" x="2378075" y="2509838"/>
          <p14:tracePt t="25561" x="2378075" y="2501900"/>
          <p14:tracePt t="25579" x="2378075" y="2486025"/>
          <p14:tracePt t="25597" x="2378075" y="2479675"/>
          <p14:tracePt t="29901" x="2378075" y="2486025"/>
          <p14:tracePt t="29905" x="2371725" y="2493963"/>
          <p14:tracePt t="29906" x="2371725" y="2501900"/>
          <p14:tracePt t="29917" x="2339975" y="2563813"/>
          <p14:tracePt t="29935" x="2309813" y="2625725"/>
          <p14:tracePt t="29953" x="2293938" y="2703513"/>
          <p14:tracePt t="29965" x="2286000" y="2741613"/>
          <p14:tracePt t="29983" x="2286000" y="2787650"/>
          <p14:tracePt t="30002" x="2278063" y="2819400"/>
          <p14:tracePt t="30020" x="2278063" y="2865438"/>
          <p14:tracePt t="30032" x="2278063" y="2895600"/>
          <p14:tracePt t="30050" x="2278063" y="2943225"/>
          <p14:tracePt t="30068" x="2286000" y="2973388"/>
          <p14:tracePt t="30086" x="2293938" y="3003550"/>
          <p14:tracePt t="30099" x="2293938" y="3027363"/>
          <p14:tracePt t="30117" x="2293938" y="3051175"/>
          <p14:tracePt t="30135" x="2293938" y="3065463"/>
          <p14:tracePt t="30153" x="2293938" y="3073400"/>
          <p14:tracePt t="30219" x="2293938" y="3081338"/>
          <p14:tracePt t="30230" x="2293938" y="3089275"/>
          <p14:tracePt t="30248" x="2293938" y="3097213"/>
          <p14:tracePt t="30260" x="2293938" y="3105150"/>
          <p14:tracePt t="30288" x="2293938" y="3113088"/>
          <p14:tracePt t="30323" x="2293938" y="3119438"/>
          <p14:tracePt t="30359" x="2293938" y="3127375"/>
          <p14:tracePt t="32730" x="2301875" y="3127375"/>
          <p14:tracePt t="32733" x="2309813" y="3127375"/>
          <p14:tracePt t="32736" x="2316163" y="3127375"/>
          <p14:tracePt t="32738" x="2324100" y="3135313"/>
          <p14:tracePt t="32750" x="2371725" y="3143250"/>
          <p14:tracePt t="32768" x="2417763" y="3151188"/>
          <p14:tracePt t="32768" x="2425700" y="3151188"/>
          <p14:tracePt t="32786" x="2455863" y="3159125"/>
          <p14:tracePt t="32804" x="2486025" y="3159125"/>
          <p14:tracePt t="32817" x="2486025" y="3167063"/>
          <p14:tracePt t="32835" x="2447925" y="3228975"/>
          <p14:tracePt t="32853" x="2386013" y="3297238"/>
          <p14:tracePt t="32871" x="2363788" y="3321050"/>
          <p14:tracePt t="32883" x="2355850" y="3328988"/>
          <p14:tracePt t="32901" x="2355850" y="3336925"/>
          <p14:tracePt t="32920" x="2347913" y="3390900"/>
          <p14:tracePt t="32938" x="2339975" y="3452813"/>
          <p14:tracePt t="32938" x="2339975" y="3459163"/>
          <p14:tracePt t="32950" x="2339975" y="3490913"/>
          <p14:tracePt t="32968" x="2332038" y="3544888"/>
          <p14:tracePt t="32986" x="2324100" y="3560763"/>
          <p14:tracePt t="33005" x="2324100" y="3568700"/>
          <p14:tracePt t="33049" x="2316163" y="3568700"/>
          <p14:tracePt t="33051" x="2316163" y="3575050"/>
          <p14:tracePt t="33058" x="2309813" y="3575050"/>
          <p14:tracePt t="33071" x="2286000" y="3582988"/>
          <p14:tracePt t="33084" x="2247900" y="3606800"/>
          <p14:tracePt t="33102" x="2146300" y="3644900"/>
          <p14:tracePt t="33120" x="2062163" y="3684588"/>
          <p14:tracePt t="33120" x="2054225" y="3684588"/>
          <p14:tracePt t="33138" x="2000250" y="3706813"/>
          <p14:tracePt t="33139" x="2000250" y="3714750"/>
          <p14:tracePt t="33150" x="1970088" y="3730625"/>
          <p14:tracePt t="33168" x="1914525" y="3760788"/>
          <p14:tracePt t="33187" x="1854200" y="3792538"/>
          <p14:tracePt t="33205" x="1806575" y="3814763"/>
          <p14:tracePt t="33217" x="1776413" y="3830638"/>
          <p14:tracePt t="33235" x="1744663" y="3838575"/>
          <p14:tracePt t="33253" x="1722438" y="3846513"/>
          <p14:tracePt t="33272" x="1714500" y="3860800"/>
          <p14:tracePt t="33284" x="1706563" y="3868738"/>
          <p14:tracePt t="33302" x="1684338" y="3892550"/>
          <p14:tracePt t="33320" x="1660525" y="3914775"/>
          <p14:tracePt t="33338" x="1636713" y="3938588"/>
          <p14:tracePt t="33350" x="1622425" y="3962400"/>
          <p14:tracePt t="33369" x="1590675" y="3992563"/>
          <p14:tracePt t="33387" x="1568450" y="4030663"/>
          <p14:tracePt t="33405" x="1560513" y="4070350"/>
          <p14:tracePt t="33417" x="1552575" y="4100513"/>
          <p14:tracePt t="33435" x="1544638" y="4132263"/>
          <p14:tracePt t="33454" x="1536700" y="4162425"/>
          <p14:tracePt t="33472" x="1536700" y="4208463"/>
          <p14:tracePt t="33484" x="1536700" y="4232275"/>
          <p14:tracePt t="33502" x="1544638" y="4256088"/>
          <p14:tracePt t="33502" x="1544638" y="4262438"/>
          <p14:tracePt t="33521" x="1552575" y="4286250"/>
          <p14:tracePt t="33539" x="1560513" y="4302125"/>
          <p14:tracePt t="33575" x="1568450" y="4302125"/>
          <p14:tracePt t="33585" x="1568450" y="4310063"/>
          <p14:tracePt t="33588" x="1574800" y="4310063"/>
          <p14:tracePt t="33605" x="1582738" y="4316413"/>
          <p14:tracePt t="33617" x="1590675" y="4324350"/>
          <p14:tracePt t="33636" x="1606550" y="4332288"/>
          <p14:tracePt t="33785" x="1598613" y="4332288"/>
          <p14:tracePt t="33789" x="1590675" y="4332288"/>
          <p14:tracePt t="33791" x="1590675" y="4324350"/>
          <p14:tracePt t="33805" x="1560513" y="4316413"/>
          <p14:tracePt t="35718" x="1574800" y="4316413"/>
          <p14:tracePt t="35720" x="1582738" y="4316413"/>
          <p14:tracePt t="35722" x="1598613" y="4316413"/>
          <p14:tracePt t="35741" x="2016125" y="4378325"/>
          <p14:tracePt t="35753" x="2595563" y="4432300"/>
          <p14:tracePt t="35771" x="3938588" y="4618038"/>
          <p14:tracePt t="35789" x="5283200" y="4903788"/>
          <p14:tracePt t="35807" x="6178550" y="5113338"/>
          <p14:tracePt t="35820" x="6602413" y="5205413"/>
          <p14:tracePt t="35838" x="6927850" y="5251450"/>
          <p14:tracePt t="35856" x="7051675" y="5267325"/>
          <p14:tracePt t="35874" x="7081838" y="5267325"/>
          <p14:tracePt t="35886" x="7089775" y="5267325"/>
          <p14:tracePt t="35904" x="7113588" y="5267325"/>
          <p14:tracePt t="35923" x="7119938" y="5267325"/>
          <p14:tracePt t="35941" x="7143750" y="5267325"/>
          <p14:tracePt t="35953" x="7167563" y="5267325"/>
          <p14:tracePt t="35971" x="7205663" y="5259388"/>
          <p14:tracePt t="35990" x="7235825" y="5251450"/>
          <p14:tracePt t="36008" x="7267575" y="5251450"/>
          <p14:tracePt t="36020" x="7289800" y="5243513"/>
          <p14:tracePt t="36038" x="7313613" y="5235575"/>
          <p14:tracePt t="36056" x="7329488" y="5213350"/>
          <p14:tracePt t="36074" x="7343775" y="5189538"/>
          <p14:tracePt t="36087" x="7351713" y="5167313"/>
          <p14:tracePt t="36105" x="7359650" y="5113338"/>
          <p14:tracePt t="36123" x="7359650" y="5051425"/>
          <p14:tracePt t="36123" x="7359650" y="5043488"/>
          <p14:tracePt t="36141" x="7359650" y="4981575"/>
          <p14:tracePt t="36153" x="7359650" y="4949825"/>
          <p14:tracePt t="36171" x="7351713" y="4919663"/>
          <p14:tracePt t="36190" x="7343775" y="4881563"/>
          <p14:tracePt t="36208" x="7337425" y="4803775"/>
          <p14:tracePt t="36208" x="7337425" y="4795838"/>
          <p14:tracePt t="36220" x="7313613" y="4725988"/>
          <p14:tracePt t="36238" x="7283450" y="4618038"/>
          <p14:tracePt t="36257" x="7259638" y="4548188"/>
          <p14:tracePt t="36275" x="7251700" y="4518025"/>
          <p14:tracePt t="36275" x="7251700" y="4510088"/>
          <p14:tracePt t="36760" x="7243763" y="4510088"/>
          <p14:tracePt t="36767" x="7235825" y="4510088"/>
          <p14:tracePt t="36771" x="7229475" y="4510088"/>
          <p14:tracePt t="36773" x="7213600" y="4510088"/>
          <p14:tracePt t="36790" x="7113588" y="4556125"/>
          <p14:tracePt t="36808" x="7051675" y="4579938"/>
          <p14:tracePt t="36820" x="7011988" y="4595813"/>
          <p14:tracePt t="36839" x="6896100" y="4625975"/>
          <p14:tracePt t="36857" x="6711950" y="4664075"/>
          <p14:tracePt t="36857" x="6696075" y="4664075"/>
          <p14:tracePt t="36875" x="6418263" y="4679950"/>
          <p14:tracePt t="36887" x="6232525" y="4679950"/>
          <p14:tracePt t="36906" x="6024563" y="4695825"/>
          <p14:tracePt t="36924" x="5868988" y="4695825"/>
          <p14:tracePt t="36942" x="5784850" y="4695825"/>
          <p14:tracePt t="36942" x="5776913" y="4695825"/>
          <p14:tracePt t="36954" x="5753100" y="4687888"/>
          <p14:tracePt t="36954" x="5745163" y="4687888"/>
          <p14:tracePt t="36972" x="5730875" y="4679950"/>
          <p14:tracePt t="36990" x="5722938" y="4672013"/>
          <p14:tracePt t="37050" x="5730875" y="4672013"/>
          <p14:tracePt t="37054" x="5738813" y="4672013"/>
          <p14:tracePt t="37058" x="5745163" y="4672013"/>
          <p14:tracePt t="37063" x="5768975" y="4672013"/>
          <p14:tracePt t="37075" x="5822950" y="4679950"/>
          <p14:tracePt t="37088" x="5876925" y="4695825"/>
          <p14:tracePt t="37106" x="5922963" y="4695825"/>
          <p14:tracePt t="37124" x="5954713" y="4695825"/>
          <p14:tracePt t="37142" x="5976938" y="4703763"/>
          <p14:tracePt t="37154" x="5992813" y="4703763"/>
          <p14:tracePt t="37172" x="6000750" y="4703763"/>
          <p14:tracePt t="37438" x="5992813" y="4711700"/>
          <p14:tracePt t="37440" x="5984875" y="4718050"/>
          <p14:tracePt t="37445" x="5954713" y="4733925"/>
          <p14:tracePt t="37458" x="5846763" y="4772025"/>
          <p14:tracePt t="37476" x="5676900" y="4841875"/>
          <p14:tracePt t="37488" x="5514975" y="4911725"/>
          <p14:tracePt t="37489" x="5499100" y="4919663"/>
          <p14:tracePt t="37506" x="5167313" y="5057775"/>
          <p14:tracePt t="37524" x="4757738" y="5229225"/>
          <p14:tracePt t="37543" x="4378325" y="5359400"/>
          <p14:tracePt t="37543" x="4356100" y="5367338"/>
          <p14:tracePt t="37555" x="4116388" y="5429250"/>
          <p14:tracePt t="37573" x="3730625" y="5491163"/>
          <p14:tracePt t="37573" x="3706813" y="5491163"/>
          <p14:tracePt t="37591" x="3343275" y="5529263"/>
          <p14:tracePt t="37591" x="3328988" y="5529263"/>
          <p14:tracePt t="37609" x="2957513" y="5553075"/>
          <p14:tracePt t="37621" x="2733675" y="5561013"/>
          <p14:tracePt t="37640" x="2363788" y="5568950"/>
          <p14:tracePt t="37658" x="2054225" y="5568950"/>
          <p14:tracePt t="37676" x="1806575" y="5537200"/>
          <p14:tracePt t="37676" x="1800225" y="5529263"/>
          <p14:tracePt t="37688" x="1706563" y="5514975"/>
          <p14:tracePt t="37706" x="1628775" y="5491163"/>
          <p14:tracePt t="37725" x="1560513" y="5475288"/>
          <p14:tracePt t="37743" x="1506538" y="5453063"/>
          <p14:tracePt t="37755" x="1490663" y="5437188"/>
          <p14:tracePt t="37773" x="1490663" y="5405438"/>
          <p14:tracePt t="37791" x="1490663" y="5313363"/>
          <p14:tracePt t="37809" x="1466850" y="5181600"/>
          <p14:tracePt t="37822" x="1436688" y="5097463"/>
          <p14:tracePt t="37840" x="1398588" y="5003800"/>
          <p14:tracePt t="37858" x="1366838" y="4957763"/>
          <p14:tracePt t="37876" x="1343025" y="4943475"/>
          <p14:tracePt t="37888" x="1336675" y="4935538"/>
          <p14:tracePt t="37907" x="1320800" y="4919663"/>
          <p14:tracePt t="37925" x="1312863" y="4911725"/>
          <p14:tracePt t="37943" x="1289050" y="4895850"/>
          <p14:tracePt t="37943" x="1282700" y="4895850"/>
          <p14:tracePt t="37955" x="1258888" y="4881563"/>
          <p14:tracePt t="37973" x="1220788" y="4865688"/>
          <p14:tracePt t="37991" x="1173163" y="4849813"/>
          <p14:tracePt t="38010" x="1143000" y="4841875"/>
          <p14:tracePt t="38022" x="1127125" y="4833938"/>
          <p14:tracePt t="38040" x="1119188" y="4833938"/>
          <p14:tracePt t="38071" x="1112838" y="4833938"/>
          <p14:tracePt t="38081" x="1112838" y="4827588"/>
          <p14:tracePt t="38089" x="1096963" y="4827588"/>
          <p14:tracePt t="38107" x="1065213" y="4819650"/>
          <p14:tracePt t="38125" x="1035050" y="4811713"/>
          <p14:tracePt t="38143" x="1003300" y="4803775"/>
          <p14:tracePt t="38155" x="996950" y="4803775"/>
          <p14:tracePt t="38173" x="989013" y="4795838"/>
          <p14:tracePt t="38520" x="981075" y="4795838"/>
          <p14:tracePt t="38523" x="973138" y="4795838"/>
          <p14:tracePt t="38527" x="965200" y="4795838"/>
          <p14:tracePt t="38544" x="935038" y="4811713"/>
          <p14:tracePt t="38556" x="911225" y="4819650"/>
          <p14:tracePt t="38574" x="895350" y="4827588"/>
          <p14:tracePt t="38592" x="887413" y="4827588"/>
          <p14:tracePt t="38610" x="881063" y="4833938"/>
          <p14:tracePt t="38622" x="873125" y="4833938"/>
          <p14:tracePt t="38641" x="865188" y="4841875"/>
          <p14:tracePt t="38659" x="833438" y="4857750"/>
          <p14:tracePt t="38659" x="827088" y="4857750"/>
          <p14:tracePt t="38677" x="795338" y="4873625"/>
          <p14:tracePt t="38678" x="787400" y="4873625"/>
          <p14:tracePt t="38689" x="765175" y="4887913"/>
          <p14:tracePt t="38707" x="733425" y="4903788"/>
          <p14:tracePt t="38726" x="703263" y="4919663"/>
          <p14:tracePt t="38744" x="671513" y="4935538"/>
          <p14:tracePt t="38756" x="663575" y="4935538"/>
          <p14:tracePt t="38774" x="641350" y="4949825"/>
          <p14:tracePt t="38792" x="625475" y="4957763"/>
          <p14:tracePt t="38811" x="609600" y="4965700"/>
          <p14:tracePt t="38823" x="595313" y="4965700"/>
          <p14:tracePt t="38841" x="587375" y="4965700"/>
          <p14:tracePt t="38972" x="579438" y="4965700"/>
          <p14:tracePt t="38988" x="571500" y="4965700"/>
          <p14:tracePt t="38992" x="571500" y="4957763"/>
          <p14:tracePt t="38995" x="563563" y="4949825"/>
          <p14:tracePt t="39011" x="555625" y="4935538"/>
          <p14:tracePt t="39023" x="547688" y="4935538"/>
          <p14:tracePt t="39247" x="547688" y="4927600"/>
          <p14:tracePt t="39251" x="555625" y="4927600"/>
          <p14:tracePt t="39253" x="563563" y="4919663"/>
          <p14:tracePt t="39259" x="579438" y="4911725"/>
          <p14:tracePt t="39278" x="633413" y="4881563"/>
          <p14:tracePt t="39290" x="641350" y="4881563"/>
          <p14:tracePt t="39308" x="657225" y="4873625"/>
          <p14:tracePt t="39630" x="663575" y="4873625"/>
          <p14:tracePt t="39634" x="671513" y="4873625"/>
          <p14:tracePt t="39639" x="679450" y="4873625"/>
          <p14:tracePt t="39642" x="687388" y="4873625"/>
          <p14:tracePt t="39660" x="711200" y="4881563"/>
          <p14:tracePt t="39678" x="725488" y="4887913"/>
          <p14:tracePt t="40043" x="733425" y="4887913"/>
          <p14:tracePt t="40046" x="741363" y="4887913"/>
          <p14:tracePt t="40049" x="749300" y="4887913"/>
          <p14:tracePt t="40060" x="803275" y="4881563"/>
          <p14:tracePt t="40078" x="857250" y="4873625"/>
          <p14:tracePt t="40091" x="881063" y="4873625"/>
          <p14:tracePt t="40109" x="895350" y="4865688"/>
          <p14:tracePt t="40127" x="927100" y="4865688"/>
          <p14:tracePt t="40145" x="957263" y="4841875"/>
          <p14:tracePt t="40157" x="981075" y="4841875"/>
          <p14:tracePt t="40176" x="989013" y="4833938"/>
          <p14:tracePt t="40328" x="996950" y="4827588"/>
          <p14:tracePt t="40333" x="996950" y="4819650"/>
          <p14:tracePt t="40338" x="1003300" y="4819650"/>
          <p14:tracePt t="40345" x="1003300" y="4803775"/>
          <p14:tracePt t="40358" x="1011238" y="4779963"/>
          <p14:tracePt t="40376" x="1011238" y="4757738"/>
          <p14:tracePt t="40497" x="1011238" y="4765675"/>
          <p14:tracePt t="40503" x="1019175" y="4772025"/>
          <p14:tracePt t="40508" x="1027113" y="4772025"/>
          <p14:tracePt t="40510" x="1027113" y="4779963"/>
          <p14:tracePt t="40528" x="1035050" y="4779963"/>
          <p14:tracePt t="41112" x="1042988" y="4779963"/>
          <p14:tracePt t="41118" x="1050925" y="4779963"/>
          <p14:tracePt t="41121" x="1057275" y="4779963"/>
          <p14:tracePt t="41128" x="1081088" y="4757738"/>
          <p14:tracePt t="41128" x="1089025" y="4757738"/>
          <p14:tracePt t="41140" x="1135063" y="4711700"/>
          <p14:tracePt t="41158" x="1181100" y="4657725"/>
          <p14:tracePt t="41177" x="1196975" y="4633913"/>
          <p14:tracePt t="41195" x="1220788" y="4602163"/>
          <p14:tracePt t="41207" x="1228725" y="4595813"/>
          <p14:tracePt t="41225" x="1228725" y="4587875"/>
          <p14:tracePt t="41243" x="1235075" y="4579938"/>
          <p14:tracePt t="41261" x="1235075" y="4572000"/>
          <p14:tracePt t="41274" x="1243013" y="4564063"/>
          <p14:tracePt t="41292" x="1243013" y="4548188"/>
          <p14:tracePt t="41310" x="1243013" y="4518025"/>
          <p14:tracePt t="41328" x="1243013" y="4486275"/>
          <p14:tracePt t="41340" x="1243013" y="4471988"/>
          <p14:tracePt t="41359" x="1243013" y="4456113"/>
          <p14:tracePt t="41377" x="1243013" y="4440238"/>
          <p14:tracePt t="41395" x="1235075" y="4425950"/>
          <p14:tracePt t="41407" x="1228725" y="4410075"/>
          <p14:tracePt t="41425" x="1212850" y="4378325"/>
          <p14:tracePt t="41444" x="1181100" y="4348163"/>
          <p14:tracePt t="41462" x="1158875" y="4310063"/>
          <p14:tracePt t="41474" x="1135063" y="4278313"/>
          <p14:tracePt t="41492" x="1104900" y="4240213"/>
          <p14:tracePt t="41510" x="1073150" y="4200525"/>
          <p14:tracePt t="41528" x="1050925" y="4170363"/>
          <p14:tracePt t="41541" x="1027113" y="4146550"/>
          <p14:tracePt t="41559" x="1011238" y="4124325"/>
          <p14:tracePt t="41577" x="989013" y="4100513"/>
          <p14:tracePt t="41595" x="973138" y="4078288"/>
          <p14:tracePt t="41607" x="957263" y="4070350"/>
          <p14:tracePt t="41625" x="949325" y="4054475"/>
          <p14:tracePt t="41644" x="935038" y="4046538"/>
          <p14:tracePt t="41662" x="911225" y="4030663"/>
          <p14:tracePt t="41674" x="895350" y="4024313"/>
          <p14:tracePt t="41692" x="881063" y="4016375"/>
          <p14:tracePt t="41710" x="857250" y="4008438"/>
          <p14:tracePt t="41729" x="833438" y="4000500"/>
          <p14:tracePt t="41744" x="827088" y="4000500"/>
          <p14:tracePt t="41759" x="827088" y="3992563"/>
          <p14:tracePt t="41777" x="811213" y="3992563"/>
          <p14:tracePt t="41795" x="779463" y="3984625"/>
          <p14:tracePt t="41807" x="765175" y="3984625"/>
          <p14:tracePt t="41826" x="733425" y="3984625"/>
          <p14:tracePt t="41844" x="703263" y="3984625"/>
          <p14:tracePt t="41862" x="695325" y="3984625"/>
          <p14:tracePt t="41874" x="687388" y="3984625"/>
          <p14:tracePt t="41892" x="679450" y="3984625"/>
          <p14:tracePt t="41911" x="671513" y="3984625"/>
          <p14:tracePt t="41938" x="663575" y="3984625"/>
          <p14:tracePt t="41952" x="657225" y="3984625"/>
          <p14:tracePt t="41960" x="649288" y="3984625"/>
          <p14:tracePt t="41977" x="625475" y="3984625"/>
          <p14:tracePt t="41996" x="601663" y="3984625"/>
          <p14:tracePt t="42008" x="595313" y="3992563"/>
          <p14:tracePt t="42026" x="579438" y="4000500"/>
          <p14:tracePt t="42044" x="563563" y="4016375"/>
          <p14:tracePt t="42062" x="541338" y="4030663"/>
          <p14:tracePt t="42074" x="533400" y="4046538"/>
          <p14:tracePt t="42093" x="517525" y="4070350"/>
          <p14:tracePt t="42111" x="509588" y="4100513"/>
          <p14:tracePt t="42111" x="509588" y="4108450"/>
          <p14:tracePt t="42129" x="501650" y="4140200"/>
          <p14:tracePt t="42130" x="501650" y="4146550"/>
          <p14:tracePt t="42141" x="501650" y="4170363"/>
          <p14:tracePt t="42159" x="501650" y="4224338"/>
          <p14:tracePt t="42178" x="493713" y="4286250"/>
          <p14:tracePt t="42196" x="493713" y="4348163"/>
          <p14:tracePt t="42208" x="493713" y="4394200"/>
          <p14:tracePt t="42226" x="493713" y="4464050"/>
          <p14:tracePt t="42244" x="493713" y="4533900"/>
          <p14:tracePt t="42263" x="525463" y="4610100"/>
          <p14:tracePt t="42275" x="541338" y="4641850"/>
          <p14:tracePt t="42293" x="571500" y="4679950"/>
          <p14:tracePt t="42311" x="601663" y="4695825"/>
          <p14:tracePt t="42329" x="663575" y="4703763"/>
          <p14:tracePt t="42341" x="711200" y="4703763"/>
          <p14:tracePt t="42360" x="757238" y="4695825"/>
          <p14:tracePt t="42378" x="811213" y="4672013"/>
          <p14:tracePt t="42396" x="841375" y="4641850"/>
          <p14:tracePt t="42408" x="857250" y="4610100"/>
          <p14:tracePt t="42426" x="887413" y="4564063"/>
          <p14:tracePt t="42444" x="911225" y="4525963"/>
          <p14:tracePt t="42463" x="919163" y="4502150"/>
          <p14:tracePt t="42475" x="927100" y="4494213"/>
          <p14:tracePt t="42524" x="927100" y="4486275"/>
          <p14:tracePt t="42540" x="927100" y="4479925"/>
          <p14:tracePt t="42550" x="927100" y="4471988"/>
          <p14:tracePt t="42554" x="927100" y="4464050"/>
          <p14:tracePt t="42562" x="919163" y="4464050"/>
          <p14:tracePt t="42578" x="919163" y="4448175"/>
          <p14:tracePt t="42596" x="911225" y="4432300"/>
          <p14:tracePt t="42608" x="903288" y="4418013"/>
          <p14:tracePt t="42626" x="903288" y="4410075"/>
          <p14:tracePt t="42645" x="895350" y="4386263"/>
          <p14:tracePt t="42663" x="887413" y="4364038"/>
          <p14:tracePt t="42675" x="887413" y="4356100"/>
          <p14:tracePt t="42693" x="881063" y="4332288"/>
          <p14:tracePt t="42711" x="881063" y="4316413"/>
          <p14:tracePt t="42730" x="881063" y="4294188"/>
          <p14:tracePt t="42742" x="881063" y="4270375"/>
          <p14:tracePt t="42760" x="881063" y="4240213"/>
          <p14:tracePt t="42760" x="881063" y="4232275"/>
          <p14:tracePt t="42778" x="887413" y="4200525"/>
          <p14:tracePt t="42796" x="887413" y="4170363"/>
          <p14:tracePt t="42809" x="887413" y="4146550"/>
          <p14:tracePt t="42827" x="887413" y="4124325"/>
          <p14:tracePt t="42845" x="887413" y="4100513"/>
          <p14:tracePt t="42863" x="887413" y="4086225"/>
          <p14:tracePt t="42875" x="887413" y="4078288"/>
          <p14:tracePt t="42893" x="887413" y="4062413"/>
          <p14:tracePt t="42912" x="887413" y="4046538"/>
          <p14:tracePt t="42930" x="881063" y="4030663"/>
          <p14:tracePt t="42930" x="881063" y="4024313"/>
          <p14:tracePt t="42942" x="865188" y="4008438"/>
          <p14:tracePt t="42960" x="849313" y="3976688"/>
          <p14:tracePt t="42978" x="819150" y="3954463"/>
          <p14:tracePt t="42997" x="803275" y="3938588"/>
          <p14:tracePt t="43009" x="795338" y="3938588"/>
          <p14:tracePt t="43061" x="795338" y="3930650"/>
          <p14:tracePt t="43079" x="787400" y="3930650"/>
          <p14:tracePt t="43084" x="779463" y="3930650"/>
          <p14:tracePt t="43086" x="771525" y="3930650"/>
          <p14:tracePt t="43094" x="757238" y="3922713"/>
          <p14:tracePt t="43112" x="717550" y="3908425"/>
          <p14:tracePt t="43130" x="679450" y="3900488"/>
          <p14:tracePt t="43142" x="657225" y="3900488"/>
          <p14:tracePt t="43160" x="625475" y="3900488"/>
          <p14:tracePt t="43179" x="617538" y="3900488"/>
          <p14:tracePt t="43209" x="609600" y="3900488"/>
          <p14:tracePt t="43222" x="601663" y="3900488"/>
          <p14:tracePt t="43227" x="601663" y="3908425"/>
          <p14:tracePt t="43245" x="571500" y="3930650"/>
          <p14:tracePt t="43264" x="563563" y="3962400"/>
          <p14:tracePt t="43276" x="547688" y="3976688"/>
          <p14:tracePt t="43294" x="541338" y="4008438"/>
          <p14:tracePt t="43312" x="541338" y="4046538"/>
          <p14:tracePt t="43331" x="541338" y="4086225"/>
          <p14:tracePt t="43342" x="555625" y="4100513"/>
          <p14:tracePt t="43361" x="579438" y="4140200"/>
          <p14:tracePt t="43379" x="609600" y="4170363"/>
          <p14:tracePt t="43397" x="641350" y="4194175"/>
          <p14:tracePt t="43409" x="657225" y="4208463"/>
          <p14:tracePt t="43427" x="679450" y="4224338"/>
          <p14:tracePt t="43446" x="703263" y="4232275"/>
          <p14:tracePt t="43464" x="749300" y="4256088"/>
          <p14:tracePt t="43476" x="779463" y="4256088"/>
          <p14:tracePt t="43494" x="819150" y="4256088"/>
          <p14:tracePt t="43512" x="841375" y="4256088"/>
          <p14:tracePt t="43531" x="849313" y="4256088"/>
          <p14:tracePt t="43543" x="857250" y="4256088"/>
          <p14:tracePt t="43561" x="873125" y="4240213"/>
          <p14:tracePt t="43579" x="873125" y="4232275"/>
          <p14:tracePt t="43601" x="881063" y="4232275"/>
          <p14:tracePt t="44287" x="887413" y="4232275"/>
          <p14:tracePt t="44289" x="887413" y="4224338"/>
          <p14:tracePt t="44295" x="903288" y="4224338"/>
          <p14:tracePt t="44295" x="911225" y="4224338"/>
          <p14:tracePt t="44301" x="927100" y="4208463"/>
          <p14:tracePt t="44301" x="935038" y="4208463"/>
          <p14:tracePt t="44313" x="965200" y="4200525"/>
          <p14:tracePt t="44331" x="981075" y="4194175"/>
          <p14:tracePt t="44343" x="989013" y="4186238"/>
          <p14:tracePt t="44362" x="1003300" y="4170363"/>
          <p14:tracePt t="44380" x="1019175" y="4170363"/>
          <p14:tracePt t="44380" x="1019175" y="4162425"/>
          <p14:tracePt t="44398" x="1035050" y="4154488"/>
          <p14:tracePt t="44414" x="1042988" y="4154488"/>
          <p14:tracePt t="44428" x="1042988" y="4146550"/>
          <p14:tracePt t="44447" x="1050925" y="4140200"/>
          <p14:tracePt t="44465" x="1057275" y="4140200"/>
          <p14:tracePt t="44477" x="1065213" y="4140200"/>
          <p14:tracePt t="44495" x="1065213" y="4132263"/>
          <p14:tracePt t="44730" x="1073150" y="4132263"/>
          <p14:tracePt t="44731" x="1073150" y="4124325"/>
          <p14:tracePt t="44735" x="1073150" y="4108450"/>
          <p14:tracePt t="44744" x="1096963" y="4070350"/>
          <p14:tracePt t="44762" x="1119188" y="4016375"/>
          <p14:tracePt t="45219" x="1119188" y="4024313"/>
          <p14:tracePt t="45222" x="1119188" y="4030663"/>
          <p14:tracePt t="45223" x="1119188" y="4038600"/>
          <p14:tracePt t="45229" x="1112838" y="4054475"/>
          <p14:tracePt t="45247" x="1096963" y="4078288"/>
          <p14:tracePt t="45266" x="1081088" y="4100513"/>
          <p14:tracePt t="45278" x="1073150" y="4108450"/>
          <p14:tracePt t="45296" x="1065213" y="4124325"/>
          <p14:tracePt t="45314" x="1050925" y="4132263"/>
          <p14:tracePt t="45332" x="1042988" y="4140200"/>
          <p14:tracePt t="45915" x="1042988" y="4146550"/>
          <p14:tracePt t="45917" x="1042988" y="4154488"/>
          <p14:tracePt t="45921" x="1042988" y="4162425"/>
          <p14:tracePt t="45921" x="1042988" y="4170363"/>
          <p14:tracePt t="45933" x="1073150" y="4240213"/>
          <p14:tracePt t="45933" x="1081088" y="4248150"/>
          <p14:tracePt t="45945" x="1096963" y="4302125"/>
          <p14:tracePt t="45963" x="1119188" y="4378325"/>
          <p14:tracePt t="45981" x="1135063" y="4448175"/>
          <p14:tracePt t="46000" x="1135063" y="4494213"/>
          <p14:tracePt t="46012" x="1135063" y="4510088"/>
          <p14:tracePt t="46030" x="1127125" y="4548188"/>
          <p14:tracePt t="46048" x="1119188" y="4587875"/>
          <p14:tracePt t="46066" x="1112838" y="4602163"/>
          <p14:tracePt t="46079" x="1112838" y="4618038"/>
          <p14:tracePt t="46097" x="1112838" y="4625975"/>
          <p14:tracePt t="46115" x="1112838" y="4633913"/>
          <p14:tracePt t="46281" x="1104900" y="4633913"/>
          <p14:tracePt t="46287" x="1096963" y="4633913"/>
          <p14:tracePt t="46292" x="1096963" y="4641850"/>
          <p14:tracePt t="46297" x="1089025" y="4641850"/>
          <p14:tracePt t="46315" x="1073150" y="4657725"/>
          <p14:tracePt t="46334" x="1057275" y="4672013"/>
          <p14:tracePt t="46346" x="1042988" y="4687888"/>
          <p14:tracePt t="46364" x="1027113" y="4718050"/>
          <p14:tracePt t="46382" x="1019175" y="4749800"/>
          <p14:tracePt t="46400" x="1019175" y="4772025"/>
          <p14:tracePt t="46412" x="1019175" y="4779963"/>
          <p14:tracePt t="46430" x="1019175" y="4795838"/>
          <p14:tracePt t="46449" x="1019175" y="4803775"/>
          <p14:tracePt t="46467" x="1019175" y="4819650"/>
          <p14:tracePt t="46479" x="1027113" y="4827588"/>
          <p14:tracePt t="46497" x="1027113" y="4841875"/>
          <p14:tracePt t="46587" x="1035050" y="4841875"/>
          <p14:tracePt t="46599" x="1035050" y="4849813"/>
          <p14:tracePt t="46601" x="1042988" y="4849813"/>
          <p14:tracePt t="46628" x="1042988" y="4857750"/>
          <p14:tracePt t="46827" x="1050925" y="4857750"/>
          <p14:tracePt t="46841" x="1057275" y="4849813"/>
          <p14:tracePt t="46844" x="1057275" y="4841875"/>
          <p14:tracePt t="46849" x="1073150" y="4827588"/>
          <p14:tracePt t="46867" x="1089025" y="4779963"/>
          <p14:tracePt t="46879" x="1089025" y="4757738"/>
          <p14:tracePt t="46898" x="1089025" y="4711700"/>
          <p14:tracePt t="46916" x="1104900" y="4649788"/>
          <p14:tracePt t="46934" x="1119188" y="4572000"/>
          <p14:tracePt t="46934" x="1119188" y="4564063"/>
          <p14:tracePt t="46946" x="1143000" y="4518025"/>
          <p14:tracePt t="46964" x="1150938" y="4456113"/>
          <p14:tracePt t="46982" x="1150938" y="4418013"/>
          <p14:tracePt t="47001" x="1150938" y="4386263"/>
          <p14:tracePt t="47013" x="1150938" y="4364038"/>
          <p14:tracePt t="47031" x="1150938" y="4340225"/>
          <p14:tracePt t="47049" x="1150938" y="4310063"/>
          <p14:tracePt t="47068" x="1150938" y="4262438"/>
          <p14:tracePt t="47079" x="1143000" y="4240213"/>
          <p14:tracePt t="47098" x="1143000" y="4208463"/>
          <p14:tracePt t="47116" x="1135063" y="4200525"/>
          <p14:tracePt t="47335" x="1135063" y="4194175"/>
          <p14:tracePt t="47351" x="1135063" y="4186238"/>
          <p14:tracePt t="47355" x="1127125" y="4186238"/>
          <p14:tracePt t="48932" x="1127125" y="4194175"/>
          <p14:tracePt t="48933" x="1127125" y="4200525"/>
          <p14:tracePt t="48936" x="1127125" y="4216400"/>
          <p14:tracePt t="48936" x="1127125" y="4224338"/>
          <p14:tracePt t="48948" x="1104900" y="4302125"/>
          <p14:tracePt t="48948" x="1104900" y="4316413"/>
          <p14:tracePt t="48966" x="1081088" y="4425950"/>
          <p14:tracePt t="48985" x="1073150" y="4479925"/>
          <p14:tracePt t="49003" x="1050925" y="4525963"/>
          <p14:tracePt t="49015" x="1042988" y="4556125"/>
          <p14:tracePt t="49015" x="1042988" y="4564063"/>
          <p14:tracePt t="49033" x="1019175" y="4618038"/>
          <p14:tracePt t="49051" x="1019175" y="4672013"/>
          <p14:tracePt t="49069" x="1019175" y="4711700"/>
          <p14:tracePt t="49082" x="1019175" y="4733925"/>
          <p14:tracePt t="49100" x="1019175" y="4757738"/>
          <p14:tracePt t="49118" x="1035050" y="4795838"/>
          <p14:tracePt t="49136" x="1065213" y="4833938"/>
          <p14:tracePt t="49148" x="1089025" y="4865688"/>
          <p14:tracePt t="49167" x="1135063" y="4895850"/>
          <p14:tracePt t="49185" x="1181100" y="4911725"/>
          <p14:tracePt t="49203" x="1228725" y="4919663"/>
          <p14:tracePt t="49203" x="1235075" y="4927600"/>
          <p14:tracePt t="49215" x="1266825" y="4935538"/>
          <p14:tracePt t="49233" x="1304925" y="4949825"/>
          <p14:tracePt t="49251" x="1343025" y="4973638"/>
          <p14:tracePt t="49270" x="1382713" y="4989513"/>
          <p14:tracePt t="49282" x="1412875" y="4989513"/>
          <p14:tracePt t="49300" x="1474788" y="4997450"/>
          <p14:tracePt t="49319" x="1544638" y="5011738"/>
          <p14:tracePt t="49336" x="1622425" y="5027613"/>
          <p14:tracePt t="49349" x="1676400" y="5035550"/>
          <p14:tracePt t="49367" x="1738313" y="5043488"/>
          <p14:tracePt t="49385" x="1784350" y="5051425"/>
          <p14:tracePt t="49403" x="1822450" y="5051425"/>
          <p14:tracePt t="49421" x="1854200" y="5051425"/>
          <p14:tracePt t="49433" x="1884363" y="5051425"/>
          <p14:tracePt t="49452" x="1914525" y="5043488"/>
          <p14:tracePt t="49464" x="1938338" y="5035550"/>
          <p14:tracePt t="49464" x="1946275" y="5035550"/>
          <p14:tracePt t="49482" x="1970088" y="5027613"/>
          <p14:tracePt t="49500" x="1992313" y="5019675"/>
          <p14:tracePt t="49518" x="2024063" y="5011738"/>
          <p14:tracePt t="49539" x="2054225" y="5003800"/>
          <p14:tracePt t="49549" x="2070100" y="4997450"/>
          <p14:tracePt t="49567" x="2085975" y="4997450"/>
          <p14:tracePt t="49585" x="2100263" y="4989513"/>
          <p14:tracePt t="49597" x="2108200" y="4981575"/>
          <p14:tracePt t="49615" x="2132013" y="4965700"/>
          <p14:tracePt t="49634" x="2154238" y="4943475"/>
          <p14:tracePt t="49652" x="2178050" y="4919663"/>
          <p14:tracePt t="49652" x="2185988" y="4919663"/>
          <p14:tracePt t="49664" x="2208213" y="4895850"/>
          <p14:tracePt t="49665" x="2208213" y="4887913"/>
          <p14:tracePt t="49682" x="2255838" y="4833938"/>
          <p14:tracePt t="49700" x="2293938" y="4741863"/>
          <p14:tracePt t="49719" x="2324100" y="4649788"/>
          <p14:tracePt t="49731" x="2332038" y="4602163"/>
          <p14:tracePt t="49749" x="2339975" y="4541838"/>
          <p14:tracePt t="49749" x="2339975" y="4533900"/>
          <p14:tracePt t="49767" x="2347913" y="4471988"/>
          <p14:tracePt t="49785" x="2355850" y="4418013"/>
          <p14:tracePt t="49797" x="2363788" y="4378325"/>
          <p14:tracePt t="49816" x="2386013" y="4324350"/>
          <p14:tracePt t="49834" x="2393950" y="4270375"/>
          <p14:tracePt t="49852" x="2401888" y="4240213"/>
          <p14:tracePt t="49864" x="2409825" y="4216400"/>
          <p14:tracePt t="49882" x="2409825" y="4186238"/>
          <p14:tracePt t="49901" x="2417763" y="4132263"/>
          <p14:tracePt t="49919" x="2417763" y="4092575"/>
          <p14:tracePt t="49931" x="2417763" y="4070350"/>
          <p14:tracePt t="49949" x="2417763" y="4046538"/>
          <p14:tracePt t="49967" x="2417763" y="4030663"/>
          <p14:tracePt t="49986" x="2417763" y="4024313"/>
          <p14:tracePt t="50005" x="2417763" y="4016375"/>
          <p14:tracePt t="50764" x="2417763" y="4024313"/>
          <p14:tracePt t="50766" x="2409825" y="4024313"/>
          <p14:tracePt t="50768" x="2409825" y="4030663"/>
          <p14:tracePt t="50786" x="2386013" y="4116388"/>
          <p14:tracePt t="50798" x="2371725" y="4146550"/>
          <p14:tracePt t="50817" x="2363788" y="4200525"/>
          <p14:tracePt t="50835" x="2347913" y="4256088"/>
          <p14:tracePt t="50853" x="2332038" y="4302125"/>
          <p14:tracePt t="50865" x="2324100" y="4332288"/>
          <p14:tracePt t="50883" x="2316163" y="4386263"/>
          <p14:tracePt t="50902" x="2309813" y="4464050"/>
          <p14:tracePt t="50920" x="2309813" y="4533900"/>
          <p14:tracePt t="50932" x="2309813" y="4564063"/>
          <p14:tracePt t="50932" x="2309813" y="4572000"/>
          <p14:tracePt t="50950" x="2309813" y="4602163"/>
          <p14:tracePt t="50968" x="2309813" y="4633913"/>
          <p14:tracePt t="50987" x="2309813" y="4664075"/>
          <p14:tracePt t="50999" x="2309813" y="4687888"/>
          <p14:tracePt t="51017" x="2309813" y="4725988"/>
          <p14:tracePt t="51035" x="2301875" y="4779963"/>
          <p14:tracePt t="51053" x="2301875" y="4819650"/>
          <p14:tracePt t="51065" x="2301875" y="4849813"/>
          <p14:tracePt t="51084" x="2301875" y="4881563"/>
          <p14:tracePt t="51084" x="2301875" y="4887913"/>
          <p14:tracePt t="51102" x="2301875" y="4919663"/>
          <p14:tracePt t="51120" x="2309813" y="4949825"/>
          <p14:tracePt t="51132" x="2324100" y="4973638"/>
          <p14:tracePt t="51150" x="2355850" y="5003800"/>
          <p14:tracePt t="51169" x="2393950" y="5019675"/>
          <p14:tracePt t="51187" x="2439988" y="5027613"/>
          <p14:tracePt t="51199" x="2471738" y="5035550"/>
          <p14:tracePt t="51217" x="2501900" y="5035550"/>
          <p14:tracePt t="51235" x="2533650" y="5035550"/>
          <p14:tracePt t="51253" x="2541588" y="5035550"/>
          <p14:tracePt t="51266" x="2547938" y="5035550"/>
          <p14:tracePt t="51380" x="2547938" y="5043488"/>
          <p14:tracePt t="51389" x="2547938" y="5051425"/>
          <p14:tracePt t="51396" x="2541588" y="5057775"/>
          <p14:tracePt t="51402" x="2541588" y="5065713"/>
          <p14:tracePt t="52691" x="2533650" y="5065713"/>
          <p14:tracePt t="52695" x="2525713" y="5065713"/>
          <p14:tracePt t="52704" x="2517775" y="5065713"/>
          <p14:tracePt t="52713" x="2509838" y="5065713"/>
          <p14:tracePt t="52737" x="2501900" y="5065713"/>
          <p14:tracePt t="52790" x="2493963" y="5065713"/>
          <p14:tracePt t="52806" x="2486025" y="5065713"/>
          <p14:tracePt t="52808" x="2486025" y="5057775"/>
          <p14:tracePt t="52818" x="2486025" y="5051425"/>
          <p14:tracePt t="52822" x="2479675" y="5051425"/>
          <p14:tracePt t="52837" x="2479675" y="5043488"/>
          <p14:tracePt t="52837" x="2471738" y="5035550"/>
          <p14:tracePt t="52855" x="2463800" y="5019675"/>
          <p14:tracePt t="52867" x="2463800" y="5003800"/>
          <p14:tracePt t="52885" x="2455863" y="4989513"/>
          <p14:tracePt t="52904" x="2455863" y="4981575"/>
          <p14:tracePt t="52922" x="2447925" y="4965700"/>
          <p14:tracePt t="52934" x="2439988" y="4957763"/>
          <p14:tracePt t="52952" x="2425700" y="4949825"/>
          <p14:tracePt t="52973" x="2425700" y="4943475"/>
          <p14:tracePt t="52989" x="2417763" y="4935538"/>
          <p14:tracePt t="53001" x="2417763" y="4927600"/>
          <p14:tracePt t="53019" x="2401888" y="4927600"/>
          <p14:tracePt t="53119" x="2401888" y="4919663"/>
          <p14:tracePt t="53128" x="2409825" y="4919663"/>
          <p14:tracePt t="53130" x="2409825" y="4911725"/>
          <p14:tracePt t="53134" x="2425700" y="4903788"/>
          <p14:tracePt t="53152" x="2479675" y="4873625"/>
          <p14:tracePt t="53171" x="2533650" y="4857750"/>
          <p14:tracePt t="53189" x="2579688" y="4841875"/>
          <p14:tracePt t="53201" x="2595563" y="4841875"/>
          <p14:tracePt t="53201" x="2601913" y="4841875"/>
          <p14:tracePt t="53219" x="2609850" y="4833938"/>
          <p14:tracePt t="53281" x="2617788" y="4833938"/>
          <p14:tracePt t="53313" x="2625725" y="4833938"/>
          <p14:tracePt t="53322" x="2633663" y="4833938"/>
          <p14:tracePt t="53446" x="2641600" y="4833938"/>
          <p14:tracePt t="53462" x="2649538" y="4833938"/>
          <p14:tracePt t="53628" x="2641600" y="4833938"/>
          <p14:tracePt t="53632" x="2633663" y="4833938"/>
          <p14:tracePt t="53634" x="2625725" y="4833938"/>
          <p14:tracePt t="53638" x="2617788" y="4833938"/>
          <p14:tracePt t="53656" x="2571750" y="4849813"/>
          <p14:tracePt t="53668" x="2555875" y="4849813"/>
          <p14:tracePt t="53699" x="2547938" y="4849813"/>
          <p14:tracePt t="53704" x="2541588" y="4849813"/>
          <p14:tracePt t="53723" x="2471738" y="4811713"/>
          <p14:tracePt t="53735" x="2409825" y="4787900"/>
          <p14:tracePt t="53753" x="2363788" y="4772025"/>
          <p14:tracePt t="53753" x="2355850" y="4772025"/>
          <p14:tracePt t="53779" x="2347913" y="4772025"/>
          <p14:tracePt t="53837" x="2347913" y="4765675"/>
          <p14:tracePt t="53846" x="2347913" y="4757738"/>
          <p14:tracePt t="53850" x="2347913" y="4749800"/>
          <p14:tracePt t="53856" x="2347913" y="4725988"/>
          <p14:tracePt t="53868" x="2347913" y="4672013"/>
          <p14:tracePt t="53886" x="2332038" y="4618038"/>
          <p14:tracePt t="53905" x="2324100" y="4579938"/>
          <p14:tracePt t="53923" x="2316163" y="4525963"/>
          <p14:tracePt t="53923" x="2309813" y="4518025"/>
          <p14:tracePt t="53935" x="2309813" y="4479925"/>
          <p14:tracePt t="53935" x="2309813" y="4471988"/>
          <p14:tracePt t="53953" x="2301875" y="4386263"/>
          <p14:tracePt t="53972" x="2293938" y="4316413"/>
          <p14:tracePt t="53990" x="2293938" y="4248150"/>
          <p14:tracePt t="54002" x="2293938" y="4200525"/>
          <p14:tracePt t="54020" x="2293938" y="4140200"/>
          <p14:tracePt t="54039" x="2293938" y="4086225"/>
          <p14:tracePt t="54056" x="2293938" y="4038600"/>
          <p14:tracePt t="54069" x="2293938" y="4008438"/>
          <p14:tracePt t="54087" x="2293938" y="3970338"/>
          <p14:tracePt t="54105" x="2293938" y="3930650"/>
          <p14:tracePt t="54123" x="2301875" y="3900488"/>
          <p14:tracePt t="54135" x="2301875" y="3892550"/>
          <p14:tracePt t="54153" x="2309813" y="3868738"/>
          <p14:tracePt t="54172" x="2309813" y="3854450"/>
          <p14:tracePt t="54190" x="2316163" y="3838575"/>
          <p14:tracePt t="54202" x="2316163" y="3822700"/>
          <p14:tracePt t="54220" x="2324100" y="3806825"/>
          <p14:tracePt t="54239" x="2324100" y="3800475"/>
          <p14:tracePt t="54381" x="2324100" y="3806825"/>
          <p14:tracePt t="54383" x="2324100" y="3814763"/>
          <p14:tracePt t="54387" x="2324100" y="3822700"/>
          <p14:tracePt t="54390" x="2324100" y="3830638"/>
          <p14:tracePt t="54402" x="2316163" y="3854450"/>
          <p14:tracePt t="54420" x="2309813" y="3884613"/>
          <p14:tracePt t="54439" x="2309813" y="3914775"/>
          <p14:tracePt t="54457" x="2309813" y="3954463"/>
          <p14:tracePt t="54469" x="2309813" y="3970338"/>
          <p14:tracePt t="54487" x="2309813" y="3984625"/>
          <p14:tracePt t="54776" x="2309813" y="3992563"/>
          <p14:tracePt t="54781" x="2309813" y="4000500"/>
          <p14:tracePt t="54783" x="2309813" y="4008438"/>
          <p14:tracePt t="54790" x="2309813" y="4030663"/>
          <p14:tracePt t="54802" x="2301875" y="4078288"/>
          <p14:tracePt t="54821" x="2293938" y="4140200"/>
          <p14:tracePt t="54839" x="2293938" y="4194175"/>
          <p14:tracePt t="54857" x="2286000" y="4248150"/>
          <p14:tracePt t="54869" x="2278063" y="4278313"/>
          <p14:tracePt t="54887" x="2270125" y="4316413"/>
          <p14:tracePt t="54906" x="2262188" y="4364038"/>
          <p14:tracePt t="54924" x="2262188" y="4402138"/>
          <p14:tracePt t="54924" x="2262188" y="4410075"/>
          <p14:tracePt t="54936" x="2262188" y="4432300"/>
          <p14:tracePt t="54936" x="2262188" y="4440238"/>
          <p14:tracePt t="54954" x="2262188" y="4486275"/>
          <p14:tracePt t="54972" x="2262188" y="4525963"/>
          <p14:tracePt t="54991" x="2270125" y="4564063"/>
          <p14:tracePt t="55003" x="2286000" y="4587875"/>
          <p14:tracePt t="55021" x="2293938" y="4625975"/>
          <p14:tracePt t="55039" x="2309813" y="4649788"/>
          <p14:tracePt t="55057" x="2316163" y="4657725"/>
          <p14:tracePt t="55069" x="2316163" y="4664075"/>
          <p14:tracePt t="55088" x="2316163" y="4672013"/>
          <p14:tracePt t="55452" x="2316163" y="4679950"/>
          <p14:tracePt t="55457" x="2316163" y="4687888"/>
          <p14:tracePt t="55464" x="2316163" y="4695825"/>
          <p14:tracePt t="55470" x="2316163" y="4703763"/>
          <p14:tracePt t="55491" x="2324100" y="4711700"/>
          <p14:tracePt t="55507" x="2324100" y="4718050"/>
          <p14:tracePt t="55525" x="2324100" y="4725988"/>
          <p14:tracePt t="55582" x="2332038" y="4725988"/>
          <p14:tracePt t="55593" x="2339975" y="4725988"/>
          <p14:tracePt t="55598" x="2347913" y="4725988"/>
          <p14:tracePt t="55600" x="2355850" y="4725988"/>
          <p14:tracePt t="55604" x="2363788" y="4725988"/>
          <p14:tracePt t="55621" x="2393950" y="4733925"/>
          <p14:tracePt t="55640" x="2425700" y="4741863"/>
          <p14:tracePt t="55658" x="2455863" y="4749800"/>
          <p14:tracePt t="55670" x="2479675" y="4749800"/>
          <p14:tracePt t="55688" x="2501900" y="4749800"/>
          <p14:tracePt t="55707" x="2525713" y="4749800"/>
          <p14:tracePt t="55725" x="2555875" y="4733925"/>
          <p14:tracePt t="55737" x="2571750" y="4733925"/>
          <p14:tracePt t="55755" x="2587625" y="4733925"/>
          <p14:tracePt t="55773" x="2609850" y="4725988"/>
          <p14:tracePt t="55791" x="2633663" y="4725988"/>
          <p14:tracePt t="55803" x="2657475" y="4725988"/>
          <p14:tracePt t="55822" x="2703513" y="4725988"/>
          <p14:tracePt t="55840" x="2733675" y="4725988"/>
          <p14:tracePt t="55858" x="2765425" y="4718050"/>
          <p14:tracePt t="55870" x="2779713" y="4718050"/>
          <p14:tracePt t="55888" x="2803525" y="4711700"/>
          <p14:tracePt t="55907" x="2819400" y="4711700"/>
          <p14:tracePt t="55925" x="2827338" y="4711700"/>
          <p14:tracePt t="55925" x="2833688" y="4711700"/>
          <p14:tracePt t="59465" x="2841625" y="4711700"/>
          <p14:tracePt t="59469" x="2849563" y="4711700"/>
          <p14:tracePt t="59470" x="2849563" y="4718050"/>
          <p14:tracePt t="59474" x="2857500" y="4725988"/>
          <p14:tracePt t="59492" x="2873375" y="4741863"/>
          <p14:tracePt t="59510" x="2881313" y="4741863"/>
          <p14:tracePt t="59523" x="2881313" y="4749800"/>
          <p14:tracePt t="59541" x="2903538" y="4757738"/>
          <p14:tracePt t="59559" x="2935288" y="4772025"/>
          <p14:tracePt t="59577" x="2949575" y="4779963"/>
          <p14:tracePt t="59589" x="2965450" y="4779963"/>
          <p14:tracePt t="59607" x="2981325" y="4779963"/>
          <p14:tracePt t="59626" x="3011488" y="4787900"/>
          <p14:tracePt t="59644" x="3057525" y="4795838"/>
          <p14:tracePt t="59656" x="3081338" y="4803775"/>
          <p14:tracePt t="59674" x="3127375" y="4803775"/>
          <p14:tracePt t="59692" x="3181350" y="4803775"/>
          <p14:tracePt t="59711" x="3228975" y="4803775"/>
          <p14:tracePt t="59711" x="3235325" y="4803775"/>
          <p14:tracePt t="59723" x="3267075" y="4803775"/>
          <p14:tracePt t="59741" x="3321050" y="4803775"/>
          <p14:tracePt t="59759" x="3382963" y="4803775"/>
          <p14:tracePt t="59777" x="3452813" y="4795838"/>
          <p14:tracePt t="59789" x="3498850" y="4779963"/>
          <p14:tracePt t="59808" x="3590925" y="4733925"/>
          <p14:tracePt t="59826" x="3752850" y="4633913"/>
          <p14:tracePt t="59844" x="3930650" y="4494213"/>
          <p14:tracePt t="59856" x="4038600" y="4378325"/>
          <p14:tracePt t="59874" x="4240213" y="4146550"/>
          <p14:tracePt t="59893" x="4440238" y="3884613"/>
          <p14:tracePt t="59911" x="4649788" y="3606800"/>
          <p14:tracePt t="59923" x="4749800" y="3467100"/>
          <p14:tracePt t="59923" x="4765675" y="3452813"/>
          <p14:tracePt t="59941" x="4903788" y="3228975"/>
          <p14:tracePt t="59959" x="4997450" y="3097213"/>
          <p14:tracePt t="59977" x="5081588" y="2989263"/>
          <p14:tracePt t="59990" x="5135563" y="2895600"/>
          <p14:tracePt t="59990" x="5143500" y="2887663"/>
          <p14:tracePt t="60008" x="5235575" y="2733675"/>
          <p14:tracePt t="60026" x="5313363" y="2595563"/>
          <p14:tracePt t="60026" x="5321300" y="2579688"/>
          <p14:tracePt t="60044" x="5405438" y="2417763"/>
          <p14:tracePt t="60056" x="5475288" y="2301875"/>
          <p14:tracePt t="60075" x="5599113" y="2092325"/>
          <p14:tracePt t="60093" x="5730875" y="1854200"/>
          <p14:tracePt t="60093" x="5745163" y="1846263"/>
          <p14:tracePt t="60111" x="5915025" y="1520825"/>
          <p14:tracePt t="60111" x="5915025" y="1514475"/>
          <p14:tracePt t="60123" x="6038850" y="1282700"/>
          <p14:tracePt t="60141" x="6154738" y="1003300"/>
          <p14:tracePt t="60159" x="6194425" y="795338"/>
          <p14:tracePt t="60178" x="6200775" y="533400"/>
          <p14:tracePt t="60178" x="6200775" y="517525"/>
          <p14:tracePt t="60190" x="6224588" y="247650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2DAFCB5-52A2-0E45-A9D7-D2557178EA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7670590" cy="1284182"/>
          </a:xfrm>
        </p:spPr>
        <p:txBody>
          <a:bodyPr/>
          <a:lstStyle/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Start of doubly fed Induction machine</a:t>
            </a:r>
          </a:p>
          <a:p>
            <a:pPr lvl="1"/>
            <a:r>
              <a:rPr lang="en-US" dirty="0"/>
              <a:t>Start of IM with Y/D change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F3CDEC-6795-698A-62B7-1037309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 of circuit with time relay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ED9EB9-CB38-EAD3-EE62-1FE6A60D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22" y="2674868"/>
            <a:ext cx="2876611" cy="35324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105CF3-3996-E64F-1C33-A0F49E56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3" y="3713310"/>
            <a:ext cx="4630595" cy="14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48"/>
    </mc:Choice>
    <mc:Fallback xmlns="">
      <p:transition spd="slow" advTm="134748"/>
    </mc:Fallback>
  </mc:AlternateContent>
  <p:extLst>
    <p:ext uri="{3A86A75C-4F4B-4683-9AE1-C65F6400EC91}">
      <p14:laserTraceLst xmlns:p14="http://schemas.microsoft.com/office/powerpoint/2010/main">
        <p14:tracePtLst>
          <p14:tracePt t="11178" x="5970588" y="23813"/>
          <p14:tracePt t="11179" x="5962650" y="23813"/>
          <p14:tracePt t="11184" x="5908675" y="100013"/>
          <p14:tracePt t="11196" x="5768975" y="293688"/>
          <p14:tracePt t="11214" x="5545138" y="601663"/>
          <p14:tracePt t="11226" x="5391150" y="795338"/>
          <p14:tracePt t="11227" x="5375275" y="811213"/>
          <p14:tracePt t="11245" x="5159375" y="1073150"/>
          <p14:tracePt t="11263" x="4957763" y="1304925"/>
          <p14:tracePt t="11281" x="4787900" y="1490663"/>
          <p14:tracePt t="11293" x="4703763" y="1574800"/>
          <p14:tracePt t="11311" x="4618038" y="1668463"/>
          <p14:tracePt t="11312" x="4602163" y="1684338"/>
          <p14:tracePt t="11330" x="4525963" y="1776413"/>
          <p14:tracePt t="11348" x="4440238" y="1860550"/>
          <p14:tracePt t="11360" x="4371975" y="1922463"/>
          <p14:tracePt t="11378" x="4278313" y="1984375"/>
          <p14:tracePt t="11396" x="4154488" y="2030413"/>
          <p14:tracePt t="11397" x="4154488" y="2038350"/>
          <p14:tracePt t="11415" x="4000500" y="2070100"/>
          <p14:tracePt t="11427" x="3884613" y="2085975"/>
          <p14:tracePt t="11445" x="3730625" y="2116138"/>
          <p14:tracePt t="11463" x="3606800" y="2146300"/>
          <p14:tracePt t="11481" x="3514725" y="2178050"/>
          <p14:tracePt t="11493" x="3459163" y="2193925"/>
          <p14:tracePt t="11494" x="3444875" y="2193925"/>
          <p14:tracePt t="11512" x="3359150" y="2216150"/>
          <p14:tracePt t="11530" x="3267075" y="2232025"/>
          <p14:tracePt t="11548" x="3189288" y="2247900"/>
          <p14:tracePt t="11560" x="3151188" y="2255838"/>
          <p14:tracePt t="11578" x="3073400" y="2270125"/>
          <p14:tracePt t="11597" x="3003550" y="2293938"/>
          <p14:tracePt t="11615" x="2919413" y="2309813"/>
          <p14:tracePt t="11627" x="2841625" y="2324100"/>
          <p14:tracePt t="11645" x="2717800" y="2347913"/>
          <p14:tracePt t="11664" x="2587625" y="2355850"/>
          <p14:tracePt t="11681" x="2486025" y="2378075"/>
          <p14:tracePt t="11682" x="2479675" y="2378075"/>
          <p14:tracePt t="11694" x="2432050" y="2386013"/>
          <p14:tracePt t="11712" x="2339975" y="2401888"/>
          <p14:tracePt t="11730" x="2208213" y="2409825"/>
          <p14:tracePt t="11748" x="2078038" y="2409825"/>
          <p14:tracePt t="11760" x="2000250" y="2409825"/>
          <p14:tracePt t="11779" x="1884363" y="2409825"/>
          <p14:tracePt t="11797" x="1784350" y="2409825"/>
          <p14:tracePt t="11815" x="1684338" y="2409825"/>
          <p14:tracePt t="11827" x="1614488" y="2409825"/>
          <p14:tracePt t="11845" x="1528763" y="2393950"/>
          <p14:tracePt t="11846" x="1520825" y="2393950"/>
          <p14:tracePt t="11863" x="1452563" y="2378075"/>
          <p14:tracePt t="11864" x="1444625" y="2378075"/>
          <p14:tracePt t="11882" x="1366838" y="2347913"/>
          <p14:tracePt t="11894" x="1312863" y="2332038"/>
          <p14:tracePt t="11912" x="1243013" y="2316163"/>
          <p14:tracePt t="11930" x="1189038" y="2301875"/>
          <p14:tracePt t="11948" x="1150938" y="2293938"/>
          <p14:tracePt t="11961" x="1119188" y="2286000"/>
          <p14:tracePt t="11979" x="1073150" y="2270125"/>
          <p14:tracePt t="11997" x="1035050" y="2262188"/>
          <p14:tracePt t="12015" x="1011238" y="2255838"/>
          <p14:tracePt t="12027" x="1003300" y="2247900"/>
          <p14:tracePt t="12028" x="996950" y="2247900"/>
          <p14:tracePt t="12046" x="989013" y="2232025"/>
          <p14:tracePt t="12064" x="981075" y="2232025"/>
          <p14:tracePt t="12181" x="989013" y="2232025"/>
          <p14:tracePt t="12185" x="996950" y="2232025"/>
          <p14:tracePt t="12188" x="1003300" y="2232025"/>
          <p14:tracePt t="12197" x="1042988" y="2224088"/>
          <p14:tracePt t="12215" x="1089025" y="2224088"/>
          <p14:tracePt t="12216" x="1096963" y="2224088"/>
          <p14:tracePt t="12228" x="1112838" y="2224088"/>
          <p14:tracePt t="12228" x="1119188" y="2224088"/>
          <p14:tracePt t="12312" x="1119188" y="2216150"/>
          <p14:tracePt t="12343" x="1127125" y="2216150"/>
          <p14:tracePt t="12354" x="1135063" y="2216150"/>
          <p14:tracePt t="12360" x="1135063" y="2208213"/>
          <p14:tracePt t="12361" x="1143000" y="2208213"/>
          <p14:tracePt t="12379" x="1196975" y="2193925"/>
          <p14:tracePt t="12397" x="1258888" y="2178050"/>
          <p14:tracePt t="12416" x="1304925" y="2162175"/>
          <p14:tracePt t="12428" x="1350963" y="2154238"/>
          <p14:tracePt t="12446" x="1428750" y="2132013"/>
          <p14:tracePt t="12464" x="1506538" y="2116138"/>
          <p14:tracePt t="12482" x="1574800" y="2100263"/>
          <p14:tracePt t="12494" x="1606550" y="2100263"/>
          <p14:tracePt t="12513" x="1644650" y="2085975"/>
          <p14:tracePt t="12531" x="1660525" y="2085975"/>
          <p14:tracePt t="12570" x="1668463" y="2085975"/>
          <p14:tracePt t="12578" x="1668463" y="2078038"/>
          <p14:tracePt t="12580" x="1676400" y="2078038"/>
          <p14:tracePt t="12598" x="1698625" y="2070100"/>
          <p14:tracePt t="12616" x="1706563" y="2062163"/>
          <p14:tracePt t="12628" x="1714500" y="2062163"/>
          <p14:tracePt t="12795" x="1722438" y="2062163"/>
          <p14:tracePt t="12796" x="1722438" y="2054225"/>
          <p14:tracePt t="12798" x="1730375" y="2046288"/>
          <p14:tracePt t="12816" x="1744663" y="2030413"/>
          <p14:tracePt t="13474" x="1738313" y="2030413"/>
          <p14:tracePt t="13478" x="1730375" y="2030413"/>
          <p14:tracePt t="13480" x="1722438" y="2030413"/>
          <p14:tracePt t="13483" x="1714500" y="2030413"/>
          <p14:tracePt t="13495" x="1690688" y="2038350"/>
          <p14:tracePt t="13514" x="1668463" y="2046288"/>
          <p14:tracePt t="13532" x="1660525" y="2046288"/>
          <p14:tracePt t="13550" x="1652588" y="2046288"/>
          <p14:tracePt t="13551" x="1652588" y="2054225"/>
          <p14:tracePt t="13562" x="1644650" y="2054225"/>
          <p14:tracePt t="13580" x="1622425" y="2054225"/>
          <p14:tracePt t="13599" x="1598613" y="2062163"/>
          <p14:tracePt t="13617" x="1582738" y="2062163"/>
          <p14:tracePt t="13629" x="1574800" y="2062163"/>
          <p14:tracePt t="13647" x="1560513" y="2070100"/>
          <p14:tracePt t="13665" x="1544638" y="2070100"/>
          <p14:tracePt t="13683" x="1528763" y="2070100"/>
          <p14:tracePt t="13695" x="1520825" y="2070100"/>
          <p14:tracePt t="13714" x="1506538" y="2070100"/>
          <p14:tracePt t="13732" x="1498600" y="2070100"/>
          <p14:tracePt t="13750" x="1490663" y="2070100"/>
          <p14:tracePt t="13762" x="1482725" y="2070100"/>
          <p14:tracePt t="13781" x="1458913" y="2070100"/>
          <p14:tracePt t="13799" x="1436688" y="2070100"/>
          <p14:tracePt t="13817" x="1412875" y="2070100"/>
          <p14:tracePt t="13829" x="1398588" y="2070100"/>
          <p14:tracePt t="13847" x="1382713" y="2070100"/>
          <p14:tracePt t="13865" x="1366838" y="2070100"/>
          <p14:tracePt t="13884" x="1350963" y="2070100"/>
          <p14:tracePt t="13928" x="1343025" y="2070100"/>
          <p14:tracePt t="13961" x="1336675" y="2070100"/>
          <p14:tracePt t="14078" x="1328738" y="2070100"/>
          <p14:tracePt t="14427" x="1320800" y="2070100"/>
          <p14:tracePt t="15535" x="1328738" y="2070100"/>
          <p14:tracePt t="15540" x="1336675" y="2070100"/>
          <p14:tracePt t="15543" x="1343025" y="2070100"/>
          <p14:tracePt t="15552" x="1358900" y="2070100"/>
          <p14:tracePt t="15564" x="1374775" y="2070100"/>
          <p14:tracePt t="15582" x="1390650" y="2070100"/>
          <p14:tracePt t="15601" x="1404938" y="2070100"/>
          <p14:tracePt t="15619" x="1412875" y="2070100"/>
          <p14:tracePt t="15631" x="1444625" y="2070100"/>
          <p14:tracePt t="15649" x="1490663" y="2070100"/>
          <p14:tracePt t="15667" x="1544638" y="2078038"/>
          <p14:tracePt t="15685" x="1568450" y="2078038"/>
          <p14:tracePt t="15747" x="1574800" y="2078038"/>
          <p14:tracePt t="15755" x="1582738" y="2078038"/>
          <p14:tracePt t="15759" x="1590675" y="2078038"/>
          <p14:tracePt t="15764" x="1598613" y="2078038"/>
          <p14:tracePt t="15783" x="1636713" y="2085975"/>
          <p14:tracePt t="15801" x="1668463" y="2092325"/>
          <p14:tracePt t="15819" x="1676400" y="2092325"/>
          <p14:tracePt t="15831" x="1684338" y="2092325"/>
          <p14:tracePt t="15849" x="1706563" y="2092325"/>
          <p14:tracePt t="15868" x="1744663" y="2092325"/>
          <p14:tracePt t="15886" x="1776413" y="2092325"/>
          <p14:tracePt t="15898" x="1800225" y="2092325"/>
          <p14:tracePt t="15916" x="1814513" y="2092325"/>
          <p14:tracePt t="15934" x="1822450" y="2085975"/>
          <p14:tracePt t="15952" x="1830388" y="2085975"/>
          <p14:tracePt t="15975" x="1838325" y="2085975"/>
          <p14:tracePt t="16021" x="1846263" y="2085975"/>
          <p14:tracePt t="16120" x="1854200" y="2085975"/>
          <p14:tracePt t="16123" x="1854200" y="2078038"/>
          <p14:tracePt t="16127" x="1860550" y="2078038"/>
          <p14:tracePt t="16135" x="1892300" y="2054225"/>
          <p14:tracePt t="16153" x="1970088" y="2030413"/>
          <p14:tracePt t="16165" x="1976438" y="2024063"/>
          <p14:tracePt t="16969" x="1984375" y="2024063"/>
          <p14:tracePt t="16976" x="1992313" y="2024063"/>
          <p14:tracePt t="16978" x="1992313" y="2016125"/>
          <p14:tracePt t="16984" x="2000250" y="2016125"/>
          <p14:tracePt t="17002" x="2030413" y="1992313"/>
          <p14:tracePt t="17014" x="2046288" y="1992313"/>
          <p14:tracePt t="17032" x="2062163" y="1984375"/>
          <p14:tracePt t="17051" x="2070100" y="1984375"/>
          <p14:tracePt t="17069" x="2078038" y="1976438"/>
          <p14:tracePt t="17087" x="2078038" y="1970088"/>
          <p14:tracePt t="17099" x="2085975" y="1970088"/>
          <p14:tracePt t="17117" x="2108200" y="1970088"/>
          <p14:tracePt t="17118" x="2116138" y="1970088"/>
          <p14:tracePt t="17136" x="2170113" y="1970088"/>
          <p14:tracePt t="17148" x="2193925" y="1970088"/>
          <p14:tracePt t="17166" x="2208213" y="1970088"/>
          <p14:tracePt t="18044" x="2216150" y="1970088"/>
          <p14:tracePt t="18052" x="2224088" y="1970088"/>
          <p14:tracePt t="18056" x="2232025" y="1970088"/>
          <p14:tracePt t="18058" x="2239963" y="1970088"/>
          <p14:tracePt t="18070" x="2278063" y="1970088"/>
          <p14:tracePt t="18082" x="2316163" y="1962150"/>
          <p14:tracePt t="18100" x="2347913" y="1962150"/>
          <p14:tracePt t="18118" x="2378075" y="1962150"/>
          <p14:tracePt t="18137" x="2409825" y="1962150"/>
          <p14:tracePt t="18149" x="2432050" y="1970088"/>
          <p14:tracePt t="18167" x="2439988" y="1976438"/>
          <p14:tracePt t="18185" x="2463800" y="1976438"/>
          <p14:tracePt t="18203" x="2471738" y="1984375"/>
          <p14:tracePt t="18215" x="2479675" y="1984375"/>
          <p14:tracePt t="18234" x="2501900" y="1984375"/>
          <p14:tracePt t="18252" x="2517775" y="1984375"/>
          <p14:tracePt t="18270" x="2533650" y="1984375"/>
          <p14:tracePt t="18282" x="2541588" y="1984375"/>
          <p14:tracePt t="18305" x="2547938" y="1984375"/>
          <p14:tracePt t="18346" x="2555875" y="1984375"/>
          <p14:tracePt t="18385" x="2563813" y="1984375"/>
          <p14:tracePt t="18400" x="2571750" y="1984375"/>
          <p14:tracePt t="18410" x="2579688" y="1984375"/>
          <p14:tracePt t="18416" x="2587625" y="1984375"/>
          <p14:tracePt t="18427" x="2595563" y="1984375"/>
          <p14:tracePt t="18445" x="2601913" y="1984375"/>
          <p14:tracePt t="18514" x="2609850" y="1984375"/>
          <p14:tracePt t="19032" x="2617788" y="1984375"/>
          <p14:tracePt t="19038" x="2625725" y="1984375"/>
          <p14:tracePt t="19042" x="2633663" y="1984375"/>
          <p14:tracePt t="19053" x="2657475" y="1984375"/>
          <p14:tracePt t="19071" x="2711450" y="1984375"/>
          <p14:tracePt t="19083" x="2741613" y="1984375"/>
          <p14:tracePt t="19101" x="2779713" y="1976438"/>
          <p14:tracePt t="19119" x="2811463" y="1970088"/>
          <p14:tracePt t="19137" x="2827338" y="1970088"/>
          <p14:tracePt t="19150" x="2833688" y="1970088"/>
          <p14:tracePt t="19526" x="2841625" y="1970088"/>
          <p14:tracePt t="19527" x="2841625" y="1962150"/>
          <p14:tracePt t="19535" x="2849563" y="1962150"/>
          <p14:tracePt t="19542" x="2857500" y="1962150"/>
          <p14:tracePt t="19550" x="2865438" y="1962150"/>
          <p14:tracePt t="19551" x="2873375" y="1962150"/>
          <p14:tracePt t="19568" x="2887663" y="1954213"/>
          <p14:tracePt t="19586" x="2895600" y="1954213"/>
          <p14:tracePt t="19605" x="2911475" y="1954213"/>
          <p14:tracePt t="19617" x="2919413" y="1954213"/>
          <p14:tracePt t="19635" x="2935288" y="1954213"/>
          <p14:tracePt t="19677" x="2943225" y="1954213"/>
          <p14:tracePt t="19695" x="2949575" y="1954213"/>
          <p14:tracePt t="19712" x="2957513" y="1954213"/>
          <p14:tracePt t="19813" x="2965450" y="1954213"/>
          <p14:tracePt t="19819" x="2965450" y="1962150"/>
          <p14:tracePt t="19827" x="2973388" y="1962150"/>
          <p14:tracePt t="19836" x="2981325" y="1962150"/>
          <p14:tracePt t="19842" x="2989263" y="1962150"/>
          <p14:tracePt t="19853" x="3003550" y="1962150"/>
          <p14:tracePt t="19872" x="3011488" y="1962150"/>
          <p14:tracePt t="19884" x="3027363" y="1962150"/>
          <p14:tracePt t="19902" x="3051175" y="1962150"/>
          <p14:tracePt t="19920" x="3105150" y="1954213"/>
          <p14:tracePt t="19938" x="3181350" y="1954213"/>
          <p14:tracePt t="19939" x="3189288" y="1954213"/>
          <p14:tracePt t="19950" x="3275013" y="1970088"/>
          <p14:tracePt t="19951" x="3282950" y="1970088"/>
          <p14:tracePt t="19969" x="3452813" y="2008188"/>
          <p14:tracePt t="19987" x="3614738" y="2030413"/>
          <p14:tracePt t="20005" x="3854450" y="2038350"/>
          <p14:tracePt t="20017" x="4062413" y="2046288"/>
          <p14:tracePt t="20018" x="4078288" y="2046288"/>
          <p14:tracePt t="20035" x="4302125" y="2046288"/>
          <p14:tracePt t="20036" x="4316413" y="2046288"/>
          <p14:tracePt t="20054" x="4425950" y="2046288"/>
          <p14:tracePt t="20072" x="4440238" y="2046288"/>
          <p14:tracePt t="20102" x="4440238" y="2038350"/>
          <p14:tracePt t="20108" x="4432300" y="2038350"/>
          <p14:tracePt t="20120" x="4378325" y="2024063"/>
          <p14:tracePt t="20121" x="4371975" y="2024063"/>
          <p14:tracePt t="20139" x="4216400" y="2016125"/>
          <p14:tracePt t="20151" x="4070350" y="2016125"/>
          <p14:tracePt t="20169" x="3822700" y="2008188"/>
          <p14:tracePt t="20187" x="3506788" y="2016125"/>
          <p14:tracePt t="20205" x="3213100" y="2062163"/>
          <p14:tracePt t="20206" x="3197225" y="2070100"/>
          <p14:tracePt t="20217" x="3043238" y="2092325"/>
          <p14:tracePt t="20218" x="3035300" y="2092325"/>
          <p14:tracePt t="20236" x="2911475" y="2116138"/>
          <p14:tracePt t="20254" x="2881313" y="2132013"/>
          <p14:tracePt t="20300" x="2887663" y="2132013"/>
          <p14:tracePt t="20303" x="2895600" y="2132013"/>
          <p14:tracePt t="20304" x="2903538" y="2132013"/>
          <p14:tracePt t="20321" x="2989263" y="2116138"/>
          <p14:tracePt t="20339" x="3151188" y="2085975"/>
          <p14:tracePt t="20351" x="3289300" y="2085975"/>
          <p14:tracePt t="20369" x="3575050" y="2078038"/>
          <p14:tracePt t="20387" x="3900488" y="2062163"/>
          <p14:tracePt t="20406" x="4116388" y="2054225"/>
          <p14:tracePt t="20418" x="4170363" y="2054225"/>
          <p14:tracePt t="20457" x="4162425" y="2054225"/>
          <p14:tracePt t="20460" x="4154488" y="2054225"/>
          <p14:tracePt t="20472" x="4086225" y="2070100"/>
          <p14:tracePt t="20485" x="4000500" y="2092325"/>
          <p14:tracePt t="20503" x="3884613" y="2124075"/>
          <p14:tracePt t="20521" x="3768725" y="2146300"/>
          <p14:tracePt t="20539" x="3660775" y="2162175"/>
          <p14:tracePt t="20551" x="3606800" y="2170113"/>
          <p14:tracePt t="20569" x="3575050" y="2170113"/>
          <p14:tracePt t="21094" x="3575050" y="2178050"/>
          <p14:tracePt t="21095" x="3568700" y="2178050"/>
          <p14:tracePt t="21100" x="3560763" y="2178050"/>
          <p14:tracePt t="21103" x="3552825" y="2185988"/>
          <p14:tracePt t="21121" x="3514725" y="2200275"/>
          <p14:tracePt t="21140" x="3475038" y="2216150"/>
          <p14:tracePt t="21152" x="3459163" y="2232025"/>
          <p14:tracePt t="21170" x="3421063" y="2255838"/>
          <p14:tracePt t="21188" x="3390900" y="2270125"/>
          <p14:tracePt t="21207" x="3367088" y="2293938"/>
          <p14:tracePt t="21207" x="3359150" y="2293938"/>
          <p14:tracePt t="21218" x="3328988" y="2316163"/>
          <p14:tracePt t="21237" x="3289300" y="2347913"/>
          <p14:tracePt t="21255" x="3275013" y="2355850"/>
          <p14:tracePt t="21273" x="3259138" y="2363788"/>
          <p14:tracePt t="21285" x="3251200" y="2363788"/>
          <p14:tracePt t="21304" x="3235325" y="2378075"/>
          <p14:tracePt t="21322" x="3213100" y="2393950"/>
          <p14:tracePt t="21340" x="3167063" y="2417763"/>
          <p14:tracePt t="21352" x="3151188" y="2432050"/>
          <p14:tracePt t="21370" x="3113088" y="2463800"/>
          <p14:tracePt t="21388" x="3089275" y="2501900"/>
          <p14:tracePt t="21389" x="3089275" y="2509838"/>
          <p14:tracePt t="21407" x="3057525" y="2547938"/>
          <p14:tracePt t="21419" x="3043238" y="2579688"/>
          <p14:tracePt t="21437" x="3011488" y="2641600"/>
          <p14:tracePt t="21455" x="2973388" y="2695575"/>
          <p14:tracePt t="21473" x="2935288" y="2765425"/>
          <p14:tracePt t="21485" x="2911475" y="2803525"/>
          <p14:tracePt t="21504" x="2881313" y="2865438"/>
          <p14:tracePt t="21522" x="2841625" y="2927350"/>
          <p14:tracePt t="21540" x="2811463" y="2957513"/>
          <p14:tracePt t="21552" x="2787650" y="2973388"/>
          <p14:tracePt t="21570" x="2765425" y="2989263"/>
          <p14:tracePt t="21589" x="2733675" y="3003550"/>
          <p14:tracePt t="21607" x="2711450" y="3019425"/>
          <p14:tracePt t="21620" x="2703513" y="3019425"/>
          <p14:tracePt t="21637" x="2703513" y="3027363"/>
          <p14:tracePt t="21655" x="2679700" y="3051175"/>
          <p14:tracePt t="21674" x="2663825" y="3097213"/>
          <p14:tracePt t="21686" x="2657475" y="3143250"/>
          <p14:tracePt t="21704" x="2657475" y="3235325"/>
          <p14:tracePt t="21722" x="2687638" y="3343275"/>
          <p14:tracePt t="21740" x="2725738" y="3421063"/>
          <p14:tracePt t="21752" x="2757488" y="3467100"/>
          <p14:tracePt t="21771" x="2795588" y="3514725"/>
          <p14:tracePt t="21789" x="2827338" y="3529013"/>
          <p14:tracePt t="21807" x="2841625" y="3536950"/>
          <p14:tracePt t="21819" x="2857500" y="3544888"/>
          <p14:tracePt t="21837" x="2887663" y="3544888"/>
          <p14:tracePt t="21856" x="2943225" y="3514725"/>
          <p14:tracePt t="21874" x="2981325" y="3490913"/>
          <p14:tracePt t="21886" x="3003550" y="3482975"/>
          <p14:tracePt t="21904" x="3027363" y="3452813"/>
          <p14:tracePt t="21922" x="3051175" y="3413125"/>
          <p14:tracePt t="21940" x="3051175" y="3382963"/>
          <p14:tracePt t="21952" x="3051175" y="3367088"/>
          <p14:tracePt t="21971" x="3051175" y="3343275"/>
          <p14:tracePt t="21989" x="3027363" y="3297238"/>
          <p14:tracePt t="22007" x="3003550" y="3267075"/>
          <p14:tracePt t="22019" x="2981325" y="3243263"/>
          <p14:tracePt t="22037" x="2957513" y="3221038"/>
          <p14:tracePt t="22056" x="2949575" y="3221038"/>
          <p14:tracePt t="22125" x="2943225" y="3221038"/>
          <p14:tracePt t="23011" x="2943225" y="3213100"/>
          <p14:tracePt t="23020" x="2943225" y="3205163"/>
          <p14:tracePt t="23022" x="2935288" y="3205163"/>
          <p14:tracePt t="23039" x="2857500" y="3127375"/>
          <p14:tracePt t="23057" x="2757488" y="3019425"/>
          <p14:tracePt t="23075" x="2711450" y="2965450"/>
          <p14:tracePt t="23087" x="2695575" y="2949575"/>
          <p14:tracePt t="23105" x="2687638" y="2935288"/>
          <p14:tracePt t="23123" x="2679700" y="2935288"/>
          <p14:tracePt t="23514" x="2679700" y="2927350"/>
          <p14:tracePt t="23522" x="2671763" y="2927350"/>
          <p14:tracePt t="23523" x="2671763" y="2919413"/>
          <p14:tracePt t="23525" x="2663825" y="2911475"/>
          <p14:tracePt t="23542" x="2617788" y="2857500"/>
          <p14:tracePt t="23554" x="2533650" y="2795588"/>
          <p14:tracePt t="23572" x="2378075" y="2687638"/>
          <p14:tracePt t="23573" x="2363788" y="2687638"/>
          <p14:tracePt t="23591" x="2247900" y="2601913"/>
          <p14:tracePt t="23609" x="2185988" y="2555875"/>
          <p14:tracePt t="23621" x="2170113" y="2533650"/>
          <p14:tracePt t="23639" x="2154238" y="2501900"/>
          <p14:tracePt t="23657" x="2154238" y="2479675"/>
          <p14:tracePt t="23658" x="2154238" y="2471738"/>
          <p14:tracePt t="23676" x="2162175" y="2447925"/>
          <p14:tracePt t="23688" x="2185988" y="2432050"/>
          <p14:tracePt t="23706" x="2224088" y="2417763"/>
          <p14:tracePt t="23724" x="2255838" y="2401888"/>
          <p14:tracePt t="23742" x="2278063" y="2393950"/>
          <p14:tracePt t="23754" x="2286000" y="2386013"/>
          <p14:tracePt t="23773" x="2293938" y="2386013"/>
          <p14:tracePt t="24227" x="2293938" y="2378075"/>
          <p14:tracePt t="24233" x="2293938" y="2371725"/>
          <p14:tracePt t="24235" x="2293938" y="2363788"/>
          <p14:tracePt t="24240" x="2262188" y="2332038"/>
          <p14:tracePt t="24258" x="2178050" y="2224088"/>
          <p14:tracePt t="24276" x="2092325" y="2124075"/>
          <p14:tracePt t="24288" x="2054225" y="2078038"/>
          <p14:tracePt t="24306" x="2046288" y="2070100"/>
          <p14:tracePt t="24354" x="2046288" y="2062163"/>
          <p14:tracePt t="24358" x="2046288" y="2054225"/>
          <p14:tracePt t="24361" x="2046288" y="2046288"/>
          <p14:tracePt t="24373" x="2070100" y="2000250"/>
          <p14:tracePt t="24392" x="2132013" y="1922463"/>
          <p14:tracePt t="24410" x="2224088" y="1868488"/>
          <p14:tracePt t="24422" x="2309813" y="1830388"/>
          <p14:tracePt t="24440" x="2517775" y="1744663"/>
          <p14:tracePt t="24458" x="2787650" y="1644650"/>
          <p14:tracePt t="24476" x="3065463" y="1574800"/>
          <p14:tracePt t="24488" x="3205163" y="1560513"/>
          <p14:tracePt t="24489" x="3213100" y="1552575"/>
          <p14:tracePt t="24507" x="3305175" y="1552575"/>
          <p14:tracePt t="24525" x="3313113" y="1560513"/>
          <p14:tracePt t="24543" x="3313113" y="1574800"/>
          <p14:tracePt t="24555" x="3305175" y="1628775"/>
          <p14:tracePt t="24573" x="3282950" y="1714500"/>
          <p14:tracePt t="24574" x="3275013" y="1714500"/>
          <p14:tracePt t="24592" x="3267075" y="1768475"/>
          <p14:tracePt t="24610" x="3259138" y="1814513"/>
          <p14:tracePt t="24622" x="3251200" y="1854200"/>
          <p14:tracePt t="24640" x="3228975" y="1900238"/>
          <p14:tracePt t="24658" x="3205163" y="1938338"/>
          <p14:tracePt t="24677" x="3205163" y="1954213"/>
          <p14:tracePt t="24689" x="3197225" y="1962150"/>
          <p14:tracePt t="24741" x="3197225" y="1970088"/>
          <p14:tracePt t="24806" x="3189288" y="1970088"/>
          <p14:tracePt t="24812" x="3189288" y="1976438"/>
          <p14:tracePt t="24825" x="3181350" y="1976438"/>
          <p14:tracePt t="24828" x="3181350" y="1984375"/>
          <p14:tracePt t="24840" x="3181350" y="1992313"/>
          <p14:tracePt t="24859" x="3167063" y="2000250"/>
          <p14:tracePt t="24877" x="3159125" y="2016125"/>
          <p14:tracePt t="24889" x="3151188" y="2030413"/>
          <p14:tracePt t="24907" x="3135313" y="2038350"/>
          <p14:tracePt t="24925" x="3119438" y="2054225"/>
          <p14:tracePt t="24937" x="3113088" y="2062163"/>
          <p14:tracePt t="24938" x="3105150" y="2062163"/>
          <p14:tracePt t="25404" x="3105150" y="2054225"/>
          <p14:tracePt t="25406" x="3113088" y="2046288"/>
          <p14:tracePt t="25411" x="3113088" y="2038350"/>
          <p14:tracePt t="25423" x="3119438" y="2016125"/>
          <p14:tracePt t="25441" x="3135313" y="2000250"/>
          <p14:tracePt t="25462" x="3159125" y="1954213"/>
          <p14:tracePt t="25471" x="3173413" y="1930400"/>
          <p14:tracePt t="25490" x="3197225" y="1868488"/>
          <p14:tracePt t="25508" x="3213100" y="1806575"/>
          <p14:tracePt t="25526" x="3221038" y="1744663"/>
          <p14:tracePt t="25538" x="3228975" y="1722438"/>
          <p14:tracePt t="25556" x="3235325" y="1684338"/>
          <p14:tracePt t="25574" x="3235325" y="1652588"/>
          <p14:tracePt t="25593" x="3235325" y="1628775"/>
          <p14:tracePt t="25605" x="3221038" y="1614488"/>
          <p14:tracePt t="25623" x="3205163" y="1590675"/>
          <p14:tracePt t="25641" x="3173413" y="1568450"/>
          <p14:tracePt t="25659" x="3143250" y="1552575"/>
          <p14:tracePt t="25671" x="3127375" y="1536700"/>
          <p14:tracePt t="25690" x="3089275" y="1536700"/>
          <p14:tracePt t="25708" x="3043238" y="1528763"/>
          <p14:tracePt t="25726" x="3003550" y="1528763"/>
          <p14:tracePt t="25738" x="2973388" y="1536700"/>
          <p14:tracePt t="25756" x="2911475" y="1552575"/>
          <p14:tracePt t="25757" x="2911475" y="1560513"/>
          <p14:tracePt t="25775" x="2849563" y="1582738"/>
          <p14:tracePt t="25793" x="2795588" y="1628775"/>
          <p14:tracePt t="25805" x="2757488" y="1660525"/>
          <p14:tracePt t="25823" x="2725738" y="1722438"/>
          <p14:tracePt t="25841" x="2703513" y="1776413"/>
          <p14:tracePt t="25860" x="2687638" y="1830388"/>
          <p14:tracePt t="25872" x="2679700" y="1860550"/>
          <p14:tracePt t="25890" x="2671763" y="1892300"/>
          <p14:tracePt t="25908" x="2657475" y="1922463"/>
          <p14:tracePt t="25926" x="2649538" y="1946275"/>
          <p14:tracePt t="25939" x="2641600" y="1962150"/>
          <p14:tracePt t="26099" x="2641600" y="1954213"/>
          <p14:tracePt t="26101" x="2641600" y="1946275"/>
          <p14:tracePt t="26103" x="2641600" y="1938338"/>
          <p14:tracePt t="26108" x="2641600" y="1930400"/>
          <p14:tracePt t="26109" x="2641600" y="1922463"/>
          <p14:tracePt t="26126" x="2641600" y="1884363"/>
          <p14:tracePt t="26138" x="2641600" y="1876425"/>
          <p14:tracePt t="26157" x="2641600" y="1846263"/>
          <p14:tracePt t="26175" x="2641600" y="1814513"/>
          <p14:tracePt t="26193" x="2625725" y="1784350"/>
          <p14:tracePt t="26205" x="2625725" y="1760538"/>
          <p14:tracePt t="26224" x="2625725" y="1730375"/>
          <p14:tracePt t="26242" x="2625725" y="1698625"/>
          <p14:tracePt t="26260" x="2625725" y="1660525"/>
          <p14:tracePt t="26272" x="2625725" y="1628775"/>
          <p14:tracePt t="26290" x="2641600" y="1598613"/>
          <p14:tracePt t="26309" x="2657475" y="1552575"/>
          <p14:tracePt t="26327" x="2695575" y="1514475"/>
          <p14:tracePt t="26339" x="2733675" y="1490663"/>
          <p14:tracePt t="26357" x="2819400" y="1444625"/>
          <p14:tracePt t="26375" x="2903538" y="1404938"/>
          <p14:tracePt t="26393" x="2949575" y="1382713"/>
          <p14:tracePt t="26394" x="2957513" y="1382713"/>
          <p14:tracePt t="26405" x="2973388" y="1382713"/>
          <p14:tracePt t="26424" x="2997200" y="1382713"/>
          <p14:tracePt t="26442" x="2997200" y="1404938"/>
          <p14:tracePt t="26460" x="2989263" y="1506538"/>
          <p14:tracePt t="26472" x="2957513" y="1622425"/>
          <p14:tracePt t="26491" x="2927350" y="1776413"/>
          <p14:tracePt t="26509" x="2911475" y="1930400"/>
          <p14:tracePt t="26527" x="2903538" y="2062163"/>
          <p14:tracePt t="26539" x="2895600" y="2124075"/>
          <p14:tracePt t="26557" x="2881313" y="2178050"/>
          <p14:tracePt t="26575" x="2881313" y="2193925"/>
          <p14:tracePt t="26576" x="2881313" y="2200275"/>
          <p14:tracePt t="26594" x="2881313" y="2208213"/>
          <p14:tracePt t="26642" x="2873375" y="2208213"/>
          <p14:tracePt t="26644" x="2873375" y="2216150"/>
          <p14:tracePt t="27212" x="2873375" y="2224088"/>
          <p14:tracePt t="27218" x="2873375" y="2232025"/>
          <p14:tracePt t="27221" x="2873375" y="2239963"/>
          <p14:tracePt t="27226" x="2873375" y="2247900"/>
          <p14:tracePt t="27243" x="2873375" y="2255838"/>
          <p14:tracePt t="27261" x="2873375" y="2270125"/>
          <p14:tracePt t="27273" x="2873375" y="2278063"/>
          <p14:tracePt t="27291" x="2873375" y="2286000"/>
          <p14:tracePt t="27309" x="2873375" y="2301875"/>
          <p14:tracePt t="27339" x="2873375" y="2309813"/>
          <p14:tracePt t="27374" x="2865438" y="2309813"/>
          <p14:tracePt t="27382" x="2865438" y="2316163"/>
          <p14:tracePt t="27678" x="2865438" y="2324100"/>
          <p14:tracePt t="27683" x="2865438" y="2332038"/>
          <p14:tracePt t="27685" x="2857500" y="2332038"/>
          <p14:tracePt t="27692" x="2849563" y="2347913"/>
          <p14:tracePt t="27710" x="2819400" y="2378075"/>
          <p14:tracePt t="27728" x="2803525" y="2393950"/>
          <p14:tracePt t="27740" x="2795588" y="2401888"/>
          <p14:tracePt t="27758" x="2795588" y="2409825"/>
          <p14:tracePt t="27759" x="2787650" y="2409825"/>
          <p14:tracePt t="27781" x="2787650" y="2417763"/>
          <p14:tracePt t="27805" x="2787650" y="2425700"/>
          <p14:tracePt t="27825" x="2787650" y="2432050"/>
          <p14:tracePt t="27828" x="2779713" y="2432050"/>
          <p14:tracePt t="27843" x="2779713" y="2439988"/>
          <p14:tracePt t="27862" x="2771775" y="2447925"/>
          <p14:tracePt t="27874" x="2771775" y="2455863"/>
          <p14:tracePt t="27892" x="2765425" y="2471738"/>
          <p14:tracePt t="27910" x="2765425" y="2479675"/>
          <p14:tracePt t="27936" x="2765425" y="2486025"/>
          <p14:tracePt t="27947" x="2757488" y="2486025"/>
          <p14:tracePt t="27959" x="2757488" y="2493963"/>
          <p14:tracePt t="27977" x="2749550" y="2501900"/>
          <p14:tracePt t="27995" x="2741613" y="2501900"/>
          <p14:tracePt t="28007" x="2725738" y="2509838"/>
          <p14:tracePt t="28025" x="2703513" y="2525713"/>
          <p14:tracePt t="28044" x="2671763" y="2541588"/>
          <p14:tracePt t="28062" x="2625725" y="2563813"/>
          <p14:tracePt t="28074" x="2595563" y="2579688"/>
          <p14:tracePt t="28092" x="2541588" y="2609850"/>
          <p14:tracePt t="28111" x="2501900" y="2633663"/>
          <p14:tracePt t="28111" x="2493963" y="2633663"/>
          <p14:tracePt t="28129" x="2432050" y="2657475"/>
          <p14:tracePt t="28141" x="2378075" y="2671763"/>
          <p14:tracePt t="28159" x="2286000" y="2679700"/>
          <p14:tracePt t="28177" x="2193925" y="2679700"/>
          <p14:tracePt t="28195" x="2108200" y="2679700"/>
          <p14:tracePt t="28207" x="2062163" y="2671763"/>
          <p14:tracePt t="28208" x="2054225" y="2671763"/>
          <p14:tracePt t="28226" x="1992313" y="2649538"/>
          <p14:tracePt t="28244" x="1946275" y="2633663"/>
          <p14:tracePt t="28262" x="1884363" y="2617788"/>
          <p14:tracePt t="28274" x="1846263" y="2601913"/>
          <p14:tracePt t="28292" x="1792288" y="2579688"/>
          <p14:tracePt t="28311" x="1730375" y="2541588"/>
          <p14:tracePt t="28329" x="1676400" y="2493963"/>
          <p14:tracePt t="28341" x="1644650" y="2471738"/>
          <p14:tracePt t="28359" x="1598613" y="2425700"/>
          <p14:tracePt t="28377" x="1552575" y="2393950"/>
          <p14:tracePt t="28396" x="1498600" y="2355850"/>
          <p14:tracePt t="28408" x="1474788" y="2332038"/>
          <p14:tracePt t="28426" x="1444625" y="2309813"/>
          <p14:tracePt t="28444" x="1412875" y="2278063"/>
          <p14:tracePt t="28462" x="1382713" y="2255838"/>
          <p14:tracePt t="28474" x="1358900" y="2224088"/>
          <p14:tracePt t="28494" x="1328738" y="2178050"/>
          <p14:tracePt t="28511" x="1304925" y="2139950"/>
          <p14:tracePt t="28529" x="1289050" y="2100263"/>
          <p14:tracePt t="28541" x="1282700" y="2085975"/>
          <p14:tracePt t="28559" x="1274763" y="2054225"/>
          <p14:tracePt t="28578" x="1266825" y="2024063"/>
          <p14:tracePt t="28596" x="1250950" y="1992313"/>
          <p14:tracePt t="28608" x="1235075" y="1970088"/>
          <p14:tracePt t="28626" x="1220788" y="1930400"/>
          <p14:tracePt t="28644" x="1189038" y="1876425"/>
          <p14:tracePt t="28645" x="1189038" y="1868488"/>
          <p14:tracePt t="28662" x="1158875" y="1838325"/>
          <p14:tracePt t="28675" x="1143000" y="1814513"/>
          <p14:tracePt t="28693" x="1127125" y="1800225"/>
          <p14:tracePt t="28711" x="1104900" y="1784350"/>
          <p14:tracePt t="28729" x="1096963" y="1776413"/>
          <p14:tracePt t="28741" x="1081088" y="1768475"/>
          <p14:tracePt t="28759" x="1073150" y="1760538"/>
          <p14:tracePt t="28783" x="1073150" y="1752600"/>
          <p14:tracePt t="29680" x="1065213" y="1752600"/>
          <p14:tracePt t="29687" x="1057275" y="1752600"/>
          <p14:tracePt t="29691" x="1050925" y="1752600"/>
          <p14:tracePt t="29696" x="1042988" y="1752600"/>
          <p14:tracePt t="29860" x="1050925" y="1744663"/>
          <p14:tracePt t="29861" x="1057275" y="1744663"/>
          <p14:tracePt t="29864" x="1057275" y="1738313"/>
          <p14:tracePt t="29876" x="1119188" y="1684338"/>
          <p14:tracePt t="29894" x="1243013" y="1622425"/>
          <p14:tracePt t="29912" x="1374775" y="1582738"/>
          <p14:tracePt t="29930" x="1514475" y="1574800"/>
          <p14:tracePt t="29931" x="1520825" y="1574800"/>
          <p14:tracePt t="29943" x="1644650" y="1636713"/>
          <p14:tracePt t="29961" x="1860550" y="1884363"/>
          <p14:tracePt t="29979" x="2108200" y="2170113"/>
          <p14:tracePt t="29997" x="2124075" y="2170113"/>
          <p14:tracePt t="30009" x="2116138" y="2170113"/>
          <p14:tracePt t="30303" x="2116138" y="2178050"/>
          <p14:tracePt t="30312" x="2116138" y="2185988"/>
          <p14:tracePt t="30320" x="2116138" y="2193925"/>
          <p14:tracePt t="30321" x="2124075" y="2193925"/>
          <p14:tracePt t="30331" x="2132013" y="2193925"/>
          <p14:tracePt t="30343" x="2154238" y="2193925"/>
          <p14:tracePt t="30361" x="2154238" y="2170113"/>
          <p14:tracePt t="30379" x="2146300" y="2139950"/>
          <p14:tracePt t="30398" x="2116138" y="2124075"/>
          <p14:tracePt t="30409" x="2108200" y="2124075"/>
          <p14:tracePt t="30428" x="2100263" y="2116138"/>
          <p14:tracePt t="30448" x="2092325" y="2116138"/>
          <p14:tracePt t="30473" x="2100263" y="2124075"/>
          <p14:tracePt t="30544" x="2100263" y="2116138"/>
          <p14:tracePt t="30551" x="2100263" y="2100263"/>
          <p14:tracePt t="30558" x="2100263" y="2092325"/>
          <p14:tracePt t="30566" x="2100263" y="2100263"/>
          <p14:tracePt t="30579" x="2100263" y="2078038"/>
          <p14:tracePt t="30598" x="2100263" y="2070100"/>
          <p14:tracePt t="31141" x="2100263" y="2062163"/>
          <p14:tracePt t="31143" x="2116138" y="2054225"/>
          <p14:tracePt t="31145" x="2124075" y="2054225"/>
          <p14:tracePt t="31162" x="2293938" y="1984375"/>
          <p14:tracePt t="31180" x="2509838" y="1900238"/>
          <p14:tracePt t="31198" x="2695575" y="1838325"/>
          <p14:tracePt t="31199" x="2711450" y="1830388"/>
          <p14:tracePt t="31211" x="2779713" y="1800225"/>
          <p14:tracePt t="31229" x="2873375" y="1768475"/>
          <p14:tracePt t="31247" x="2965450" y="1738313"/>
          <p14:tracePt t="31265" x="3057525" y="1706563"/>
          <p14:tracePt t="31277" x="3105150" y="1684338"/>
          <p14:tracePt t="31295" x="3135313" y="1668463"/>
          <p14:tracePt t="31314" x="3151188" y="1668463"/>
          <p14:tracePt t="31349" x="3151188" y="1660525"/>
          <p14:tracePt t="31363" x="3159125" y="1660525"/>
          <p14:tracePt t="31385" x="3167063" y="1660525"/>
          <p14:tracePt t="31394" x="3167063" y="1652588"/>
          <p14:tracePt t="31398" x="3173413" y="1652588"/>
          <p14:tracePt t="31411" x="3181350" y="1652588"/>
          <p14:tracePt t="31644" x="3189288" y="1652588"/>
          <p14:tracePt t="31649" x="3197225" y="1652588"/>
          <p14:tracePt t="31653" x="3205163" y="1652588"/>
          <p14:tracePt t="31666" x="3267075" y="1644650"/>
          <p14:tracePt t="31678" x="3336925" y="1628775"/>
          <p14:tracePt t="31696" x="3452813" y="1614488"/>
          <p14:tracePt t="31714" x="3582988" y="1590675"/>
          <p14:tracePt t="31732" x="3690938" y="1574800"/>
          <p14:tracePt t="31744" x="3752850" y="1568450"/>
          <p14:tracePt t="31763" x="3868738" y="1560513"/>
          <p14:tracePt t="31781" x="3962400" y="1560513"/>
          <p14:tracePt t="31799" x="4016375" y="1560513"/>
          <p14:tracePt t="31811" x="4054475" y="1560513"/>
          <p14:tracePt t="31829" x="4092575" y="1574800"/>
          <p14:tracePt t="31848" x="4132263" y="1606550"/>
          <p14:tracePt t="31866" x="4162425" y="1628775"/>
          <p14:tracePt t="31878" x="4186238" y="1636713"/>
          <p14:tracePt t="31896" x="4240213" y="1676400"/>
          <p14:tracePt t="31914" x="4324350" y="1738313"/>
          <p14:tracePt t="31932" x="4456113" y="1792288"/>
          <p14:tracePt t="31933" x="4464050" y="1800225"/>
          <p14:tracePt t="31945" x="4548188" y="1838325"/>
          <p14:tracePt t="31963" x="4664075" y="1892300"/>
          <p14:tracePt t="31981" x="4733925" y="1938338"/>
          <p14:tracePt t="31999" x="4765675" y="1962150"/>
          <p14:tracePt t="32011" x="4779963" y="1976438"/>
          <p14:tracePt t="32029" x="4787900" y="1984375"/>
          <p14:tracePt t="32048" x="4795838" y="1992313"/>
          <p14:tracePt t="32066" x="4795838" y="2000250"/>
          <p14:tracePt t="32167" x="4803775" y="2000250"/>
          <p14:tracePt t="32296" x="4803775" y="2008188"/>
          <p14:tracePt t="32305" x="4803775" y="2016125"/>
          <p14:tracePt t="32308" x="4803775" y="2024063"/>
          <p14:tracePt t="32315" x="4787900" y="2062163"/>
          <p14:tracePt t="32333" x="4725988" y="2162175"/>
          <p14:tracePt t="32345" x="4672013" y="2200275"/>
          <p14:tracePt t="32363" x="4610100" y="2255838"/>
          <p14:tracePt t="32381" x="4556125" y="2293938"/>
          <p14:tracePt t="32400" x="4510088" y="2332038"/>
          <p14:tracePt t="32412" x="4494213" y="2347913"/>
          <p14:tracePt t="32430" x="4464050" y="2371725"/>
          <p14:tracePt t="32448" x="4432300" y="2393950"/>
          <p14:tracePt t="32466" x="4402138" y="2417763"/>
          <p14:tracePt t="32478" x="4394200" y="2417763"/>
          <p14:tracePt t="32497" x="4394200" y="2425700"/>
          <p14:tracePt t="32515" x="4386263" y="2432050"/>
          <p14:tracePt t="32533" x="4378325" y="2432050"/>
          <p14:tracePt t="32838" x="4378325" y="2439988"/>
          <p14:tracePt t="32841" x="4371975" y="2439988"/>
          <p14:tracePt t="32843" x="4371975" y="2447925"/>
          <p14:tracePt t="32849" x="4356100" y="2455863"/>
          <p14:tracePt t="32867" x="4302125" y="2517775"/>
          <p14:tracePt t="32879" x="4278313" y="2541588"/>
          <p14:tracePt t="32897" x="4256088" y="2563813"/>
          <p14:tracePt t="32915" x="4224338" y="2595563"/>
          <p14:tracePt t="32933" x="4186238" y="2625725"/>
          <p14:tracePt t="32946" x="4154488" y="2641600"/>
          <p14:tracePt t="32964" x="4108450" y="2687638"/>
          <p14:tracePt t="32982" x="4062413" y="2725738"/>
          <p14:tracePt t="33000" x="4024313" y="2779713"/>
          <p14:tracePt t="33012" x="3992563" y="2827338"/>
          <p14:tracePt t="33031" x="3938588" y="2881313"/>
          <p14:tracePt t="33049" x="3884613" y="2943225"/>
          <p14:tracePt t="33067" x="3846513" y="2989263"/>
          <p14:tracePt t="33079" x="3814763" y="3019425"/>
          <p14:tracePt t="33097" x="3760788" y="3073400"/>
          <p14:tracePt t="33115" x="3706813" y="3119438"/>
          <p14:tracePt t="33116" x="3698875" y="3119438"/>
          <p14:tracePt t="33134" x="3660775" y="3151188"/>
          <p14:tracePt t="33146" x="3644900" y="3167063"/>
          <p14:tracePt t="33164" x="3622675" y="3181350"/>
          <p14:tracePt t="33182" x="3614738" y="3197225"/>
          <p14:tracePt t="33243" x="3606800" y="3197225"/>
          <p14:tracePt t="33254" x="3598863" y="3197225"/>
          <p14:tracePt t="34166" x="3598863" y="3205163"/>
          <p14:tracePt t="34168" x="3590925" y="3205163"/>
          <p14:tracePt t="34171" x="3568700" y="3228975"/>
          <p14:tracePt t="34172" x="3552825" y="3235325"/>
          <p14:tracePt t="34183" x="3444875" y="3328988"/>
          <p14:tracePt t="34195" x="3436938" y="3413125"/>
          <p14:tracePt t="34214" x="3730625" y="3490913"/>
          <p14:tracePt t="34232" x="3722688" y="3490913"/>
          <p14:tracePt t="34628" x="3714750" y="3490913"/>
          <p14:tracePt t="34637" x="3706813" y="3490913"/>
          <p14:tracePt t="34639" x="3698875" y="3490913"/>
          <p14:tracePt t="34650" x="3614738" y="3490913"/>
          <p14:tracePt t="34663" x="3544888" y="3490913"/>
          <p14:tracePt t="34681" x="3490913" y="3498850"/>
          <p14:tracePt t="34699" x="3482975" y="3521075"/>
          <p14:tracePt t="34717" x="3490913" y="3521075"/>
          <p14:tracePt t="37268" x="3490913" y="3529013"/>
          <p14:tracePt t="37271" x="3482975" y="3529013"/>
          <p14:tracePt t="37272" x="3482975" y="3536950"/>
          <p14:tracePt t="37283" x="3452813" y="3575050"/>
          <p14:tracePt t="37284" x="3452813" y="3582988"/>
          <p14:tracePt t="37301" x="3429000" y="3614738"/>
          <p14:tracePt t="41151" x="3429000" y="3606800"/>
          <p14:tracePt t="41153" x="3436938" y="3598863"/>
          <p14:tracePt t="41155" x="3444875" y="3582988"/>
          <p14:tracePt t="41172" x="3544888" y="3436938"/>
          <p14:tracePt t="41190" x="3568700" y="3382963"/>
          <p14:tracePt t="41202" x="3575050" y="3375025"/>
          <p14:tracePt t="41221" x="3575050" y="3367088"/>
          <p14:tracePt t="41239" x="3598863" y="3351213"/>
          <p14:tracePt t="41257" x="3652838" y="3313113"/>
          <p14:tracePt t="41269" x="3684588" y="3289300"/>
          <p14:tracePt t="41287" x="3722688" y="3267075"/>
          <p14:tracePt t="41288" x="3722688" y="3259138"/>
          <p14:tracePt t="41306" x="3752850" y="3228975"/>
          <p14:tracePt t="41324" x="3776663" y="3205163"/>
          <p14:tracePt t="41336" x="3784600" y="3205163"/>
          <p14:tracePt t="42185" x="3792538" y="3205163"/>
          <p14:tracePt t="42186" x="3792538" y="3197225"/>
          <p14:tracePt t="42191" x="3814763" y="3189288"/>
          <p14:tracePt t="42192" x="3822700" y="3189288"/>
          <p14:tracePt t="42204" x="3938588" y="3173413"/>
          <p14:tracePt t="42222" x="4092575" y="3159125"/>
          <p14:tracePt t="42240" x="4154488" y="3159125"/>
          <p14:tracePt t="42252" x="4162425" y="3159125"/>
          <p14:tracePt t="42270" x="4178300" y="3159125"/>
          <p14:tracePt t="42288" x="4186238" y="3159125"/>
          <p14:tracePt t="42307" x="4200525" y="3159125"/>
          <p14:tracePt t="42319" x="4240213" y="3159125"/>
          <p14:tracePt t="42337" x="4294188" y="3159125"/>
          <p14:tracePt t="42355" x="4310063" y="3159125"/>
          <p14:tracePt t="42676" x="4316413" y="3167063"/>
          <p14:tracePt t="42678" x="4316413" y="3173413"/>
          <p14:tracePt t="42683" x="4316413" y="3189288"/>
          <p14:tracePt t="42689" x="4324350" y="3213100"/>
          <p14:tracePt t="42707" x="4332288" y="3259138"/>
          <p14:tracePt t="42719" x="4332288" y="3289300"/>
          <p14:tracePt t="42737" x="4332288" y="3351213"/>
          <p14:tracePt t="42756" x="4332288" y="3429000"/>
          <p14:tracePt t="42774" x="4332288" y="3514725"/>
          <p14:tracePt t="42786" x="4332288" y="3568700"/>
          <p14:tracePt t="42804" x="4332288" y="3636963"/>
          <p14:tracePt t="42822" x="4340225" y="3668713"/>
          <p14:tracePt t="42823" x="4340225" y="3676650"/>
          <p14:tracePt t="42840" x="4356100" y="3690938"/>
          <p14:tracePt t="42853" x="4356100" y="3698875"/>
          <p14:tracePt t="42871" x="4356100" y="3714750"/>
          <p14:tracePt t="42889" x="4356100" y="3738563"/>
          <p14:tracePt t="42907" x="4364038" y="3768725"/>
          <p14:tracePt t="42919" x="4364038" y="3784600"/>
          <p14:tracePt t="42938" x="4364038" y="3814763"/>
          <p14:tracePt t="42956" x="4364038" y="3838575"/>
          <p14:tracePt t="42974" x="4371975" y="3860800"/>
          <p14:tracePt t="42986" x="4371975" y="3876675"/>
          <p14:tracePt t="43004" x="4378325" y="3892550"/>
          <p14:tracePt t="43022" x="4378325" y="3908425"/>
          <p14:tracePt t="43041" x="4386263" y="3914775"/>
          <p14:tracePt t="43053" x="4386263" y="3930650"/>
          <p14:tracePt t="43071" x="4386263" y="3954463"/>
          <p14:tracePt t="43089" x="4386263" y="3984625"/>
          <p14:tracePt t="43107" x="4386263" y="4008438"/>
          <p14:tracePt t="43120" x="4386263" y="4024313"/>
          <p14:tracePt t="43138" x="4386263" y="4038600"/>
          <p14:tracePt t="43156" x="4378325" y="4046538"/>
          <p14:tracePt t="43174" x="4378325" y="4054475"/>
          <p14:tracePt t="43186" x="4371975" y="4054475"/>
          <p14:tracePt t="43399" x="4371975" y="4062413"/>
          <p14:tracePt t="43415" x="4371975" y="4070350"/>
          <p14:tracePt t="43435" x="4371975" y="4078288"/>
          <p14:tracePt t="43463" x="4364038" y="4078288"/>
          <p14:tracePt t="43466" x="4364038" y="4086225"/>
          <p14:tracePt t="43483" x="4364038" y="4092575"/>
          <p14:tracePt t="43489" x="4356100" y="4092575"/>
          <p14:tracePt t="43495" x="4356100" y="4100513"/>
          <p14:tracePt t="43508" x="4340225" y="4100513"/>
          <p14:tracePt t="43520" x="4340225" y="4108450"/>
          <p14:tracePt t="43538" x="4332288" y="4116388"/>
          <p14:tracePt t="43556" x="4324350" y="4116388"/>
          <p14:tracePt t="43575" x="4316413" y="4124325"/>
          <p14:tracePt t="43587" x="4310063" y="4132263"/>
          <p14:tracePt t="43605" x="4302125" y="4140200"/>
          <p14:tracePt t="43723" x="4310063" y="4140200"/>
          <p14:tracePt t="43726" x="4316413" y="4140200"/>
          <p14:tracePt t="43728" x="4324350" y="4140200"/>
          <p14:tracePt t="43738" x="4356100" y="4132263"/>
          <p14:tracePt t="43739" x="4364038" y="4124325"/>
          <p14:tracePt t="43756" x="4410075" y="4108450"/>
          <p14:tracePt t="43775" x="4440238" y="4100513"/>
          <p14:tracePt t="43787" x="4456113" y="4092575"/>
          <p14:tracePt t="43805" x="4464050" y="4092575"/>
          <p14:tracePt t="43823" x="4486275" y="4092575"/>
          <p14:tracePt t="43842" x="4518025" y="4092575"/>
          <p14:tracePt t="43854" x="4533900" y="4092575"/>
          <p14:tracePt t="43872" x="4556125" y="4092575"/>
          <p14:tracePt t="43890" x="4564063" y="4092575"/>
          <p14:tracePt t="44045" x="4556125" y="4092575"/>
          <p14:tracePt t="44048" x="4548188" y="4092575"/>
          <p14:tracePt t="44049" x="4541838" y="4092575"/>
          <p14:tracePt t="44054" x="4525963" y="4100513"/>
          <p14:tracePt t="44072" x="4440238" y="4108450"/>
          <p14:tracePt t="44090" x="4371975" y="4116388"/>
          <p14:tracePt t="44108" x="4356100" y="4116388"/>
          <p14:tracePt t="44184" x="4364038" y="4116388"/>
          <p14:tracePt t="44187" x="4371975" y="4116388"/>
          <p14:tracePt t="44190" x="4378325" y="4116388"/>
          <p14:tracePt t="44193" x="4394200" y="4116388"/>
          <p14:tracePt t="44194" x="4402138" y="4116388"/>
          <p14:tracePt t="44206" x="4456113" y="4116388"/>
          <p14:tracePt t="44224" x="4541838" y="4108450"/>
          <p14:tracePt t="44242" x="4595813" y="4092575"/>
          <p14:tracePt t="44254" x="4618038" y="4086225"/>
          <p14:tracePt t="44272" x="4633913" y="4086225"/>
          <p14:tracePt t="44309" x="4633913" y="4092575"/>
          <p14:tracePt t="44310" x="4633913" y="4100513"/>
          <p14:tracePt t="44321" x="4618038" y="4154488"/>
          <p14:tracePt t="44339" x="4564063" y="4248150"/>
          <p14:tracePt t="44357" x="4525963" y="4340225"/>
          <p14:tracePt t="44375" x="4494213" y="4410075"/>
          <p14:tracePt t="44376" x="4486275" y="4410075"/>
          <p14:tracePt t="44388" x="4464050" y="4456113"/>
          <p14:tracePt t="44406" x="4432300" y="4510088"/>
          <p14:tracePt t="44424" x="4418013" y="4541838"/>
          <p14:tracePt t="44442" x="4410075" y="4548188"/>
          <p14:tracePt t="44985" x="4410075" y="4556125"/>
          <p14:tracePt t="44988" x="4410075" y="4564063"/>
          <p14:tracePt t="44993" x="4410075" y="4572000"/>
          <p14:tracePt t="44997" x="4418013" y="4579938"/>
          <p14:tracePt t="45006" x="4425950" y="4595813"/>
          <p14:tracePt t="45025" x="4440238" y="4610100"/>
          <p14:tracePt t="45043" x="4448175" y="4625975"/>
          <p14:tracePt t="45055" x="4456113" y="4633913"/>
          <p14:tracePt t="45073" x="4456113" y="4664075"/>
          <p14:tracePt t="45091" x="4464050" y="4695825"/>
          <p14:tracePt t="45109" x="4471988" y="4741863"/>
          <p14:tracePt t="45122" x="4479925" y="4765675"/>
          <p14:tracePt t="45140" x="4486275" y="4803775"/>
          <p14:tracePt t="45158" x="4486275" y="4833938"/>
          <p14:tracePt t="45176" x="4486275" y="4865688"/>
          <p14:tracePt t="45188" x="4486275" y="4887913"/>
          <p14:tracePt t="45207" x="4486275" y="4911725"/>
          <p14:tracePt t="45225" x="4486275" y="4919663"/>
          <p14:tracePt t="45245" x="4486275" y="4927600"/>
          <p14:tracePt t="45264" x="4479925" y="4927600"/>
          <p14:tracePt t="45586" x="4479925" y="4935538"/>
          <p14:tracePt t="45791" x="4479925" y="4943475"/>
          <p14:tracePt t="45793" x="4471988" y="4943475"/>
          <p14:tracePt t="45797" x="4471988" y="4949825"/>
          <p14:tracePt t="45807" x="4464050" y="4973638"/>
          <p14:tracePt t="45825" x="4464050" y="4989513"/>
          <p14:tracePt t="45826" x="4456113" y="4989513"/>
          <p14:tracePt t="45844" x="4448175" y="5011738"/>
          <p14:tracePt t="45856" x="4440238" y="5027613"/>
          <p14:tracePt t="45874" x="4425950" y="5065713"/>
          <p14:tracePt t="45893" x="4378325" y="5127625"/>
          <p14:tracePt t="45910" x="4356100" y="5181600"/>
          <p14:tracePt t="45922" x="4332288" y="5229225"/>
          <p14:tracePt t="45941" x="4316413" y="5275263"/>
          <p14:tracePt t="45959" x="4302125" y="5329238"/>
          <p14:tracePt t="45977" x="4302125" y="5383213"/>
          <p14:tracePt t="45989" x="4302125" y="5421313"/>
          <p14:tracePt t="46007" x="4286250" y="5459413"/>
          <p14:tracePt t="46008" x="4286250" y="5467350"/>
          <p14:tracePt t="46026" x="4270375" y="5499100"/>
          <p14:tracePt t="46044" x="4262438" y="5529263"/>
          <p14:tracePt t="46056" x="4248150" y="5545138"/>
          <p14:tracePt t="46074" x="4232275" y="5583238"/>
          <p14:tracePt t="46092" x="4200525" y="5622925"/>
          <p14:tracePt t="46111" x="4178300" y="5653088"/>
          <p14:tracePt t="46123" x="4162425" y="5676900"/>
          <p14:tracePt t="46141" x="4154488" y="5684838"/>
          <p14:tracePt t="46159" x="4146550" y="5684838"/>
          <p14:tracePt t="46203" x="4154488" y="5684838"/>
          <p14:tracePt t="46206" x="4162425" y="5684838"/>
          <p14:tracePt t="46218" x="4170363" y="5684838"/>
          <p14:tracePt t="53745" x="4178300" y="5684838"/>
          <p14:tracePt t="53746" x="4186238" y="5691188"/>
          <p14:tracePt t="53749" x="4200525" y="5707063"/>
          <p14:tracePt t="53767" x="4464050" y="5922963"/>
          <p14:tracePt t="53779" x="4827588" y="6086475"/>
          <p14:tracePt t="53797" x="5375275" y="6194425"/>
          <p14:tracePt t="53816" x="5846763" y="6178550"/>
          <p14:tracePt t="53834" x="6054725" y="6132513"/>
          <p14:tracePt t="53846" x="6140450" y="6116638"/>
          <p14:tracePt t="53864" x="6256338" y="6116638"/>
          <p14:tracePt t="53882" x="6378575" y="6132513"/>
          <p14:tracePt t="53900" x="6548438" y="6186488"/>
          <p14:tracePt t="53901" x="6556375" y="6194425"/>
          <p14:tracePt t="53912" x="6610350" y="6208713"/>
          <p14:tracePt t="53930" x="6642100" y="6216650"/>
          <p14:tracePt t="53949" x="6672263" y="6216650"/>
          <p14:tracePt t="53967" x="6734175" y="6216650"/>
          <p14:tracePt t="53979" x="6788150" y="6216650"/>
          <p14:tracePt t="53997" x="6858000" y="6208713"/>
          <p14:tracePt t="53998" x="6865938" y="6208713"/>
          <p14:tracePt t="54016" x="6965950" y="6200775"/>
          <p14:tracePt t="54034" x="7143750" y="6224588"/>
          <p14:tracePt t="54046" x="7343775" y="6240463"/>
          <p14:tracePt t="54064" x="7691438" y="6262688"/>
          <p14:tracePt t="54065" x="7715250" y="6262688"/>
          <p14:tracePt t="54082" x="8070850" y="6232525"/>
          <p14:tracePt t="54083" x="8093075" y="6224588"/>
          <p14:tracePt t="54101" x="8502650" y="6116638"/>
          <p14:tracePt t="54113" x="8796338" y="6016625"/>
          <p14:tracePt t="54131" x="9120188" y="5900738"/>
          <p14:tracePt t="54280" x="9128125" y="4316413"/>
          <p14:tracePt t="54281" x="9128125" y="4310063"/>
          <p14:tracePt t="54282" x="9113838" y="4278313"/>
          <p14:tracePt t="54301" x="9012238" y="4092575"/>
          <p14:tracePt t="54313" x="8958263" y="4016375"/>
          <p14:tracePt t="54331" x="8874125" y="3922713"/>
          <p14:tracePt t="54349" x="8796338" y="3800475"/>
          <p14:tracePt t="54367" x="8664575" y="3568700"/>
          <p14:tracePt t="54379" x="8580438" y="3436938"/>
          <p14:tracePt t="54398" x="8464550" y="3282950"/>
          <p14:tracePt t="54416" x="8364538" y="3167063"/>
          <p14:tracePt t="54434" x="8270875" y="3057525"/>
          <p14:tracePt t="54446" x="8216900" y="2997200"/>
          <p14:tracePt t="54465" x="8086725" y="2887663"/>
          <p14:tracePt t="54483" x="7954963" y="2787650"/>
          <p14:tracePt t="54501" x="7854950" y="2717800"/>
          <p14:tracePt t="54513" x="7769225" y="2671763"/>
          <p14:tracePt t="54531" x="7553325" y="2571750"/>
          <p14:tracePt t="54549" x="7289800" y="2509838"/>
          <p14:tracePt t="54550" x="7267575" y="2509838"/>
          <p14:tracePt t="54568" x="6973888" y="2479675"/>
          <p14:tracePt t="54580" x="6765925" y="2463800"/>
          <p14:tracePt t="54598" x="6440488" y="2463800"/>
          <p14:tracePt t="54616" x="6154738" y="2479675"/>
          <p14:tracePt t="54634" x="5938838" y="2509838"/>
          <p14:tracePt t="54635" x="5922963" y="2509838"/>
          <p14:tracePt t="54647" x="5815013" y="2541588"/>
          <p14:tracePt t="54665" x="5661025" y="2601913"/>
          <p14:tracePt t="54683" x="5483225" y="2741613"/>
          <p14:tracePt t="54701" x="5251450" y="2957513"/>
          <p14:tracePt t="54713" x="5089525" y="3127375"/>
          <p14:tracePt t="54731" x="4873625" y="3413125"/>
          <p14:tracePt t="54732" x="4865688" y="3429000"/>
          <p14:tracePt t="54750" x="4733925" y="3684588"/>
          <p14:tracePt t="54768" x="4657725" y="3992563"/>
          <p14:tracePt t="54780" x="4641850" y="4200525"/>
          <p14:tracePt t="54798" x="4633913" y="4579938"/>
          <p14:tracePt t="54799" x="4633913" y="4602163"/>
          <p14:tracePt t="54816" x="4687888" y="4973638"/>
          <p14:tracePt t="54817" x="4695825" y="4989513"/>
          <p14:tracePt t="54835" x="4841875" y="5343525"/>
          <p14:tracePt t="54847" x="4965700" y="5514975"/>
          <p14:tracePt t="54865" x="5167313" y="5745163"/>
          <p14:tracePt t="54883" x="5413375" y="5930900"/>
          <p14:tracePt t="54901" x="5722938" y="6108700"/>
          <p14:tracePt t="54902" x="5738813" y="6124575"/>
          <p14:tracePt t="54913" x="5946775" y="6208713"/>
          <p14:tracePt t="54914" x="5962650" y="6208713"/>
          <p14:tracePt t="54932" x="6294438" y="6286500"/>
          <p14:tracePt t="54950" x="6588125" y="6294438"/>
          <p14:tracePt t="54968" x="6772275" y="6248400"/>
          <p14:tracePt t="54980" x="6811963" y="6240463"/>
          <p14:tracePt t="54998" x="6842125" y="6232525"/>
          <p14:tracePt t="55018" x="6850063" y="6232525"/>
          <p14:tracePt t="55040" x="6858000" y="6232525"/>
          <p14:tracePt t="55399" x="6865938" y="6232525"/>
          <p14:tracePt t="55402" x="6873875" y="6232525"/>
          <p14:tracePt t="55407" x="6881813" y="6232525"/>
          <p14:tracePt t="55417" x="6904038" y="6232525"/>
          <p14:tracePt t="55435" x="6943725" y="6240463"/>
          <p14:tracePt t="55447" x="6973888" y="6240463"/>
          <p14:tracePt t="55466" x="7043738" y="6224588"/>
          <p14:tracePt t="55484" x="7119938" y="6186488"/>
          <p14:tracePt t="55502" x="7173913" y="6140450"/>
          <p14:tracePt t="55514" x="7197725" y="6092825"/>
          <p14:tracePt t="55532" x="7221538" y="5992813"/>
          <p14:tracePt t="55533" x="7229475" y="5992813"/>
          <p14:tracePt t="55550" x="7235825" y="5861050"/>
          <p14:tracePt t="55569" x="7235825" y="5715000"/>
          <p14:tracePt t="55581" x="7235825" y="5622925"/>
          <p14:tracePt t="55599" x="7351713" y="5491163"/>
          <p14:tracePt t="55617" x="7405688" y="5429250"/>
          <p14:tracePt t="55635" x="7413625" y="5429250"/>
          <p14:tracePt t="55691" x="7413625" y="5421313"/>
          <p14:tracePt t="55704" x="7421563" y="5421313"/>
          <p14:tracePt t="55995" x="7421563" y="5413375"/>
          <p14:tracePt t="55997" x="7421563" y="5405438"/>
          <p14:tracePt t="56000" x="7421563" y="5399088"/>
          <p14:tracePt t="56006" x="7405688" y="5359400"/>
          <p14:tracePt t="56018" x="7375525" y="5289550"/>
          <p14:tracePt t="56036" x="7359650" y="5251450"/>
          <p14:tracePt t="56048" x="7351713" y="5243513"/>
          <p14:tracePt t="56066" x="7337425" y="5229225"/>
          <p14:tracePt t="56084" x="7275513" y="5173663"/>
          <p14:tracePt t="56085" x="7267575" y="5167313"/>
          <p14:tracePt t="56103" x="7167563" y="5081588"/>
          <p14:tracePt t="56115" x="7097713" y="5003800"/>
          <p14:tracePt t="56133" x="6989763" y="4857750"/>
          <p14:tracePt t="56151" x="6904038" y="4749800"/>
          <p14:tracePt t="56169" x="6834188" y="4687888"/>
          <p14:tracePt t="56181" x="6796088" y="4664075"/>
          <p14:tracePt t="56182" x="6788150" y="4657725"/>
          <p14:tracePt t="56200" x="6734175" y="4625975"/>
          <p14:tracePt t="56218" x="6672263" y="4602163"/>
          <p14:tracePt t="56236" x="6634163" y="4595813"/>
          <p14:tracePt t="56248" x="6610350" y="4595813"/>
          <p14:tracePt t="56266" x="6602413" y="4595813"/>
          <p14:tracePt t="56284" x="6588125" y="4595813"/>
          <p14:tracePt t="56303" x="6556375" y="4579938"/>
          <p14:tracePt t="56315" x="6542088" y="4564063"/>
          <p14:tracePt t="56333" x="6526213" y="4556125"/>
          <p14:tracePt t="56351" x="6510338" y="4541838"/>
          <p14:tracePt t="56369" x="6502400" y="4525963"/>
          <p14:tracePt t="56382" x="6486525" y="4518025"/>
          <p14:tracePt t="56400" x="6480175" y="4510088"/>
          <p14:tracePt t="56438" x="6480175" y="4502150"/>
          <p14:tracePt t="56440" x="6486525" y="4502150"/>
          <p14:tracePt t="56448" x="6518275" y="4456113"/>
          <p14:tracePt t="56466" x="6580188" y="4418013"/>
          <p14:tracePt t="56888" x="6580188" y="4425950"/>
          <p14:tracePt t="56892" x="6588125" y="4425950"/>
          <p14:tracePt t="56893" x="6588125" y="4432300"/>
          <p14:tracePt t="56903" x="6602413" y="4448175"/>
          <p14:tracePt t="56904" x="6610350" y="4456113"/>
          <p14:tracePt t="56915" x="6634163" y="4464050"/>
          <p14:tracePt t="56934" x="6672263" y="4471988"/>
          <p14:tracePt t="56952" x="6711950" y="4471988"/>
          <p14:tracePt t="56970" x="6772275" y="4471988"/>
          <p14:tracePt t="56982" x="6819900" y="4464050"/>
          <p14:tracePt t="57000" x="6927850" y="4448175"/>
          <p14:tracePt t="57001" x="6935788" y="4448175"/>
          <p14:tracePt t="57019" x="7073900" y="4410075"/>
          <p14:tracePt t="57037" x="7229475" y="4371975"/>
          <p14:tracePt t="57049" x="7343775" y="4348163"/>
          <p14:tracePt t="57067" x="7507288" y="4286250"/>
          <p14:tracePt t="57085" x="7653338" y="4216400"/>
          <p14:tracePt t="57086" x="7669213" y="4216400"/>
          <p14:tracePt t="57104" x="7769225" y="4132263"/>
          <p14:tracePt t="57116" x="7823200" y="4070350"/>
          <p14:tracePt t="57134" x="7877175" y="3976688"/>
          <p14:tracePt t="57152" x="7915275" y="3884613"/>
          <p14:tracePt t="57170" x="7947025" y="3776663"/>
          <p14:tracePt t="57182" x="7970838" y="3714750"/>
          <p14:tracePt t="57183" x="7970838" y="3706813"/>
          <p14:tracePt t="57201" x="7993063" y="3652838"/>
          <p14:tracePt t="57219" x="8001000" y="3629025"/>
          <p14:tracePt t="57237" x="8008938" y="3622675"/>
          <p14:tracePt t="57249" x="8024813" y="3606800"/>
          <p14:tracePt t="57267" x="8031163" y="3590925"/>
          <p14:tracePt t="57285" x="8039100" y="3575050"/>
          <p14:tracePt t="57440" x="8039100" y="3568700"/>
          <p14:tracePt t="57448" x="8047038" y="3568700"/>
          <p14:tracePt t="57452" x="8047038" y="3560763"/>
          <p14:tracePt t="57455" x="8054975" y="3560763"/>
          <p14:tracePt t="57468" x="8062913" y="3498850"/>
          <p14:tracePt t="57486" x="8070850" y="3436938"/>
          <p14:tracePt t="57504" x="8086725" y="3390900"/>
          <p14:tracePt t="57516" x="8093075" y="3351213"/>
          <p14:tracePt t="57534" x="8093075" y="3313113"/>
          <p14:tracePt t="57535" x="8093075" y="3305175"/>
          <p14:tracePt t="57552" x="8101013" y="3275013"/>
          <p14:tracePt t="57571" x="8101013" y="3243263"/>
          <p14:tracePt t="57583" x="8101013" y="3228975"/>
          <p14:tracePt t="57601" x="8101013" y="3197225"/>
          <p14:tracePt t="57619" x="8101013" y="3181350"/>
          <p14:tracePt t="57637" x="8101013" y="3173413"/>
          <p14:tracePt t="57649" x="8101013" y="3167063"/>
          <p14:tracePt t="57668" x="8101013" y="3159125"/>
          <p14:tracePt t="57686" x="8093075" y="3151188"/>
          <p14:tracePt t="57704" x="8086725" y="3135313"/>
          <p14:tracePt t="57716" x="8078788" y="3127375"/>
          <p14:tracePt t="57735" x="8070850" y="3113088"/>
          <p14:tracePt t="57753" x="8054975" y="3105150"/>
          <p14:tracePt t="57771" x="8047038" y="3097213"/>
          <p14:tracePt t="57783" x="8039100" y="3089275"/>
          <p14:tracePt t="57801" x="8024813" y="3081338"/>
          <p14:tracePt t="57819" x="8001000" y="3073400"/>
          <p14:tracePt t="57838" x="7977188" y="3065463"/>
          <p14:tracePt t="57850" x="7970838" y="3057525"/>
          <p14:tracePt t="57868" x="7954963" y="3051175"/>
          <p14:tracePt t="57886" x="7939088" y="3051175"/>
          <p14:tracePt t="57906" x="7931150" y="3051175"/>
          <p14:tracePt t="57916" x="7923213" y="3051175"/>
          <p14:tracePt t="57935" x="7908925" y="3051175"/>
          <p14:tracePt t="57953" x="7893050" y="3043238"/>
          <p14:tracePt t="57971" x="7885113" y="3043238"/>
          <p14:tracePt t="57985" x="7877175" y="3043238"/>
          <p14:tracePt t="58069" x="7869238" y="3043238"/>
          <p14:tracePt t="58080" x="7861300" y="3043238"/>
          <p14:tracePt t="58084" x="7854950" y="3043238"/>
          <p14:tracePt t="58091" x="7847013" y="3051175"/>
          <p14:tracePt t="58104" x="7839075" y="3051175"/>
          <p14:tracePt t="58117" x="7823200" y="3057525"/>
          <p14:tracePt t="58135" x="7807325" y="3065463"/>
          <p14:tracePt t="58153" x="7785100" y="3073400"/>
          <p14:tracePt t="58171" x="7777163" y="3081338"/>
          <p14:tracePt t="58172" x="7769225" y="3081338"/>
          <p14:tracePt t="58183" x="7761288" y="3081338"/>
          <p14:tracePt t="58184" x="7761288" y="3089275"/>
          <p14:tracePt t="58202" x="7731125" y="3097213"/>
          <p14:tracePt t="58220" x="7707313" y="3113088"/>
          <p14:tracePt t="58238" x="7677150" y="3135313"/>
          <p14:tracePt t="58250" x="7661275" y="3151188"/>
          <p14:tracePt t="58268" x="7645400" y="3167063"/>
          <p14:tracePt t="58286" x="7637463" y="3173413"/>
          <p14:tracePt t="58305" x="7629525" y="3189288"/>
          <p14:tracePt t="58317" x="7615238" y="3205163"/>
          <p14:tracePt t="58335" x="7599363" y="3228975"/>
          <p14:tracePt t="58353" x="7591425" y="3259138"/>
          <p14:tracePt t="58354" x="7583488" y="3259138"/>
          <p14:tracePt t="58372" x="7569200" y="3289300"/>
          <p14:tracePt t="58384" x="7561263" y="3313113"/>
          <p14:tracePt t="58402" x="7545388" y="3351213"/>
          <p14:tracePt t="58420" x="7529513" y="3398838"/>
          <p14:tracePt t="58438" x="7521575" y="3444875"/>
          <p14:tracePt t="58450" x="7521575" y="3475038"/>
          <p14:tracePt t="58451" x="7521575" y="3482975"/>
          <p14:tracePt t="58469" x="7521575" y="3536950"/>
          <p14:tracePt t="58487" x="7521575" y="3590925"/>
          <p14:tracePt t="58505" x="7521575" y="3629025"/>
          <p14:tracePt t="58517" x="7521575" y="3652838"/>
          <p14:tracePt t="58535" x="7529513" y="3684588"/>
          <p14:tracePt t="58553" x="7545388" y="3738563"/>
          <p14:tracePt t="58572" x="7561263" y="3800475"/>
          <p14:tracePt t="58584" x="7569200" y="3838575"/>
          <p14:tracePt t="58602" x="7583488" y="3884613"/>
          <p14:tracePt t="58620" x="7591425" y="3900488"/>
          <p14:tracePt t="58638" x="7591425" y="3914775"/>
          <p14:tracePt t="58650" x="7607300" y="3930650"/>
          <p14:tracePt t="58669" x="7629525" y="3954463"/>
          <p14:tracePt t="58687" x="7661275" y="3976688"/>
          <p14:tracePt t="58705" x="7691438" y="4008438"/>
          <p14:tracePt t="58717" x="7715250" y="4024313"/>
          <p14:tracePt t="58718" x="7723188" y="4024313"/>
          <p14:tracePt t="58736" x="7769225" y="4038600"/>
          <p14:tracePt t="58754" x="7839075" y="4062413"/>
          <p14:tracePt t="58772" x="7908925" y="4070350"/>
          <p14:tracePt t="58784" x="7954963" y="4070350"/>
          <p14:tracePt t="58802" x="8001000" y="4070350"/>
          <p14:tracePt t="58803" x="8008938" y="4070350"/>
          <p14:tracePt t="58821" x="8054975" y="4062413"/>
          <p14:tracePt t="58839" x="8101013" y="4046538"/>
          <p14:tracePt t="58851" x="8147050" y="4024313"/>
          <p14:tracePt t="58869" x="8224838" y="3984625"/>
          <p14:tracePt t="58887" x="8286750" y="3954463"/>
          <p14:tracePt t="58905" x="8316913" y="3930650"/>
          <p14:tracePt t="58906" x="8316913" y="3922713"/>
          <p14:tracePt t="58917" x="8332788" y="3908425"/>
          <p14:tracePt t="58936" x="8348663" y="3868738"/>
          <p14:tracePt t="58954" x="8364538" y="3806825"/>
          <p14:tracePt t="58972" x="8372475" y="3722688"/>
          <p14:tracePt t="58984" x="8372475" y="3676650"/>
          <p14:tracePt t="59002" x="8372475" y="3614738"/>
          <p14:tracePt t="59021" x="8372475" y="3568700"/>
          <p14:tracePt t="59039" x="8372475" y="3514725"/>
          <p14:tracePt t="59051" x="8372475" y="3475038"/>
          <p14:tracePt t="59069" x="8372475" y="3421063"/>
          <p14:tracePt t="59087" x="8372475" y="3390900"/>
          <p14:tracePt t="59100" x="8364538" y="3367088"/>
          <p14:tracePt t="59118" x="8348663" y="3313113"/>
          <p14:tracePt t="59136" x="8332788" y="3275013"/>
          <p14:tracePt t="59154" x="8310563" y="3235325"/>
          <p14:tracePt t="59166" x="8302625" y="3213100"/>
          <p14:tracePt t="59167" x="8294688" y="3213100"/>
          <p14:tracePt t="59184" x="8278813" y="3181350"/>
          <p14:tracePt t="59202" x="8256588" y="3159125"/>
          <p14:tracePt t="59221" x="8232775" y="3143250"/>
          <p14:tracePt t="59233" x="8224838" y="3135313"/>
          <p14:tracePt t="59251" x="8216900" y="3127375"/>
          <p14:tracePt t="59342" x="8208963" y="3127375"/>
          <p14:tracePt t="59347" x="8201025" y="3127375"/>
          <p14:tracePt t="59489" x="8194675" y="3127375"/>
          <p14:tracePt t="59503" x="8186738" y="3127375"/>
          <p14:tracePt t="59513" x="8178800" y="3127375"/>
          <p14:tracePt t="59517" x="8170863" y="3127375"/>
          <p14:tracePt t="59534" x="8162925" y="3127375"/>
          <p14:tracePt t="59604" x="8154988" y="3127375"/>
          <p14:tracePt t="59607" x="8154988" y="3135313"/>
          <p14:tracePt t="59617" x="8147050" y="3135313"/>
          <p14:tracePt t="59623" x="8140700" y="3135313"/>
          <p14:tracePt t="61933" x="8132763" y="3127375"/>
          <p14:tracePt t="61934" x="8132763" y="3119438"/>
          <p14:tracePt t="61939" x="8108950" y="3081338"/>
          <p14:tracePt t="61939" x="8093075" y="3065463"/>
          <p14:tracePt t="61945" x="8054975" y="3019425"/>
          <p14:tracePt t="61957" x="7962900" y="2935288"/>
          <p14:tracePt t="61969" x="7861300" y="2895600"/>
          <p14:tracePt t="61987" x="7669213" y="2849563"/>
          <p14:tracePt t="61988" x="7653338" y="2849563"/>
          <p14:tracePt t="62006" x="7205663" y="2827338"/>
          <p14:tracePt t="62024" x="6426200" y="2803525"/>
          <p14:tracePt t="62036" x="5861050" y="2795588"/>
          <p14:tracePt t="62054" x="5081588" y="2787650"/>
          <p14:tracePt t="62072" x="4448175" y="2787650"/>
          <p14:tracePt t="62073" x="4418013" y="2787650"/>
          <p14:tracePt t="62090" x="3946525" y="2841625"/>
          <p14:tracePt t="62103" x="3644900" y="2911475"/>
          <p14:tracePt t="62121" x="3275013" y="3003550"/>
          <p14:tracePt t="62139" x="2965450" y="3113088"/>
          <p14:tracePt t="62157" x="2703513" y="3228975"/>
          <p14:tracePt t="62158" x="2695575" y="3235325"/>
          <p14:tracePt t="62169" x="2579688" y="3313113"/>
          <p14:tracePt t="62170" x="2571750" y="3321050"/>
          <p14:tracePt t="62187" x="2447925" y="3444875"/>
          <p14:tracePt t="62206" x="2339975" y="3575050"/>
          <p14:tracePt t="62224" x="2216150" y="3722688"/>
          <p14:tracePt t="62236" x="2100263" y="3838575"/>
          <p14:tracePt t="62254" x="1954213" y="4016375"/>
          <p14:tracePt t="62273" x="1846263" y="4200525"/>
          <p14:tracePt t="62291" x="1792288" y="4356100"/>
          <p14:tracePt t="62303" x="1768475" y="4464050"/>
          <p14:tracePt t="62321" x="1760538" y="4579938"/>
          <p14:tracePt t="62339" x="1752600" y="4687888"/>
          <p14:tracePt t="62357" x="1730375" y="4803775"/>
          <p14:tracePt t="62369" x="1706563" y="4903788"/>
          <p14:tracePt t="62388" x="1684338" y="5011738"/>
          <p14:tracePt t="62406" x="1676400" y="5113338"/>
          <p14:tracePt t="62424" x="1676400" y="5173663"/>
          <p14:tracePt t="62436" x="1684338" y="5213350"/>
          <p14:tracePt t="62455" x="1698625" y="5267325"/>
          <p14:tracePt t="62473" x="1714500" y="5313363"/>
          <p14:tracePt t="62491" x="1738313" y="5359400"/>
          <p14:tracePt t="62503" x="1760538" y="5375275"/>
          <p14:tracePt t="62521" x="1822450" y="5399088"/>
          <p14:tracePt t="62539" x="1930400" y="5391150"/>
          <p14:tracePt t="62540" x="1954213" y="5391150"/>
          <p14:tracePt t="62558" x="2092325" y="5329238"/>
          <p14:tracePt t="62570" x="2170113" y="5289550"/>
          <p14:tracePt t="62588" x="2239963" y="5251450"/>
          <p14:tracePt t="62606" x="2278063" y="5229225"/>
          <p14:tracePt t="62624" x="2316163" y="5197475"/>
          <p14:tracePt t="62636" x="2332038" y="5181600"/>
          <p14:tracePt t="62655" x="2355850" y="5167313"/>
          <p14:tracePt t="62674" x="2393950" y="5151438"/>
          <p14:tracePt t="62691" x="2432050" y="5119688"/>
          <p14:tracePt t="62703" x="2455863" y="5105400"/>
          <p14:tracePt t="62721" x="2493963" y="5089525"/>
          <p14:tracePt t="62722" x="2493963" y="5081588"/>
          <p14:tracePt t="62739" x="2517775" y="5065713"/>
          <p14:tracePt t="62758" x="2533650" y="5051425"/>
          <p14:tracePt t="62770" x="2547938" y="5043488"/>
          <p14:tracePt t="62788" x="2555875" y="5027613"/>
          <p14:tracePt t="62806" x="2563813" y="5011738"/>
          <p14:tracePt t="62807" x="2563813" y="5003800"/>
          <p14:tracePt t="62824" x="2579688" y="4997450"/>
          <p14:tracePt t="62837" x="2587625" y="4981575"/>
          <p14:tracePt t="62855" x="2587625" y="4973638"/>
          <p14:tracePt t="63306" x="2579688" y="4973638"/>
          <p14:tracePt t="63308" x="2571750" y="4973638"/>
          <p14:tracePt t="63310" x="2555875" y="4981575"/>
          <p14:tracePt t="63322" x="2401888" y="5035550"/>
          <p14:tracePt t="63340" x="2139950" y="5135563"/>
          <p14:tracePt t="63341" x="2132013" y="5135563"/>
          <p14:tracePt t="63358" x="2000250" y="5167313"/>
          <p14:tracePt t="63359" x="1992313" y="5167313"/>
          <p14:tracePt t="63370" x="1970088" y="5167313"/>
          <p14:tracePt t="63389" x="1946275" y="5167313"/>
          <p14:tracePt t="63407" x="1922463" y="5167313"/>
          <p14:tracePt t="63425" x="1914525" y="5167313"/>
          <p14:tracePt t="63437" x="1908175" y="5167313"/>
          <p14:tracePt t="63525" x="1900238" y="5167313"/>
          <p14:tracePt t="63528" x="1900238" y="5173663"/>
          <p14:tracePt t="63533" x="1892300" y="5181600"/>
          <p14:tracePt t="63540" x="1884363" y="5197475"/>
          <p14:tracePt t="63541" x="1884363" y="5205413"/>
          <p14:tracePt t="63559" x="1876425" y="5251450"/>
          <p14:tracePt t="63571" x="1876425" y="5297488"/>
          <p14:tracePt t="63589" x="1876425" y="5337175"/>
          <p14:tracePt t="63607" x="1884363" y="5351463"/>
          <p14:tracePt t="63625" x="1900238" y="5375275"/>
          <p14:tracePt t="63626" x="1900238" y="5383213"/>
          <p14:tracePt t="63638" x="1922463" y="5421313"/>
          <p14:tracePt t="63656" x="1992313" y="5499100"/>
          <p14:tracePt t="63674" x="2162175" y="5622925"/>
          <p14:tracePt t="63692" x="2455863" y="5722938"/>
          <p14:tracePt t="63704" x="2717800" y="5753100"/>
          <p14:tracePt t="63705" x="2741613" y="5753100"/>
          <p14:tracePt t="63722" x="3444875" y="5830888"/>
          <p14:tracePt t="63723" x="3514725" y="5838825"/>
          <p14:tracePt t="63741" x="4572000" y="5884863"/>
          <p14:tracePt t="63759" x="5629275" y="5892800"/>
          <p14:tracePt t="63771" x="6256338" y="5876925"/>
          <p14:tracePt t="63789" x="6958013" y="5800725"/>
          <p14:tracePt t="63807" x="7391400" y="5699125"/>
          <p14:tracePt t="63808" x="7405688" y="5699125"/>
          <p14:tracePt t="63826" x="7637463" y="5607050"/>
          <p14:tracePt t="63838" x="7723188" y="5568950"/>
          <p14:tracePt t="63856" x="7800975" y="5507038"/>
          <p14:tracePt t="63874" x="7869238" y="5445125"/>
          <p14:tracePt t="63893" x="8086725" y="5305425"/>
          <p14:tracePt t="63904" x="8270875" y="5181600"/>
          <p14:tracePt t="63905" x="8294688" y="5173663"/>
          <p14:tracePt t="63923" x="8542338" y="5019675"/>
          <p14:tracePt t="63941" x="8672513" y="4919663"/>
          <p14:tracePt t="63959" x="8712200" y="4827588"/>
          <p14:tracePt t="63971" x="8718550" y="4749800"/>
          <p14:tracePt t="63972" x="8718550" y="4741863"/>
          <p14:tracePt t="63989" x="8658225" y="4610100"/>
          <p14:tracePt t="64008" x="8602663" y="4541838"/>
          <p14:tracePt t="64026" x="8588375" y="4525963"/>
          <p14:tracePt t="64038" x="8588375" y="4518025"/>
          <p14:tracePt t="64096" x="8580438" y="4518025"/>
          <p14:tracePt t="64125" x="8572500" y="4518025"/>
          <p14:tracePt t="64130" x="8564563" y="4518025"/>
          <p14:tracePt t="64136" x="8556625" y="4518025"/>
          <p14:tracePt t="64146" x="8548688" y="4518025"/>
          <p14:tracePt t="64159" x="8542338" y="4525963"/>
          <p14:tracePt t="64171" x="8534400" y="4525963"/>
          <p14:tracePt t="64190" x="8526463" y="4533900"/>
          <p14:tracePt t="64208" x="8518525" y="4541838"/>
          <p14:tracePt t="64226" x="8502650" y="4541838"/>
          <p14:tracePt t="64398" x="8502650" y="4533900"/>
          <p14:tracePt t="64403" x="8502650" y="4525963"/>
          <p14:tracePt t="64407" x="8502650" y="4518025"/>
          <p14:tracePt t="64411" x="8502650" y="4510088"/>
          <p14:tracePt t="64426" x="8502650" y="4486275"/>
          <p14:tracePt t="64438" x="8502650" y="4479925"/>
          <p14:tracePt t="64439" x="8510588" y="4479925"/>
          <p14:tracePt t="64456" x="8510588" y="4464050"/>
          <p14:tracePt t="64475" x="8510588" y="4456113"/>
          <p14:tracePt t="64772" x="8510588" y="4448175"/>
          <p14:tracePt t="64780" x="8502650" y="4448175"/>
          <p14:tracePt t="64782" x="8502650" y="4440238"/>
          <p14:tracePt t="64790" x="8464550" y="4425950"/>
          <p14:tracePt t="64808" x="8402638" y="4386263"/>
          <p14:tracePt t="64826" x="8386763" y="4378325"/>
          <p14:tracePt t="64893" x="8386763" y="4371975"/>
          <p14:tracePt t="64898" x="8386763" y="4364038"/>
          <p14:tracePt t="64902" x="8386763" y="4356100"/>
          <p14:tracePt t="64905" x="8386763" y="4340225"/>
          <p14:tracePt t="64906" x="8378825" y="4340225"/>
          <p14:tracePt t="64924" x="8378825" y="4294188"/>
          <p14:tracePt t="64942" x="8372475" y="4262438"/>
          <p14:tracePt t="64960" x="8364538" y="4232275"/>
          <p14:tracePt t="64972" x="8364538" y="4216400"/>
          <p14:tracePt t="64990" x="8364538" y="4208463"/>
          <p14:tracePt t="64991" x="8364538" y="4200525"/>
          <p14:tracePt t="65009" x="8364538" y="4194175"/>
          <p14:tracePt t="65027" x="8356600" y="4178300"/>
          <p14:tracePt t="65039" x="8356600" y="4170363"/>
          <p14:tracePt t="65057" x="8332788" y="4140200"/>
          <p14:tracePt t="65075" x="8310563" y="4092575"/>
          <p14:tracePt t="65076" x="8302625" y="4092575"/>
          <p14:tracePt t="65094" x="8262938" y="4054475"/>
          <p14:tracePt t="65106" x="8240713" y="4030663"/>
          <p14:tracePt t="65124" x="8194675" y="4000500"/>
          <p14:tracePt t="65142" x="8154988" y="3984625"/>
          <p14:tracePt t="65160" x="8116888" y="3962400"/>
          <p14:tracePt t="65161" x="8108950" y="3962400"/>
          <p14:tracePt t="65172" x="8093075" y="3954463"/>
          <p14:tracePt t="65191" x="8047038" y="3930650"/>
          <p14:tracePt t="65209" x="8016875" y="3914775"/>
          <p14:tracePt t="65227" x="7977188" y="3900488"/>
          <p14:tracePt t="65239" x="7962900" y="3892550"/>
          <p14:tracePt t="65257" x="7931150" y="3884613"/>
          <p14:tracePt t="65275" x="7908925" y="3884613"/>
          <p14:tracePt t="65294" x="7869238" y="3876675"/>
          <p14:tracePt t="65306" x="7839075" y="3868738"/>
          <p14:tracePt t="65324" x="7785100" y="3868738"/>
          <p14:tracePt t="65342" x="7715250" y="3868738"/>
          <p14:tracePt t="65361" x="7629525" y="3884613"/>
          <p14:tracePt t="65373" x="7591425" y="3892550"/>
          <p14:tracePt t="65391" x="7553325" y="3900488"/>
          <p14:tracePt t="65409" x="7529513" y="3914775"/>
          <p14:tracePt t="65427" x="7515225" y="3922713"/>
          <p14:tracePt t="65439" x="7499350" y="3938588"/>
          <p14:tracePt t="65458" x="7491413" y="3976688"/>
          <p14:tracePt t="65476" x="7483475" y="4016375"/>
          <p14:tracePt t="65494" x="7475538" y="4078288"/>
          <p14:tracePt t="65506" x="7475538" y="4116388"/>
          <p14:tracePt t="65524" x="7475538" y="4170363"/>
          <p14:tracePt t="65543" x="7483475" y="4232275"/>
          <p14:tracePt t="65561" x="7483475" y="4278313"/>
          <p14:tracePt t="65573" x="7491413" y="4324350"/>
          <p14:tracePt t="65591" x="7515225" y="4394200"/>
          <p14:tracePt t="65609" x="7537450" y="4479925"/>
          <p14:tracePt t="65628" x="7561263" y="4556125"/>
          <p14:tracePt t="65639" x="7569200" y="4602163"/>
          <p14:tracePt t="65658" x="7575550" y="4649788"/>
          <p14:tracePt t="65677" x="7583488" y="4664075"/>
          <p14:tracePt t="65694" x="7583488" y="4672013"/>
          <p14:tracePt t="65792" x="7591425" y="4672013"/>
          <p14:tracePt t="65845" x="7591425" y="4679950"/>
          <p14:tracePt t="65850" x="7591425" y="4687888"/>
          <p14:tracePt t="65852" x="7599363" y="4687888"/>
          <p14:tracePt t="65858" x="7599363" y="4703763"/>
          <p14:tracePt t="65876" x="7607300" y="4718050"/>
          <p14:tracePt t="65894" x="7607300" y="4725988"/>
          <p14:tracePt t="68390" x="7607300" y="4718050"/>
          <p14:tracePt t="68392" x="7607300" y="4703763"/>
          <p14:tracePt t="68394" x="7607300" y="4695825"/>
          <p14:tracePt t="68394" x="7607300" y="4687888"/>
          <p14:tracePt t="68412" x="7607300" y="4602163"/>
          <p14:tracePt t="68424" x="7607300" y="4587875"/>
          <p14:tracePt t="68442" x="7745413" y="4595813"/>
          <p14:tracePt t="68461" x="7815263" y="4610100"/>
          <p14:tracePt t="68479" x="7815263" y="4618038"/>
          <p14:tracePt t="68491" x="7839075" y="4618038"/>
          <p14:tracePt t="68937" x="7831138" y="4618038"/>
          <p14:tracePt t="68956" x="7831138" y="4625975"/>
          <p14:tracePt t="68978" x="7831138" y="4633913"/>
          <p14:tracePt t="68983" x="7823200" y="4633913"/>
          <p14:tracePt t="68989" x="7815263" y="4633913"/>
          <p14:tracePt t="68994" x="7815263" y="4649788"/>
          <p14:tracePt t="69013" x="7815263" y="4657725"/>
          <p14:tracePt t="69025" x="7823200" y="4664075"/>
          <p14:tracePt t="69043" x="7839075" y="4672013"/>
          <p14:tracePt t="69061" x="7847013" y="4672013"/>
          <p14:tracePt t="69080" x="7854950" y="4672013"/>
          <p14:tracePt t="69133" x="7861300" y="4672013"/>
          <p14:tracePt t="69134" x="7861300" y="4679950"/>
          <p14:tracePt t="69140" x="7861300" y="4687888"/>
          <p14:tracePt t="69146" x="7869238" y="4687888"/>
          <p14:tracePt t="69158" x="7885113" y="4711700"/>
          <p14:tracePt t="69177" x="7908925" y="4749800"/>
          <p14:tracePt t="69195" x="7931150" y="4787900"/>
          <p14:tracePt t="69213" x="7954963" y="4803775"/>
          <p14:tracePt t="69225" x="7970838" y="4827588"/>
          <p14:tracePt t="69243" x="7970838" y="4833938"/>
          <p14:tracePt t="69261" x="7977188" y="4841875"/>
          <p14:tracePt t="69279" x="7977188" y="4849813"/>
          <p14:tracePt t="69292" x="7977188" y="4857750"/>
          <p14:tracePt t="69310" x="7977188" y="4881563"/>
          <p14:tracePt t="69328" x="7977188" y="4895850"/>
          <p14:tracePt t="69369" x="7977188" y="4903788"/>
          <p14:tracePt t="70109" x="7970838" y="4903788"/>
          <p14:tracePt t="70110" x="7970838" y="4895850"/>
          <p14:tracePt t="70112" x="7970838" y="4887913"/>
          <p14:tracePt t="70129" x="7877175" y="4749800"/>
          <p14:tracePt t="70147" x="7769225" y="4641850"/>
          <p14:tracePt t="70159" x="7753350" y="4633913"/>
          <p14:tracePt t="70177" x="7877175" y="4672013"/>
          <p14:tracePt t="70196" x="8093075" y="4703763"/>
          <p14:tracePt t="70214" x="8140700" y="4718050"/>
          <p14:tracePt t="70454" x="8132763" y="4718050"/>
          <p14:tracePt t="70458" x="8124825" y="4718050"/>
          <p14:tracePt t="70466" x="8116888" y="4718050"/>
          <p14:tracePt t="70471" x="8108950" y="4718050"/>
          <p14:tracePt t="70481" x="8093075" y="4711700"/>
          <p14:tracePt t="70493" x="8070850" y="4703763"/>
          <p14:tracePt t="70511" x="8001000" y="4679950"/>
          <p14:tracePt t="70529" x="7977188" y="4672013"/>
          <p14:tracePt t="71745" x="7970838" y="4672013"/>
          <p14:tracePt t="71748" x="7962900" y="4672013"/>
          <p14:tracePt t="71751" x="7954963" y="4672013"/>
          <p14:tracePt t="71761" x="7900988" y="4679950"/>
          <p14:tracePt t="71779" x="7807325" y="4718050"/>
          <p14:tracePt t="71797" x="7753350" y="4749800"/>
          <p14:tracePt t="71798" x="7739063" y="4757738"/>
          <p14:tracePt t="71815" x="7669213" y="4795838"/>
          <p14:tracePt t="71828" x="7637463" y="4819650"/>
          <p14:tracePt t="71846" x="7599363" y="4857750"/>
          <p14:tracePt t="71864" x="7569200" y="4873625"/>
          <p14:tracePt t="71882" x="7545388" y="4873625"/>
          <p14:tracePt t="71894" x="7537450" y="4873625"/>
          <p14:tracePt t="71912" x="7507288" y="4849813"/>
          <p14:tracePt t="71931" x="7467600" y="4803775"/>
          <p14:tracePt t="71949" x="7453313" y="4772025"/>
          <p14:tracePt t="71961" x="7445375" y="4765675"/>
          <p14:tracePt t="72084" x="7437438" y="4765675"/>
          <p14:tracePt t="72095" x="7429500" y="4765675"/>
          <p14:tracePt t="72109" x="7421563" y="4765675"/>
          <p14:tracePt t="72110" x="7421563" y="4757738"/>
          <p14:tracePt t="72113" x="7413625" y="4757738"/>
          <p14:tracePt t="72131" x="7367588" y="4718050"/>
          <p14:tracePt t="72149" x="7297738" y="4664075"/>
          <p14:tracePt t="72161" x="7259638" y="4633913"/>
          <p14:tracePt t="72162" x="7251700" y="4625975"/>
          <p14:tracePt t="72180" x="7173913" y="4572000"/>
          <p14:tracePt t="72198" x="7051675" y="4471988"/>
          <p14:tracePt t="72216" x="6827838" y="4340225"/>
          <p14:tracePt t="72228" x="6680200" y="4262438"/>
          <p14:tracePt t="72246" x="6418263" y="4154488"/>
          <p14:tracePt t="72247" x="6410325" y="4154488"/>
          <p14:tracePt t="72265" x="6186488" y="4070350"/>
          <p14:tracePt t="72283" x="6016625" y="3984625"/>
          <p14:tracePt t="72295" x="5962650" y="3946525"/>
          <p14:tracePt t="72313" x="5922963" y="3908425"/>
          <p14:tracePt t="72331" x="5892800" y="3868738"/>
          <p14:tracePt t="72349" x="5868988" y="3822700"/>
          <p14:tracePt t="72350" x="5861050" y="3814763"/>
          <p14:tracePt t="72362" x="5846763" y="3784600"/>
          <p14:tracePt t="72380" x="5830888" y="3744913"/>
          <p14:tracePt t="72398" x="5822950" y="3722688"/>
          <p14:tracePt t="72608" x="5822950" y="3714750"/>
          <p14:tracePt t="72613" x="5830888" y="3714750"/>
          <p14:tracePt t="72614" x="5830888" y="3706813"/>
          <p14:tracePt t="72616" x="5838825" y="3698875"/>
          <p14:tracePt t="72617" x="5846763" y="3698875"/>
          <p14:tracePt t="72629" x="5908675" y="3676650"/>
          <p14:tracePt t="72647" x="6008688" y="3636963"/>
          <p14:tracePt t="72665" x="6162675" y="3598863"/>
          <p14:tracePt t="72683" x="6386513" y="3544888"/>
          <p14:tracePt t="72695" x="6564313" y="3514725"/>
          <p14:tracePt t="72713" x="6750050" y="3475038"/>
          <p14:tracePt t="72714" x="6765925" y="3475038"/>
          <p14:tracePt t="72732" x="6865938" y="3459163"/>
          <p14:tracePt t="72750" x="6919913" y="3459163"/>
          <p14:tracePt t="72762" x="6950075" y="3459163"/>
          <p14:tracePt t="72780" x="6997700" y="3459163"/>
          <p14:tracePt t="72798" x="7035800" y="3475038"/>
          <p14:tracePt t="72816" x="7065963" y="3482975"/>
          <p14:tracePt t="72829" x="7081838" y="3482975"/>
          <p14:tracePt t="72847" x="7089775" y="3490913"/>
          <p14:tracePt t="72874" x="7089775" y="3498850"/>
          <p14:tracePt t="72883" x="7105650" y="3498850"/>
          <p14:tracePt t="72895" x="7127875" y="3498850"/>
          <p14:tracePt t="72914" x="7159625" y="3506788"/>
          <p14:tracePt t="72932" x="7181850" y="3506788"/>
          <p14:tracePt t="73197" x="7189788" y="3498850"/>
          <p14:tracePt t="73199" x="7189788" y="3490913"/>
          <p14:tracePt t="73200" x="7189788" y="3482975"/>
          <p14:tracePt t="73217" x="7197725" y="3390900"/>
          <p14:tracePt t="73229" x="7197725" y="3351213"/>
          <p14:tracePt t="73247" x="7197725" y="3297238"/>
          <p14:tracePt t="73265" x="7197725" y="3267075"/>
          <p14:tracePt t="73284" x="7197725" y="3251200"/>
          <p14:tracePt t="73909" x="7189788" y="3259138"/>
          <p14:tracePt t="73910" x="7181850" y="3259138"/>
          <p14:tracePt t="73915" x="7151688" y="3289300"/>
          <p14:tracePt t="73921" x="7097713" y="3321050"/>
          <p14:tracePt t="73933" x="6973888" y="3405188"/>
          <p14:tracePt t="73951" x="6742113" y="3514725"/>
          <p14:tracePt t="73963" x="6542088" y="3590925"/>
          <p14:tracePt t="73981" x="6310313" y="3660775"/>
          <p14:tracePt t="73982" x="6302375" y="3668713"/>
          <p14:tracePt t="74000" x="6108700" y="3684588"/>
          <p14:tracePt t="74018" x="5962650" y="3684588"/>
          <p14:tracePt t="74030" x="5854700" y="3684588"/>
          <p14:tracePt t="74048" x="5661025" y="3660775"/>
          <p14:tracePt t="74049" x="5653088" y="3660775"/>
          <p14:tracePt t="74066" x="5507038" y="3652838"/>
          <p14:tracePt t="74067" x="5499100" y="3652838"/>
          <p14:tracePt t="74084" x="5383213" y="3636963"/>
          <p14:tracePt t="74097" x="5343525" y="3629025"/>
          <p14:tracePt t="74115" x="5313363" y="3622675"/>
          <p14:tracePt t="74149" x="5313363" y="3614738"/>
          <p14:tracePt t="74160" x="5313363" y="3606800"/>
          <p14:tracePt t="74163" x="5313363" y="3598863"/>
          <p14:tracePt t="74164" x="5313363" y="3590925"/>
          <p14:tracePt t="74182" x="5321300" y="3498850"/>
          <p14:tracePt t="74200" x="5343525" y="3413125"/>
          <p14:tracePt t="74218" x="5375275" y="3336925"/>
          <p14:tracePt t="74230" x="5391150" y="3305175"/>
          <p14:tracePt t="74248" x="5399088" y="3275013"/>
          <p14:tracePt t="74347" x="5399088" y="3282950"/>
          <p14:tracePt t="74351" x="5399088" y="3289300"/>
          <p14:tracePt t="74353" x="5399088" y="3297238"/>
          <p14:tracePt t="74363" x="5383213" y="3336925"/>
          <p14:tracePt t="74382" x="5375275" y="3367088"/>
          <p14:tracePt t="74400" x="5375275" y="3382963"/>
          <p14:tracePt t="74418" x="5375275" y="3390900"/>
          <p14:tracePt t="74430" x="5375275" y="3398838"/>
          <p14:tracePt t="74448" x="5375275" y="3413125"/>
          <p14:tracePt t="74585" x="5383213" y="3413125"/>
          <p14:tracePt t="74589" x="5391150" y="3413125"/>
          <p14:tracePt t="74592" x="5399088" y="3413125"/>
          <p14:tracePt t="74600" x="5413375" y="3405188"/>
          <p14:tracePt t="74618" x="5453063" y="3390900"/>
          <p14:tracePt t="74630" x="5475288" y="3382963"/>
          <p14:tracePt t="74649" x="5491163" y="3375025"/>
          <p14:tracePt t="74668" x="5521325" y="3367088"/>
          <p14:tracePt t="74686" x="5568950" y="3351213"/>
          <p14:tracePt t="74697" x="5591175" y="3351213"/>
          <p14:tracePt t="74715" x="5637213" y="3336925"/>
          <p14:tracePt t="74734" x="5691188" y="3328988"/>
          <p14:tracePt t="74752" x="5753100" y="3321050"/>
          <p14:tracePt t="74764" x="5800725" y="3321050"/>
          <p14:tracePt t="74782" x="5900738" y="3321050"/>
          <p14:tracePt t="74800" x="6038850" y="3321050"/>
          <p14:tracePt t="74819" x="6162675" y="3321050"/>
          <p14:tracePt t="74831" x="6240463" y="3321050"/>
          <p14:tracePt t="74849" x="6332538" y="3321050"/>
          <p14:tracePt t="74867" x="6410325" y="3321050"/>
          <p14:tracePt t="74885" x="6494463" y="3336925"/>
          <p14:tracePt t="74886" x="6502400" y="3336925"/>
          <p14:tracePt t="74897" x="6564313" y="3351213"/>
          <p14:tracePt t="74898" x="6572250" y="3351213"/>
          <p14:tracePt t="74916" x="6672263" y="3367088"/>
          <p14:tracePt t="74934" x="6780213" y="3390900"/>
          <p14:tracePt t="74952" x="6888163" y="3398838"/>
          <p14:tracePt t="74964" x="6958013" y="3413125"/>
          <p14:tracePt t="74982" x="7019925" y="3413125"/>
          <p14:tracePt t="74983" x="7035800" y="3421063"/>
          <p14:tracePt t="75001" x="7097713" y="3421063"/>
          <p14:tracePt t="75019" x="7143750" y="3421063"/>
          <p14:tracePt t="75031" x="7167563" y="3421063"/>
          <p14:tracePt t="75049" x="7197725" y="3421063"/>
          <p14:tracePt t="75067" x="7235825" y="3421063"/>
          <p14:tracePt t="75085" x="7283450" y="3413125"/>
          <p14:tracePt t="75098" x="7313613" y="3405188"/>
          <p14:tracePt t="75116" x="7343775" y="3398838"/>
          <p14:tracePt t="75134" x="7367588" y="3390900"/>
          <p14:tracePt t="75152" x="7391400" y="3367088"/>
          <p14:tracePt t="75164" x="7405688" y="3351213"/>
          <p14:tracePt t="75165" x="7413625" y="3351213"/>
          <p14:tracePt t="75183" x="7437438" y="3321050"/>
          <p14:tracePt t="75201" x="7453313" y="3297238"/>
          <p14:tracePt t="75219" x="7467600" y="3275013"/>
          <p14:tracePt t="75231" x="7483475" y="3267075"/>
          <p14:tracePt t="75249" x="7499350" y="3251200"/>
          <p14:tracePt t="75268" x="7507288" y="3243263"/>
          <p14:tracePt t="75303" x="7515225" y="3243263"/>
          <p14:tracePt t="75312" x="7521575" y="3243263"/>
          <p14:tracePt t="75316" x="7521575" y="3235325"/>
          <p14:tracePt t="75334" x="7569200" y="3228975"/>
          <p14:tracePt t="75335" x="7575550" y="3228975"/>
          <p14:tracePt t="75353" x="7615238" y="3213100"/>
          <p14:tracePt t="75365" x="7637463" y="3205163"/>
          <p14:tracePt t="75383" x="7661275" y="3197225"/>
          <p14:tracePt t="75401" x="7685088" y="3189288"/>
          <p14:tracePt t="75419" x="7723188" y="3173413"/>
          <p14:tracePt t="75431" x="7753350" y="3167063"/>
          <p14:tracePt t="75432" x="7761288" y="3167063"/>
          <p14:tracePt t="75450" x="7800975" y="3151188"/>
          <p14:tracePt t="75468" x="7823200" y="3151188"/>
          <p14:tracePt t="75486" x="7831138" y="3143250"/>
          <p14:tracePt t="75543" x="7839075" y="3143250"/>
          <p14:tracePt t="75550" x="7847013" y="3143250"/>
          <p14:tracePt t="75556" x="7854950" y="3143250"/>
          <p14:tracePt t="75560" x="7861300" y="3143250"/>
          <p14:tracePt t="75570" x="7869238" y="3143250"/>
          <p14:tracePt t="76054" x="7861300" y="3143250"/>
          <p14:tracePt t="76055" x="7854950" y="3143250"/>
          <p14:tracePt t="76056" x="7847013" y="3143250"/>
          <p14:tracePt t="76068" x="7731125" y="3167063"/>
          <p14:tracePt t="76069" x="7715250" y="3167063"/>
          <p14:tracePt t="76087" x="7591425" y="3167063"/>
          <p14:tracePt t="76131" x="7599363" y="3167063"/>
          <p14:tracePt t="76133" x="7607300" y="3167063"/>
          <p14:tracePt t="76136" x="7615238" y="3173413"/>
          <p14:tracePt t="76153" x="7699375" y="3228975"/>
          <p14:tracePt t="76154" x="7707313" y="3243263"/>
          <p14:tracePt t="76165" x="7753350" y="3297238"/>
          <p14:tracePt t="76166" x="7761288" y="3297238"/>
          <p14:tracePt t="76184" x="7854950" y="3390900"/>
          <p14:tracePt t="76202" x="7939088" y="3452813"/>
          <p14:tracePt t="76214" x="7977188" y="3482975"/>
          <p14:tracePt t="76232" x="8016875" y="3521075"/>
          <p14:tracePt t="76250" x="8062913" y="3552825"/>
          <p14:tracePt t="76269" x="8078788" y="3560763"/>
          <p14:tracePt t="76441" x="8078788" y="3568700"/>
          <p14:tracePt t="76443" x="8078788" y="3575050"/>
          <p14:tracePt t="76444" x="8078788" y="3582988"/>
          <p14:tracePt t="76445" x="8078788" y="3598863"/>
          <p14:tracePt t="76451" x="8078788" y="3652838"/>
          <p14:tracePt t="76469" x="8031163" y="3908425"/>
          <p14:tracePt t="76470" x="8024813" y="3922713"/>
          <p14:tracePt t="76481" x="8001000" y="4116388"/>
          <p14:tracePt t="76499" x="7993063" y="4464050"/>
          <p14:tracePt t="76500" x="7993063" y="4479925"/>
          <p14:tracePt t="76517" x="8001000" y="4695825"/>
          <p14:tracePt t="76518" x="8001000" y="4703763"/>
          <p14:tracePt t="76536" x="8054975" y="4772025"/>
          <p14:tracePt t="76548" x="8078788" y="4779963"/>
          <p14:tracePt t="76566" x="8093075" y="4779963"/>
          <p14:tracePt t="76584" x="8101013" y="4779963"/>
          <p14:tracePt t="76602" x="8116888" y="4772025"/>
          <p14:tracePt t="76603" x="8116888" y="4765675"/>
          <p14:tracePt t="76614" x="8140700" y="4749800"/>
          <p14:tracePt t="76615" x="8140700" y="4741863"/>
          <p14:tracePt t="76633" x="8162925" y="4695825"/>
          <p14:tracePt t="76651" x="8186738" y="4657725"/>
          <p14:tracePt t="76669" x="8194675" y="4595813"/>
          <p14:tracePt t="76681" x="8208963" y="4564063"/>
          <p14:tracePt t="76699" x="8208963" y="4510088"/>
          <p14:tracePt t="76718" x="8208963" y="4456113"/>
          <p14:tracePt t="76736" x="8178800" y="4402138"/>
          <p14:tracePt t="76748" x="8154988" y="4364038"/>
          <p14:tracePt t="76766" x="8124825" y="4316413"/>
          <p14:tracePt t="76784" x="8101013" y="4294188"/>
          <p14:tracePt t="76802" x="8078788" y="4270375"/>
          <p14:tracePt t="76815" x="8054975" y="4256088"/>
          <p14:tracePt t="76833" x="8016875" y="4232275"/>
          <p14:tracePt t="76851" x="7977188" y="4186238"/>
          <p14:tracePt t="76869" x="7939088" y="4146550"/>
          <p14:tracePt t="76881" x="7915275" y="4116388"/>
          <p14:tracePt t="76900" x="7885113" y="4054475"/>
          <p14:tracePt t="76918" x="7854950" y="3992563"/>
          <p14:tracePt t="76936" x="7815263" y="3954463"/>
          <p14:tracePt t="76948" x="7785100" y="3930650"/>
          <p14:tracePt t="76966" x="7745413" y="3930650"/>
          <p14:tracePt t="76984" x="7723188" y="3930650"/>
          <p14:tracePt t="77003" x="7669213" y="4016375"/>
          <p14:tracePt t="77015" x="7623175" y="4132263"/>
          <p14:tracePt t="77033" x="7591425" y="4332288"/>
          <p14:tracePt t="77051" x="7591425" y="4494213"/>
          <p14:tracePt t="77069" x="7623175" y="4625975"/>
          <p14:tracePt t="77082" x="7645400" y="4687888"/>
          <p14:tracePt t="77100" x="7669213" y="4749800"/>
          <p14:tracePt t="77118" x="7685088" y="4779963"/>
          <p14:tracePt t="77136" x="7691438" y="4795838"/>
          <p14:tracePt t="77668" x="7691438" y="4787900"/>
          <p14:tracePt t="77671" x="7691438" y="4779963"/>
          <p14:tracePt t="77672" x="7691438" y="4772025"/>
          <p14:tracePt t="77688" x="7685088" y="4703763"/>
          <p14:tracePt t="77700" x="7715250" y="4633913"/>
          <p14:tracePt t="77719" x="7815263" y="4556125"/>
          <p14:tracePt t="77737" x="7869238" y="4525963"/>
          <p14:tracePt t="77981" x="7869238" y="4518025"/>
          <p14:tracePt t="77984" x="7869238" y="4510088"/>
          <p14:tracePt t="77985" x="7861300" y="4502150"/>
          <p14:tracePt t="77986" x="7854950" y="4494213"/>
          <p14:tracePt t="78004" x="7785100" y="4378325"/>
          <p14:tracePt t="78016" x="7785100" y="4364038"/>
          <p14:tracePt t="78051" x="7785100" y="4356100"/>
          <p14:tracePt t="78058" x="7785100" y="4348163"/>
          <p14:tracePt t="78070" x="7761288" y="4278313"/>
          <p14:tracePt t="78071" x="7753350" y="4278313"/>
          <p14:tracePt t="78083" x="7731125" y="4208463"/>
          <p14:tracePt t="78101" x="7653338" y="4108450"/>
          <p14:tracePt t="78119" x="7561263" y="4008438"/>
          <p14:tracePt t="78137" x="7475538" y="3922713"/>
          <p14:tracePt t="78149" x="7437438" y="3876675"/>
          <p14:tracePt t="78150" x="7429500" y="3868738"/>
          <p14:tracePt t="78168" x="7383463" y="3792538"/>
          <p14:tracePt t="78186" x="7337425" y="3706813"/>
          <p14:tracePt t="78204" x="7283450" y="3622675"/>
          <p14:tracePt t="78216" x="7259638" y="3568700"/>
          <p14:tracePt t="78234" x="7221538" y="3482975"/>
          <p14:tracePt t="78252" x="7213600" y="3436938"/>
          <p14:tracePt t="78271" x="7221538" y="3390900"/>
          <p14:tracePt t="78283" x="7251700" y="3359150"/>
          <p14:tracePt t="78301" x="7343775" y="3313113"/>
          <p14:tracePt t="78319" x="7475538" y="3267075"/>
          <p14:tracePt t="78337" x="7607300" y="3235325"/>
          <p14:tracePt t="78349" x="7669213" y="3228975"/>
          <p14:tracePt t="78368" x="7707313" y="3221038"/>
          <p14:tracePt t="78386" x="7715250" y="3221038"/>
          <p14:tracePt t="78404" x="7715250" y="3213100"/>
          <p14:tracePt t="78437" x="7707313" y="3213100"/>
          <p14:tracePt t="78440" x="7699375" y="3213100"/>
          <p14:tracePt t="78453" x="7607300" y="3235325"/>
          <p14:tracePt t="78471" x="7429500" y="3328988"/>
          <p14:tracePt t="78483" x="7297738" y="3413125"/>
          <p14:tracePt t="78501" x="7151688" y="3552825"/>
          <p14:tracePt t="78502" x="7143750" y="3560763"/>
          <p14:tracePt t="78519" x="7019925" y="3706813"/>
          <p14:tracePt t="78538" x="6943725" y="3854450"/>
          <p14:tracePt t="78550" x="6911975" y="3922713"/>
          <p14:tracePt t="78568" x="6881813" y="4024313"/>
          <p14:tracePt t="78586" x="6850063" y="4100513"/>
          <p14:tracePt t="78604" x="6850063" y="4194175"/>
          <p14:tracePt t="78616" x="6850063" y="4256088"/>
          <p14:tracePt t="78617" x="6850063" y="4262438"/>
          <p14:tracePt t="78635" x="6850063" y="4340225"/>
          <p14:tracePt t="78653" x="6873875" y="4386263"/>
          <p14:tracePt t="78671" x="6881813" y="4402138"/>
          <p14:tracePt t="78683" x="6881813" y="4410075"/>
          <p14:tracePt t="78701" x="6888163" y="4410075"/>
          <p14:tracePt t="78702" x="6896100" y="4410075"/>
          <p14:tracePt t="78720" x="6958013" y="4440238"/>
          <p14:tracePt t="78738" x="7058025" y="4464050"/>
          <p14:tracePt t="78750" x="7127875" y="4479925"/>
          <p14:tracePt t="78768" x="7205663" y="4486275"/>
          <p14:tracePt t="78786" x="7259638" y="4479925"/>
          <p14:tracePt t="78804" x="7305675" y="4471988"/>
          <p14:tracePt t="78805" x="7305675" y="4464050"/>
          <p14:tracePt t="78816" x="7321550" y="4456113"/>
          <p14:tracePt t="78835" x="7351713" y="4440238"/>
          <p14:tracePt t="78853" x="7367588" y="4432300"/>
          <p14:tracePt t="78871" x="7375525" y="4432300"/>
          <p14:tracePt t="78893" x="7383463" y="4432300"/>
          <p14:tracePt t="78938" x="7375525" y="4432300"/>
          <p14:tracePt t="78940" x="7367588" y="4432300"/>
          <p14:tracePt t="78944" x="7337425" y="4432300"/>
          <p14:tracePt t="78950" x="7289800" y="4432300"/>
          <p14:tracePt t="78968" x="7119938" y="4440238"/>
          <p14:tracePt t="78969" x="7113588" y="4440238"/>
          <p14:tracePt t="78987" x="6950075" y="4456113"/>
          <p14:tracePt t="79005" x="6827838" y="4479925"/>
          <p14:tracePt t="79017" x="6772275" y="4486275"/>
          <p14:tracePt t="79035" x="6734175" y="4486275"/>
          <p14:tracePt t="79053" x="6718300" y="4494213"/>
          <p14:tracePt t="79092" x="6718300" y="4502150"/>
          <p14:tracePt t="79095" x="6726238" y="4502150"/>
          <p14:tracePt t="79102" x="6757988" y="4510088"/>
          <p14:tracePt t="79120" x="6919913" y="4510088"/>
          <p14:tracePt t="79138" x="7143750" y="4510088"/>
          <p14:tracePt t="79150" x="7259638" y="4510088"/>
          <p14:tracePt t="79151" x="7267575" y="4510088"/>
          <p14:tracePt t="79169" x="7445375" y="4479925"/>
          <p14:tracePt t="79187" x="7591425" y="4456113"/>
          <p14:tracePt t="79205" x="7645400" y="4448175"/>
          <p14:tracePt t="79244" x="7637463" y="4448175"/>
          <p14:tracePt t="79246" x="7629525" y="4448175"/>
          <p14:tracePt t="79253" x="7591425" y="4456113"/>
          <p14:tracePt t="79254" x="7583488" y="4456113"/>
          <p14:tracePt t="79272" x="7413625" y="4486275"/>
          <p14:tracePt t="79284" x="7259638" y="4494213"/>
          <p14:tracePt t="79302" x="7043738" y="4494213"/>
          <p14:tracePt t="79320" x="6904038" y="4486275"/>
          <p14:tracePt t="79338" x="6873875" y="4479925"/>
          <p14:tracePt t="79380" x="6881813" y="4479925"/>
          <p14:tracePt t="79383" x="6888163" y="4479925"/>
          <p14:tracePt t="79387" x="6911975" y="4479925"/>
          <p14:tracePt t="79405" x="7058025" y="4479925"/>
          <p14:tracePt t="79417" x="7189788" y="4479925"/>
          <p14:tracePt t="79418" x="7197725" y="4479925"/>
          <p14:tracePt t="79435" x="7375525" y="4479925"/>
          <p14:tracePt t="79436" x="7383463" y="4479925"/>
          <p14:tracePt t="79454" x="7529513" y="4471988"/>
          <p14:tracePt t="79472" x="7615238" y="4464050"/>
          <p14:tracePt t="79484" x="7645400" y="4464050"/>
          <p14:tracePt t="79502" x="7653338" y="4464050"/>
          <p14:tracePt t="79537" x="7645400" y="4464050"/>
          <p14:tracePt t="79540" x="7637463" y="4464050"/>
          <p14:tracePt t="79551" x="7561263" y="4456113"/>
          <p14:tracePt t="79569" x="7313613" y="4440238"/>
          <p14:tracePt t="79587" x="7019925" y="4410075"/>
          <p14:tracePt t="79605" x="6788150" y="4402138"/>
          <p14:tracePt t="79617" x="6750050" y="4402138"/>
          <p14:tracePt t="79674" x="6750050" y="4394200"/>
          <p14:tracePt t="79675" x="6757988" y="4394200"/>
          <p14:tracePt t="79678" x="6765925" y="4394200"/>
          <p14:tracePt t="79679" x="6772275" y="4386263"/>
          <p14:tracePt t="79684" x="6796088" y="4386263"/>
          <p14:tracePt t="79702" x="6888163" y="4364038"/>
          <p14:tracePt t="79721" x="6997700" y="4364038"/>
          <p14:tracePt t="79739" x="7127875" y="4371975"/>
          <p14:tracePt t="79751" x="7221538" y="4371975"/>
          <p14:tracePt t="79769" x="7321550" y="4371975"/>
          <p14:tracePt t="79787" x="7391400" y="4371975"/>
          <p14:tracePt t="79805" x="7405688" y="4371975"/>
          <p14:tracePt t="79912" x="7405688" y="4364038"/>
          <p14:tracePt t="79916" x="7399338" y="4364038"/>
          <p14:tracePt t="79917" x="7391400" y="4364038"/>
          <p14:tracePt t="79921" x="7367588" y="4364038"/>
          <p14:tracePt t="79939" x="7167563" y="4348163"/>
          <p14:tracePt t="79957" x="6904038" y="4332288"/>
          <p14:tracePt t="79969" x="6796088" y="4316413"/>
          <p14:tracePt t="79970" x="6788150" y="4316413"/>
          <p14:tracePt t="79988" x="6688138" y="4302125"/>
          <p14:tracePt t="80006" x="6680200" y="4302125"/>
          <p14:tracePt t="80035" x="6688138" y="4302125"/>
          <p14:tracePt t="80036" x="6696075" y="4310063"/>
          <p14:tracePt t="80054" x="6765925" y="4356100"/>
          <p14:tracePt t="80055" x="6780213" y="4356100"/>
          <p14:tracePt t="80072" x="6881813" y="4402138"/>
          <p14:tracePt t="80085" x="6973888" y="4432300"/>
          <p14:tracePt t="80103" x="7113588" y="4456113"/>
          <p14:tracePt t="80121" x="7251700" y="4471988"/>
          <p14:tracePt t="80139" x="7359650" y="4471988"/>
          <p14:tracePt t="80151" x="7413625" y="4464050"/>
          <p14:tracePt t="80152" x="7421563" y="4464050"/>
          <p14:tracePt t="80169" x="7475538" y="4448175"/>
          <p14:tracePt t="80188" x="7507288" y="4432300"/>
          <p14:tracePt t="80206" x="7515225" y="4425950"/>
          <p14:tracePt t="80218" x="7521575" y="4418013"/>
          <p14:tracePt t="80236" x="7537450" y="4418013"/>
          <p14:tracePt t="80290" x="7537450" y="4410075"/>
          <p14:tracePt t="80291" x="7529513" y="4410075"/>
          <p14:tracePt t="80297" x="7499350" y="4410075"/>
          <p14:tracePt t="80303" x="7445375" y="4394200"/>
          <p14:tracePt t="80321" x="7197725" y="4378325"/>
          <p14:tracePt t="80339" x="6950075" y="4378325"/>
          <p14:tracePt t="80340" x="6943725" y="4378325"/>
          <p14:tracePt t="80351" x="6827838" y="4386263"/>
          <p14:tracePt t="80370" x="6765925" y="4394200"/>
          <p14:tracePt t="80388" x="6757988" y="4394200"/>
          <p14:tracePt t="80413" x="6757988" y="4402138"/>
          <p14:tracePt t="80423" x="6765925" y="4402138"/>
          <p14:tracePt t="80436" x="6827838" y="4402138"/>
          <p14:tracePt t="80455" x="6997700" y="4418013"/>
          <p14:tracePt t="80473" x="7189788" y="4432300"/>
          <p14:tracePt t="80485" x="7321550" y="4432300"/>
          <p14:tracePt t="80503" x="7459663" y="4425950"/>
          <p14:tracePt t="80521" x="7515225" y="4418013"/>
          <p14:tracePt t="80568" x="7507288" y="4418013"/>
          <p14:tracePt t="80570" x="7499350" y="4418013"/>
          <p14:tracePt t="80572" x="7491413" y="4418013"/>
          <p14:tracePt t="80588" x="7351713" y="4418013"/>
          <p14:tracePt t="80606" x="7105650" y="4432300"/>
          <p14:tracePt t="80607" x="7089775" y="4432300"/>
          <p14:tracePt t="80618" x="6935788" y="4440238"/>
          <p14:tracePt t="80619" x="6911975" y="4440238"/>
          <p14:tracePt t="80637" x="6718300" y="4448175"/>
          <p14:tracePt t="80655" x="6672263" y="4448175"/>
          <p14:tracePt t="80693" x="6680200" y="4448175"/>
          <p14:tracePt t="80695" x="6688138" y="4440238"/>
          <p14:tracePt t="80703" x="6734175" y="4432300"/>
          <p14:tracePt t="80704" x="6734175" y="4425950"/>
          <p14:tracePt t="80722" x="6873875" y="4394200"/>
          <p14:tracePt t="80740" x="7035800" y="4371975"/>
          <p14:tracePt t="80752" x="7159625" y="4371975"/>
          <p14:tracePt t="80770" x="7351713" y="4371975"/>
          <p14:tracePt t="80788" x="7453313" y="4371975"/>
          <p14:tracePt t="80806" x="7467600" y="4371975"/>
          <p14:tracePt t="80843" x="7459663" y="4371975"/>
          <p14:tracePt t="80844" x="7453313" y="4378325"/>
          <p14:tracePt t="80855" x="7405688" y="4394200"/>
          <p14:tracePt t="80873" x="7275513" y="4448175"/>
          <p14:tracePt t="80874" x="7267575" y="4448175"/>
          <p14:tracePt t="80885" x="7189788" y="4471988"/>
          <p14:tracePt t="80886" x="7181850" y="4471988"/>
          <p14:tracePt t="80904" x="7105650" y="4486275"/>
          <p14:tracePt t="80922" x="7081838" y="4494213"/>
          <p14:tracePt t="80977" x="7089775" y="4494213"/>
          <p14:tracePt t="80983" x="7097713" y="4494213"/>
          <p14:tracePt t="80987" x="7105650" y="4494213"/>
          <p14:tracePt t="80989" x="7113588" y="4494213"/>
          <p14:tracePt t="81007" x="7181850" y="4464050"/>
          <p14:tracePt t="81019" x="7243763" y="4448175"/>
          <p14:tracePt t="81037" x="7321550" y="4440238"/>
          <p14:tracePt t="81055" x="7391400" y="4425950"/>
          <p14:tracePt t="81074" x="7437438" y="4418013"/>
          <p14:tracePt t="81085" x="7453313" y="4410075"/>
          <p14:tracePt t="81104" x="7459663" y="4410075"/>
          <p14:tracePt t="81208" x="7445375" y="4410075"/>
          <p14:tracePt t="81210" x="7437438" y="4410075"/>
          <p14:tracePt t="81213" x="7413625" y="4402138"/>
          <p14:tracePt t="81219" x="7367588" y="4394200"/>
          <p14:tracePt t="81237" x="7189788" y="4371975"/>
          <p14:tracePt t="81238" x="7173913" y="4364038"/>
          <p14:tracePt t="81256" x="7027863" y="4348163"/>
          <p14:tracePt t="81274" x="6943725" y="4332288"/>
          <p14:tracePt t="81286" x="6935788" y="4332288"/>
          <p14:tracePt t="81398" x="6950075" y="4332288"/>
          <p14:tracePt t="81400" x="6958013" y="4332288"/>
          <p14:tracePt t="81402" x="6965950" y="4332288"/>
          <p14:tracePt t="81408" x="7004050" y="4332288"/>
          <p14:tracePt t="81409" x="7011988" y="4332288"/>
          <p14:tracePt t="81419" x="7089775" y="4332288"/>
          <p14:tracePt t="81438" x="7229475" y="4340225"/>
          <p14:tracePt t="81456" x="7313613" y="4340225"/>
          <p14:tracePt t="81474" x="7367588" y="4340225"/>
          <p14:tracePt t="81486" x="7391400" y="4340225"/>
          <p14:tracePt t="81504" x="7399338" y="4340225"/>
          <p14:tracePt t="81562" x="7391400" y="4340225"/>
          <p14:tracePt t="81563" x="7383463" y="4348163"/>
          <p14:tracePt t="81566" x="7375525" y="4348163"/>
          <p14:tracePt t="81571" x="7359650" y="4364038"/>
          <p14:tracePt t="81589" x="7297738" y="4402138"/>
          <p14:tracePt t="81607" x="7251700" y="4456113"/>
          <p14:tracePt t="81619" x="7213600" y="4494213"/>
          <p14:tracePt t="81638" x="7189788" y="4502150"/>
          <p14:tracePt t="81680" x="7197725" y="4494213"/>
          <p14:tracePt t="81681" x="7205663" y="4494213"/>
          <p14:tracePt t="81686" x="7213600" y="4479925"/>
          <p14:tracePt t="81705" x="7275513" y="4418013"/>
          <p14:tracePt t="81723" x="7305675" y="4386263"/>
          <p14:tracePt t="81741" x="7351713" y="4356100"/>
          <p14:tracePt t="81753" x="7405688" y="4324350"/>
          <p14:tracePt t="81771" x="7521575" y="4256088"/>
          <p14:tracePt t="81789" x="7599363" y="4186238"/>
          <p14:tracePt t="81790" x="7607300" y="4186238"/>
          <p14:tracePt t="81808" x="7645400" y="4108450"/>
          <p14:tracePt t="81820" x="7661275" y="4054475"/>
          <p14:tracePt t="81838" x="7669213" y="3954463"/>
          <p14:tracePt t="81856" x="7669213" y="3860800"/>
          <p14:tracePt t="81874" x="7637463" y="3800475"/>
          <p14:tracePt t="81875" x="7629525" y="3792538"/>
          <p14:tracePt t="81886" x="7615238" y="3768725"/>
          <p14:tracePt t="81905" x="7599363" y="3744913"/>
          <p14:tracePt t="81936" x="7599363" y="3738563"/>
          <p14:tracePt t="81967" x="7599363" y="3730625"/>
          <p14:tracePt t="81972" x="7599363" y="3722688"/>
          <p14:tracePt t="81974" x="7599363" y="3714750"/>
          <p14:tracePt t="81989" x="7599363" y="3668713"/>
          <p14:tracePt t="82008" x="7599363" y="3606800"/>
          <p14:tracePt t="82020" x="7599363" y="3575050"/>
          <p14:tracePt t="82038" x="7607300" y="3544888"/>
          <p14:tracePt t="82056" x="7623175" y="3506788"/>
          <p14:tracePt t="82074" x="7637463" y="3467100"/>
          <p14:tracePt t="82086" x="7637463" y="3459163"/>
          <p14:tracePt t="82105" x="7645400" y="3452813"/>
          <p14:tracePt t="82123" x="7653338" y="3444875"/>
          <p14:tracePt t="82141" x="7653338" y="3429000"/>
          <p14:tracePt t="82153" x="7661275" y="3413125"/>
          <p14:tracePt t="82172" x="7661275" y="3390900"/>
          <p14:tracePt t="82190" x="7669213" y="3359150"/>
          <p14:tracePt t="82208" x="7669213" y="3351213"/>
          <p14:tracePt t="82220" x="7669213" y="3343275"/>
          <p14:tracePt t="82238" x="7677150" y="3328988"/>
          <p14:tracePt t="82256" x="7677150" y="3321050"/>
          <p14:tracePt t="82275" x="7677150" y="3313113"/>
          <p14:tracePt t="82304" x="7685088" y="3313113"/>
          <p14:tracePt t="82349" x="7685088" y="3305175"/>
          <p14:tracePt t="82354" x="7685088" y="3297238"/>
          <p14:tracePt t="82358" x="7691438" y="3297238"/>
          <p14:tracePt t="82359" x="7691438" y="3289300"/>
          <p14:tracePt t="82372" x="7699375" y="3267075"/>
          <p14:tracePt t="82390" x="7723188" y="3228975"/>
          <p14:tracePt t="82408" x="7731125" y="3205163"/>
          <p14:tracePt t="82420" x="7739063" y="3197225"/>
          <p14:tracePt t="82504" x="7731125" y="3197225"/>
          <p14:tracePt t="82508" x="7723188" y="3197225"/>
          <p14:tracePt t="82511" x="7715250" y="3197225"/>
          <p14:tracePt t="82512" x="7707313" y="3197225"/>
          <p14:tracePt t="82524" x="7669213" y="3221038"/>
          <p14:tracePt t="82542" x="7607300" y="3259138"/>
          <p14:tracePt t="82554" x="7599363" y="3275013"/>
          <p14:tracePt t="82990" x="7599363" y="3267075"/>
          <p14:tracePt t="82991" x="7607300" y="3267075"/>
          <p14:tracePt t="82997" x="7629525" y="3251200"/>
          <p14:tracePt t="83009" x="7699375" y="3228975"/>
          <p14:tracePt t="83021" x="7745413" y="3205163"/>
          <p14:tracePt t="83039" x="7807325" y="3181350"/>
          <p14:tracePt t="83057" x="7847013" y="3173413"/>
          <p14:tracePt t="83075" x="7854950" y="3173413"/>
          <p14:tracePt t="83850" x="7854950" y="3181350"/>
          <p14:tracePt t="83851" x="7854950" y="3189288"/>
          <p14:tracePt t="83854" x="7854950" y="3197225"/>
          <p14:tracePt t="83858" x="7847013" y="3213100"/>
          <p14:tracePt t="83876" x="7839075" y="3251200"/>
          <p14:tracePt t="83889" x="7839075" y="3259138"/>
          <p14:tracePt t="83907" x="7831138" y="3259138"/>
          <p14:tracePt t="84493" x="7823200" y="3259138"/>
          <p14:tracePt t="84494" x="7823200" y="3267075"/>
          <p14:tracePt t="84495" x="7815263" y="3267075"/>
          <p14:tracePt t="84507" x="7739063" y="3313113"/>
          <p14:tracePt t="84508" x="7731125" y="3321050"/>
          <p14:tracePt t="84526" x="7569200" y="3452813"/>
          <p14:tracePt t="84544" x="7399338" y="3598863"/>
          <p14:tracePt t="84556" x="7289800" y="3684588"/>
          <p14:tracePt t="84574" x="7127875" y="3800475"/>
          <p14:tracePt t="84592" x="6950075" y="3938588"/>
          <p14:tracePt t="84593" x="6943725" y="3954463"/>
          <p14:tracePt t="84610" x="6742113" y="4124325"/>
          <p14:tracePt t="84611" x="6734175" y="4140200"/>
          <p14:tracePt t="84623" x="6618288" y="4256088"/>
          <p14:tracePt t="84641" x="6472238" y="4425950"/>
          <p14:tracePt t="84659" x="6372225" y="4533900"/>
          <p14:tracePt t="84677" x="6286500" y="4625975"/>
          <p14:tracePt t="84690" x="6216650" y="4695825"/>
          <p14:tracePt t="84708" x="6054725" y="4841875"/>
          <p14:tracePt t="84726" x="5876925" y="4989513"/>
          <p14:tracePt t="84744" x="5668963" y="5173663"/>
          <p14:tracePt t="84756" x="5537200" y="5283200"/>
          <p14:tracePt t="84774" x="5367338" y="5405438"/>
          <p14:tracePt t="84775" x="5359400" y="5413375"/>
          <p14:tracePt t="84792" x="5221288" y="5499100"/>
          <p14:tracePt t="84793" x="5221288" y="5507038"/>
          <p14:tracePt t="84805" x="5135563" y="5561013"/>
          <p14:tracePt t="84823" x="4997450" y="5637213"/>
          <p14:tracePt t="84841" x="4833938" y="5715000"/>
          <p14:tracePt t="84859" x="4679950" y="5776913"/>
          <p14:tracePt t="84871" x="4572000" y="5815013"/>
          <p14:tracePt t="84872" x="4556125" y="5815013"/>
          <p14:tracePt t="84890" x="4402138" y="5868988"/>
          <p14:tracePt t="84908" x="4256088" y="5908675"/>
          <p14:tracePt t="84926" x="4186238" y="5915025"/>
          <p14:tracePt t="84938" x="4154488" y="5915025"/>
          <p14:tracePt t="84956" x="4132263" y="5915025"/>
          <p14:tracePt t="84974" x="4124325" y="5915025"/>
          <p14:tracePt t="84993" x="4108450" y="5915025"/>
          <p14:tracePt t="85011" x="4108450" y="5908675"/>
          <p14:tracePt t="85023" x="4086225" y="5876925"/>
          <p14:tracePt t="85041" x="4062413" y="5846763"/>
          <p14:tracePt t="85059" x="4054475" y="5846763"/>
          <p14:tracePt t="85323" x="4054475" y="5838825"/>
          <p14:tracePt t="85324" x="4046538" y="5838825"/>
          <p14:tracePt t="85326" x="4046538" y="5830888"/>
          <p14:tracePt t="85338" x="4030663" y="5800725"/>
          <p14:tracePt t="85339" x="4030663" y="5792788"/>
          <p14:tracePt t="85357" x="4016375" y="5761038"/>
          <p14:tracePt t="85417" x="4016375" y="5753100"/>
          <p14:tracePt t="85424" x="4024313" y="5753100"/>
          <p14:tracePt t="85426" x="4024313" y="5745163"/>
          <p14:tracePt t="85429" x="4030663" y="5745163"/>
          <p14:tracePt t="85430" x="4030663" y="5738813"/>
          <p14:tracePt t="85442" x="4070350" y="5699125"/>
          <p14:tracePt t="85460" x="4108450" y="5637213"/>
          <p14:tracePt t="85472" x="4116388" y="5599113"/>
          <p14:tracePt t="85490" x="4116388" y="5529263"/>
          <p14:tracePt t="85508" x="4116388" y="5467350"/>
          <p14:tracePt t="85509" x="4116388" y="5459413"/>
          <p14:tracePt t="85526" x="4108450" y="5421313"/>
          <p14:tracePt t="85539" x="4100513" y="5413375"/>
          <p14:tracePt t="85557" x="4100513" y="5405438"/>
          <p14:tracePt t="85690" x="4100513" y="5399088"/>
          <p14:tracePt t="85701" x="4100513" y="5391150"/>
          <p14:tracePt t="85707" x="4100513" y="5383213"/>
          <p14:tracePt t="85718" x="4100513" y="5375275"/>
          <p14:tracePt t="85741" x="4100513" y="5367338"/>
          <p14:tracePt t="85756" x="4100513" y="5359400"/>
          <p14:tracePt t="85784" x="4100513" y="5351463"/>
          <p14:tracePt t="86073" x="4092575" y="5351463"/>
          <p14:tracePt t="86079" x="4086225" y="5351463"/>
          <p14:tracePt t="86083" x="4078288" y="5351463"/>
          <p14:tracePt t="86091" x="4070350" y="5343525"/>
          <p14:tracePt t="86109" x="4038600" y="5321300"/>
          <p14:tracePt t="86127" x="4030663" y="5313363"/>
          <p14:tracePt t="86139" x="4030663" y="5305425"/>
          <p14:tracePt t="86158" x="4024313" y="5305425"/>
          <p14:tracePt t="86176" x="4008438" y="5275263"/>
          <p14:tracePt t="86194" x="4000500" y="5243513"/>
          <p14:tracePt t="86206" x="3992563" y="5221288"/>
          <p14:tracePt t="86224" x="3976688" y="5197475"/>
          <p14:tracePt t="86242" x="3970338" y="5173663"/>
          <p14:tracePt t="86260" x="3962400" y="5167313"/>
          <p14:tracePt t="86274" x="3962400" y="5159375"/>
          <p14:tracePt t="86291" x="3946525" y="5151438"/>
          <p14:tracePt t="86309" x="3914775" y="5119688"/>
          <p14:tracePt t="86327" x="3876675" y="5081588"/>
          <p14:tracePt t="86339" x="3860800" y="5057775"/>
          <p14:tracePt t="86358" x="3838575" y="5027613"/>
          <p14:tracePt t="86376" x="3822700" y="5003800"/>
          <p14:tracePt t="86394" x="3806825" y="4981575"/>
          <p14:tracePt t="86406" x="3800475" y="4965700"/>
          <p14:tracePt t="86424" x="3776663" y="4943475"/>
          <p14:tracePt t="86443" x="3760788" y="4927600"/>
          <p14:tracePt t="86461" x="3752850" y="4927600"/>
          <p14:tracePt t="86555" x="3752850" y="4919663"/>
          <p14:tracePt t="86573" x="3752850" y="4911725"/>
          <p14:tracePt t="86575" x="3752850" y="4903788"/>
          <p14:tracePt t="86579" x="3752850" y="4895850"/>
          <p14:tracePt t="86594" x="3752850" y="4873625"/>
          <p14:tracePt t="86606" x="3760788" y="4857750"/>
          <p14:tracePt t="86624" x="3760788" y="4841875"/>
          <p14:tracePt t="86643" x="3760788" y="4833938"/>
          <p14:tracePt t="86724" x="3760788" y="4827588"/>
          <p14:tracePt t="86741" x="3760788" y="4819650"/>
          <p14:tracePt t="86746" x="3760788" y="4811713"/>
          <p14:tracePt t="86756" x="3760788" y="4803775"/>
          <p14:tracePt t="86786" x="3760788" y="4795838"/>
          <p14:tracePt t="86810" x="3760788" y="4787900"/>
          <p14:tracePt t="86846" x="3760788" y="4779963"/>
          <p14:tracePt t="87017" x="3760788" y="4787900"/>
          <p14:tracePt t="87022" x="3760788" y="4795838"/>
          <p14:tracePt t="87026" x="3760788" y="4803775"/>
          <p14:tracePt t="87030" x="3760788" y="4811713"/>
          <p14:tracePt t="87043" x="3760788" y="4833938"/>
          <p14:tracePt t="87061" x="3768725" y="4865688"/>
          <p14:tracePt t="87062" x="3768725" y="4873625"/>
          <p14:tracePt t="87073" x="3776663" y="4895850"/>
          <p14:tracePt t="87092" x="3800475" y="4935538"/>
          <p14:tracePt t="87110" x="3806825" y="4957763"/>
          <p14:tracePt t="87128" x="3814763" y="4973638"/>
          <p14:tracePt t="87140" x="3822700" y="4981575"/>
          <p14:tracePt t="87158" x="3830638" y="4981575"/>
          <p14:tracePt t="87177" x="3838575" y="4989513"/>
          <p14:tracePt t="87195" x="3854450" y="4997450"/>
          <p14:tracePt t="87207" x="3868738" y="4997450"/>
          <p14:tracePt t="87225" x="3900488" y="4997450"/>
          <p14:tracePt t="87243" x="3938588" y="4981575"/>
          <p14:tracePt t="87244" x="3938588" y="4973638"/>
          <p14:tracePt t="87262" x="3976688" y="4957763"/>
          <p14:tracePt t="87274" x="4000500" y="4949825"/>
          <p14:tracePt t="87292" x="4024313" y="4935538"/>
          <p14:tracePt t="87310" x="4046538" y="4927600"/>
          <p14:tracePt t="87328" x="4070350" y="4895850"/>
          <p14:tracePt t="87329" x="4078288" y="4895850"/>
          <p14:tracePt t="87341" x="4092575" y="4865688"/>
          <p14:tracePt t="87359" x="4100513" y="4833938"/>
          <p14:tracePt t="87377" x="4116388" y="4819650"/>
          <p14:tracePt t="87395" x="4116388" y="4795838"/>
          <p14:tracePt t="87408" x="4124325" y="4772025"/>
          <p14:tracePt t="87425" x="4124325" y="4718050"/>
          <p14:tracePt t="87444" x="4124325" y="4672013"/>
          <p14:tracePt t="87462" x="4124325" y="4641850"/>
          <p14:tracePt t="87474" x="4124325" y="4618038"/>
          <p14:tracePt t="87492" x="4124325" y="4602163"/>
          <p14:tracePt t="87510" x="4124325" y="4556125"/>
          <p14:tracePt t="87511" x="4124325" y="4548188"/>
          <p14:tracePt t="87529" x="4124325" y="4502150"/>
          <p14:tracePt t="87541" x="4124325" y="4479925"/>
          <p14:tracePt t="87559" x="4124325" y="4440238"/>
          <p14:tracePt t="87577" x="4124325" y="4418013"/>
          <p14:tracePt t="87595" x="4124325" y="4378325"/>
          <p14:tracePt t="87607" x="4124325" y="4356100"/>
          <p14:tracePt t="87626" x="4124325" y="4316413"/>
          <p14:tracePt t="87644" x="4116388" y="4286250"/>
          <p14:tracePt t="87662" x="4108450" y="4270375"/>
          <p14:tracePt t="87793" x="4108450" y="4278313"/>
          <p14:tracePt t="87797" x="4108450" y="4286250"/>
          <p14:tracePt t="87800" x="4108450" y="4294188"/>
          <p14:tracePt t="87808" x="4108450" y="4316413"/>
          <p14:tracePt t="87826" x="4108450" y="4394200"/>
          <p14:tracePt t="87844" x="4124325" y="4456113"/>
          <p14:tracePt t="87862" x="4124325" y="4502150"/>
          <p14:tracePt t="87863" x="4132263" y="4510088"/>
          <p14:tracePt t="87874" x="4132263" y="4533900"/>
          <p14:tracePt t="87893" x="4132263" y="4572000"/>
          <p14:tracePt t="87911" x="4132263" y="4625975"/>
          <p14:tracePt t="87929" x="4132263" y="4664075"/>
          <p14:tracePt t="87941" x="4124325" y="4687888"/>
          <p14:tracePt t="87959" x="4100513" y="4718050"/>
          <p14:tracePt t="87960" x="4100513" y="4725988"/>
          <p14:tracePt t="87978" x="4054475" y="4765675"/>
          <p14:tracePt t="87996" x="4000500" y="4795838"/>
          <p14:tracePt t="88008" x="3976688" y="4811713"/>
          <p14:tracePt t="88026" x="3954463" y="4827588"/>
          <p14:tracePt t="88044" x="3930650" y="4833938"/>
          <p14:tracePt t="88062" x="3868738" y="4849813"/>
          <p14:tracePt t="88063" x="3860800" y="4849813"/>
          <p14:tracePt t="88075" x="3800475" y="4849813"/>
          <p14:tracePt t="88093" x="3730625" y="4857750"/>
          <p14:tracePt t="88111" x="3690938" y="4857750"/>
          <p14:tracePt t="88129" x="3676650" y="4857750"/>
          <p14:tracePt t="88145" x="3676650" y="4865688"/>
          <p14:tracePt t="88462" x="3684588" y="4865688"/>
          <p14:tracePt t="88465" x="3684588" y="4873625"/>
          <p14:tracePt t="88469" x="3690938" y="4873625"/>
          <p14:tracePt t="88475" x="3698875" y="4881563"/>
          <p14:tracePt t="88493" x="3730625" y="4887913"/>
          <p14:tracePt t="88511" x="3752850" y="4887913"/>
          <p14:tracePt t="88529" x="3760788" y="4895850"/>
          <p14:tracePt t="88546" x="3768725" y="4895850"/>
          <p14:tracePt t="89008" x="3776663" y="4895850"/>
          <p14:tracePt t="89009" x="3776663" y="4887913"/>
          <p14:tracePt t="89015" x="3784600" y="4873625"/>
          <p14:tracePt t="89029" x="3792538" y="4841875"/>
          <p14:tracePt t="89045" x="3792538" y="4827588"/>
          <p14:tracePt t="89063" x="3800475" y="4819650"/>
          <p14:tracePt t="89075" x="3800475" y="4811713"/>
          <p14:tracePt t="89683" x="3806825" y="4811713"/>
          <p14:tracePt t="89685" x="3814763" y="4811713"/>
          <p14:tracePt t="89688" x="3822700" y="4811713"/>
          <p14:tracePt t="89694" x="3846513" y="4811713"/>
          <p14:tracePt t="89695" x="3854450" y="4811713"/>
          <p14:tracePt t="89712" x="3922713" y="4827588"/>
          <p14:tracePt t="89731" x="3976688" y="4833938"/>
          <p14:tracePt t="89743" x="4016375" y="4849813"/>
          <p14:tracePt t="89761" x="4092575" y="4857750"/>
          <p14:tracePt t="89779" x="4200525" y="4857750"/>
          <p14:tracePt t="89780" x="4208463" y="4857750"/>
          <p14:tracePt t="89798" x="4364038" y="4857750"/>
          <p14:tracePt t="89810" x="4456113" y="4857750"/>
          <p14:tracePt t="89828" x="4548188" y="4857750"/>
          <p14:tracePt t="89846" x="4556125" y="4857750"/>
          <p14:tracePt t="90066" x="4556125" y="4865688"/>
          <p14:tracePt t="90069" x="4556125" y="4873625"/>
          <p14:tracePt t="90070" x="4548188" y="4881563"/>
          <p14:tracePt t="90077" x="4533900" y="4895850"/>
          <p14:tracePt t="90095" x="4502150" y="4949825"/>
          <p14:tracePt t="90113" x="4464050" y="5011738"/>
          <p14:tracePt t="90131" x="4432300" y="5051425"/>
          <p14:tracePt t="90143" x="4425950" y="5073650"/>
          <p14:tracePt t="90161" x="4418013" y="5073650"/>
          <p14:tracePt t="90230" x="4425950" y="5073650"/>
          <p14:tracePt t="90234" x="4432300" y="5065713"/>
          <p14:tracePt t="90239" x="4440238" y="5057775"/>
          <p14:tracePt t="90246" x="4456113" y="5051425"/>
          <p14:tracePt t="90265" x="4486275" y="5043488"/>
          <p14:tracePt t="90277" x="4518025" y="5035550"/>
          <p14:tracePt t="90295" x="4564063" y="5035550"/>
          <p14:tracePt t="90313" x="4618038" y="5051425"/>
          <p14:tracePt t="90331" x="4672013" y="5057775"/>
          <p14:tracePt t="90332" x="4679950" y="5057775"/>
          <p14:tracePt t="90343" x="4711700" y="5057775"/>
          <p14:tracePt t="90362" x="4765675" y="5057775"/>
          <p14:tracePt t="90380" x="4803775" y="5043488"/>
          <p14:tracePt t="90398" x="4857750" y="5019675"/>
          <p14:tracePt t="90411" x="4895850" y="4997450"/>
          <p14:tracePt t="90429" x="4943475" y="4981575"/>
          <p14:tracePt t="90447" x="4981575" y="4957763"/>
          <p14:tracePt t="90465" x="5019675" y="4927600"/>
          <p14:tracePt t="90477" x="5043488" y="4903788"/>
          <p14:tracePt t="90495" x="5057775" y="4887913"/>
          <p14:tracePt t="90513" x="5081588" y="4857750"/>
          <p14:tracePt t="90532" x="5097463" y="4803775"/>
          <p14:tracePt t="90544" x="5097463" y="4757738"/>
          <p14:tracePt t="90562" x="5105400" y="4679950"/>
          <p14:tracePt t="90580" x="5113338" y="4602163"/>
          <p14:tracePt t="90598" x="5119688" y="4541838"/>
          <p14:tracePt t="90610" x="5119688" y="4502150"/>
          <p14:tracePt t="90629" x="5127625" y="4464050"/>
          <p14:tracePt t="90647" x="5127625" y="4456113"/>
          <p14:tracePt t="90728" x="5119688" y="4456113"/>
          <p14:tracePt t="90731" x="5119688" y="4448175"/>
          <p14:tracePt t="90732" x="5113338" y="4448175"/>
          <p14:tracePt t="90744" x="5065713" y="4448175"/>
          <p14:tracePt t="90762" x="5003800" y="4448175"/>
          <p14:tracePt t="90780" x="4949825" y="4448175"/>
          <p14:tracePt t="90799" x="4881563" y="4456113"/>
          <p14:tracePt t="90811" x="4833938" y="4464050"/>
          <p14:tracePt t="90829" x="4749800" y="4471988"/>
          <p14:tracePt t="90847" x="4664075" y="4479925"/>
          <p14:tracePt t="90865" x="4572000" y="4494213"/>
          <p14:tracePt t="90866" x="4564063" y="4494213"/>
          <p14:tracePt t="90877" x="4502150" y="4494213"/>
          <p14:tracePt t="90896" x="4394200" y="4494213"/>
          <p14:tracePt t="90914" x="4340225" y="4494213"/>
          <p14:tracePt t="90932" x="4324350" y="4494213"/>
          <p14:tracePt t="91038" x="4332288" y="4494213"/>
          <p14:tracePt t="91040" x="4340225" y="4494213"/>
          <p14:tracePt t="91043" x="4348163" y="4494213"/>
          <p14:tracePt t="91047" x="4356100" y="4502150"/>
          <p14:tracePt t="91048" x="4371975" y="4502150"/>
          <p14:tracePt t="91065" x="4456113" y="4510088"/>
          <p14:tracePt t="91066" x="4464050" y="4510088"/>
          <p14:tracePt t="91078" x="4548188" y="4518025"/>
          <p14:tracePt t="91096" x="4703763" y="4518025"/>
          <p14:tracePt t="91114" x="4841875" y="4518025"/>
          <p14:tracePt t="91132" x="4957763" y="4510088"/>
          <p14:tracePt t="91133" x="4957763" y="4502150"/>
          <p14:tracePt t="91144" x="5011738" y="4486275"/>
          <p14:tracePt t="91163" x="5065713" y="4456113"/>
          <p14:tracePt t="91181" x="5097463" y="4418013"/>
          <p14:tracePt t="91199" x="5113338" y="4386263"/>
          <p14:tracePt t="91211" x="5127625" y="4378325"/>
          <p14:tracePt t="91229" x="5135563" y="4364038"/>
          <p14:tracePt t="91248" x="5135563" y="4340225"/>
          <p14:tracePt t="91266" x="5135563" y="4302125"/>
          <p14:tracePt t="91278" x="5135563" y="4278313"/>
          <p14:tracePt t="91296" x="5113338" y="4232275"/>
          <p14:tracePt t="91314" x="5081588" y="4216400"/>
          <p14:tracePt t="91315" x="5081588" y="4208463"/>
          <p14:tracePt t="91332" x="5057775" y="4186238"/>
          <p14:tracePt t="91345" x="5027613" y="4170363"/>
          <p14:tracePt t="91363" x="4989513" y="4154488"/>
          <p14:tracePt t="91381" x="4935538" y="4140200"/>
          <p14:tracePt t="91399" x="4865688" y="4140200"/>
          <p14:tracePt t="91400" x="4857750" y="4140200"/>
          <p14:tracePt t="91411" x="4811713" y="4140200"/>
          <p14:tracePt t="91412" x="4803775" y="4140200"/>
          <p14:tracePt t="91430" x="4733925" y="4140200"/>
          <p14:tracePt t="91448" x="4672013" y="4140200"/>
          <p14:tracePt t="91466" x="4595813" y="4140200"/>
          <p14:tracePt t="91478" x="4533900" y="4140200"/>
          <p14:tracePt t="91496" x="4448175" y="4140200"/>
          <p14:tracePt t="91514" x="4402138" y="4140200"/>
          <p14:tracePt t="91533" x="4394200" y="4140200"/>
          <p14:tracePt t="93620" x="4394200" y="4146550"/>
          <p14:tracePt t="93621" x="4386263" y="4146550"/>
          <p14:tracePt t="93626" x="4378325" y="4170363"/>
          <p14:tracePt t="93632" x="4356100" y="4208463"/>
          <p14:tracePt t="93650" x="4316413" y="4286250"/>
          <p14:tracePt t="93662" x="4316413" y="4310063"/>
          <p14:tracePt t="93680" x="4316413" y="4348163"/>
          <p14:tracePt t="93698" x="4316413" y="4378325"/>
          <p14:tracePt t="93717" x="4316413" y="4440238"/>
          <p14:tracePt t="93729" x="4324350" y="4479925"/>
          <p14:tracePt t="93747" x="4356100" y="4564063"/>
          <p14:tracePt t="93765" x="4386263" y="4657725"/>
          <p14:tracePt t="93766" x="4394200" y="4672013"/>
          <p14:tracePt t="93783" x="4432300" y="4772025"/>
          <p14:tracePt t="93784" x="4440238" y="4779963"/>
          <p14:tracePt t="93796" x="4471988" y="4857750"/>
          <p14:tracePt t="93814" x="4510088" y="4989513"/>
          <p14:tracePt t="93832" x="4548188" y="5135563"/>
          <p14:tracePt t="93850" x="4595813" y="5289550"/>
          <p14:tracePt t="93863" x="4625975" y="5383213"/>
          <p14:tracePt t="93881" x="4672013" y="5491163"/>
          <p14:tracePt t="93899" x="4718050" y="5568950"/>
          <p14:tracePt t="93917" x="4749800" y="5614988"/>
          <p14:tracePt t="93929" x="4765675" y="5629275"/>
          <p14:tracePt t="93947" x="4772025" y="5637213"/>
          <p14:tracePt t="93965" x="4779963" y="5653088"/>
          <p14:tracePt t="93966" x="4787900" y="5653088"/>
          <p14:tracePt t="93984" x="4795838" y="5668963"/>
          <p14:tracePt t="93996" x="4811713" y="5684838"/>
          <p14:tracePt t="94014" x="4827588" y="5707063"/>
          <p14:tracePt t="94032" x="4833938" y="5715000"/>
          <p14:tracePt t="94050" x="4841875" y="5722938"/>
          <p14:tracePt t="94067" x="4841875" y="5730875"/>
          <p14:tracePt t="95306" x="4849813" y="5730875"/>
          <p14:tracePt t="95308" x="4857750" y="5730875"/>
          <p14:tracePt t="95312" x="4873625" y="5730875"/>
          <p14:tracePt t="95313" x="4881563" y="5722938"/>
          <p14:tracePt t="95318" x="4911725" y="5707063"/>
          <p14:tracePt t="95330" x="4981575" y="5668963"/>
          <p14:tracePt t="95331" x="4989513" y="5661025"/>
          <p14:tracePt t="95349" x="5051425" y="5622925"/>
          <p14:tracePt t="95367" x="5057775" y="5614988"/>
          <p14:tracePt t="95436" x="5065713" y="5614988"/>
          <p14:tracePt t="95445" x="5073650" y="5607050"/>
          <p14:tracePt t="95450" x="5081588" y="5607050"/>
          <p14:tracePt t="95452" x="5089525" y="5599113"/>
          <p14:tracePt t="95464" x="5119688" y="5583238"/>
          <p14:tracePt t="95482" x="5159375" y="5553075"/>
          <p14:tracePt t="95500" x="5173663" y="5545138"/>
          <p14:tracePt t="95518" x="5181600" y="5545138"/>
          <p14:tracePt t="95530" x="5181600" y="5537200"/>
          <p14:tracePt t="97072" x="5189538" y="5537200"/>
          <p14:tracePt t="97073" x="5197475" y="5529263"/>
          <p14:tracePt t="97078" x="5243513" y="5514975"/>
          <p14:tracePt t="97084" x="5321300" y="5491163"/>
          <p14:tracePt t="97102" x="5668963" y="5343525"/>
          <p14:tracePt t="97120" x="5954713" y="5213350"/>
          <p14:tracePt t="97132" x="6162675" y="5135563"/>
          <p14:tracePt t="97133" x="6186488" y="5127625"/>
          <p14:tracePt t="97150" x="6556375" y="5003800"/>
          <p14:tracePt t="97151" x="6580188" y="4997450"/>
          <p14:tracePt t="97169" x="7105650" y="4772025"/>
          <p14:tracePt t="97187" x="7437438" y="4595813"/>
          <p14:tracePt t="97199" x="7553325" y="4518025"/>
          <p14:tracePt t="97217" x="7607300" y="4471988"/>
          <p14:tracePt t="97218" x="7615238" y="4471988"/>
          <p14:tracePt t="97235" x="7623175" y="4464050"/>
          <p14:tracePt t="97256" x="7629525" y="4464050"/>
          <p14:tracePt t="97266" x="7637463" y="4456113"/>
          <p14:tracePt t="97284" x="7685088" y="4425950"/>
          <p14:tracePt t="97302" x="7745413" y="4386263"/>
          <p14:tracePt t="97320" x="7800975" y="4364038"/>
          <p14:tracePt t="97333" x="7831138" y="4348163"/>
          <p14:tracePt t="97351" x="7908925" y="4324350"/>
          <p14:tracePt t="97369" x="8001000" y="4294188"/>
          <p14:tracePt t="97387" x="8062913" y="4278313"/>
          <p14:tracePt t="97399" x="8086725" y="4270375"/>
          <p14:tracePt t="97400" x="8086725" y="4262438"/>
          <p14:tracePt t="97417" x="8101013" y="4262438"/>
          <p14:tracePt t="97436" x="8108950" y="4256088"/>
          <p14:tracePt t="97454" x="8132763" y="4248150"/>
          <p14:tracePt t="97466" x="8147050" y="4240213"/>
          <p14:tracePt t="97484" x="8178800" y="4224338"/>
          <p14:tracePt t="97503" x="8186738" y="4224338"/>
          <p14:tracePt t="97537" x="8178800" y="4216400"/>
          <p14:tracePt t="97539" x="8170863" y="4216400"/>
          <p14:tracePt t="97551" x="8093075" y="4216400"/>
          <p14:tracePt t="97569" x="7947025" y="4216400"/>
          <p14:tracePt t="97587" x="7823200" y="4216400"/>
          <p14:tracePt t="97588" x="7815263" y="4216400"/>
          <p14:tracePt t="97599" x="7793038" y="4216400"/>
          <p14:tracePt t="97618" x="7769225" y="4224338"/>
          <p14:tracePt t="97636" x="7739063" y="4232275"/>
          <p14:tracePt t="97654" x="7731125" y="4232275"/>
          <p14:tracePt t="97705" x="7739063" y="4232275"/>
          <p14:tracePt t="97707" x="7745413" y="4224338"/>
          <p14:tracePt t="97708" x="7753350" y="4224338"/>
          <p14:tracePt t="97721" x="7831138" y="4178300"/>
          <p14:tracePt t="97733" x="7931150" y="4132263"/>
          <p14:tracePt t="97751" x="8093075" y="4054475"/>
          <p14:tracePt t="97769" x="8256588" y="3970338"/>
          <p14:tracePt t="97770" x="8270875" y="3962400"/>
          <p14:tracePt t="97788" x="8340725" y="3914775"/>
          <p14:tracePt t="97799" x="8356600" y="3900488"/>
          <p14:tracePt t="97862" x="8348663" y="3900488"/>
          <p14:tracePt t="97863" x="8340725" y="3900488"/>
          <p14:tracePt t="97866" x="8324850" y="3900488"/>
          <p14:tracePt t="97867" x="8316913" y="3900488"/>
          <p14:tracePt t="97872" x="8278813" y="3908425"/>
          <p14:tracePt t="97873" x="8270875" y="3908425"/>
          <p14:tracePt t="97885" x="8132763" y="3954463"/>
          <p14:tracePt t="97903" x="7923213" y="4062413"/>
          <p14:tracePt t="97921" x="7861300" y="4132263"/>
          <p14:tracePt t="97933" x="7847013" y="4170363"/>
          <p14:tracePt t="97951" x="7847013" y="4232275"/>
          <p14:tracePt t="97970" x="7847013" y="4270375"/>
          <p14:tracePt t="97988" x="7854950" y="4294188"/>
          <p14:tracePt t="98038" x="7861300" y="4294188"/>
          <p14:tracePt t="98042" x="7869238" y="4294188"/>
          <p14:tracePt t="98044" x="7877175" y="4294188"/>
          <p14:tracePt t="98054" x="7915275" y="4262438"/>
          <p14:tracePt t="98055" x="7923213" y="4256088"/>
          <p14:tracePt t="98067" x="7977188" y="4216400"/>
          <p14:tracePt t="98085" x="8039100" y="4154488"/>
          <p14:tracePt t="98103" x="8078788" y="4108450"/>
          <p14:tracePt t="98121" x="8093075" y="4030663"/>
          <p14:tracePt t="98133" x="8093075" y="3992563"/>
          <p14:tracePt t="98134" x="8093075" y="3984625"/>
          <p14:tracePt t="98151" x="8086725" y="3938588"/>
          <p14:tracePt t="98170" x="8054975" y="3908425"/>
          <p14:tracePt t="98188" x="8001000" y="3884613"/>
          <p14:tracePt t="98200" x="7947025" y="3876675"/>
          <p14:tracePt t="98218" x="7861300" y="3876675"/>
          <p14:tracePt t="98236" x="7815263" y="3892550"/>
          <p14:tracePt t="98255" x="7793038" y="3914775"/>
          <p14:tracePt t="98267" x="7769225" y="3930650"/>
          <p14:tracePt t="98285" x="7753350" y="3992563"/>
          <p14:tracePt t="98303" x="7753350" y="4070350"/>
          <p14:tracePt t="98321" x="7785100" y="4146550"/>
          <p14:tracePt t="98322" x="7785100" y="4154488"/>
          <p14:tracePt t="98334" x="7839075" y="4194175"/>
          <p14:tracePt t="98352" x="7908925" y="4240213"/>
          <p14:tracePt t="98370" x="7985125" y="4248150"/>
          <p14:tracePt t="98388" x="8062913" y="4248150"/>
          <p14:tracePt t="98400" x="8116888" y="4232275"/>
          <p14:tracePt t="98401" x="8124825" y="4232275"/>
          <p14:tracePt t="98419" x="8201025" y="4194175"/>
          <p14:tracePt t="98437" x="8256588" y="4132263"/>
          <p14:tracePt t="98455" x="8294688" y="4046538"/>
          <p14:tracePt t="98467" x="8294688" y="4000500"/>
          <p14:tracePt t="98485" x="8294688" y="3930650"/>
          <p14:tracePt t="98486" x="8294688" y="3922713"/>
          <p14:tracePt t="98503" x="8262938" y="3876675"/>
          <p14:tracePt t="98504" x="8256588" y="3868738"/>
          <p14:tracePt t="98522" x="8162925" y="3822700"/>
          <p14:tracePt t="98534" x="8093075" y="3806825"/>
          <p14:tracePt t="98552" x="7993063" y="3800475"/>
          <p14:tracePt t="98570" x="7923213" y="3800475"/>
          <p14:tracePt t="98588" x="7877175" y="3800475"/>
          <p14:tracePt t="98600" x="7847013" y="3806825"/>
          <p14:tracePt t="98601" x="7847013" y="3814763"/>
          <p14:tracePt t="98619" x="7785100" y="3846513"/>
          <p14:tracePt t="98637" x="7739063" y="3892550"/>
          <p14:tracePt t="98655" x="7707313" y="3954463"/>
          <p14:tracePt t="98667" x="7699375" y="3992563"/>
          <p14:tracePt t="98685" x="7699375" y="4046538"/>
          <p14:tracePt t="98704" x="7739063" y="4116388"/>
          <p14:tracePt t="98722" x="7800975" y="4162425"/>
          <p14:tracePt t="98734" x="7839075" y="4178300"/>
          <p14:tracePt t="98752" x="7908925" y="4194175"/>
          <p14:tracePt t="98770" x="7954963" y="4194175"/>
          <p14:tracePt t="98788" x="7993063" y="4178300"/>
          <p14:tracePt t="98801" x="8024813" y="4146550"/>
          <p14:tracePt t="98819" x="8047038" y="4062413"/>
          <p14:tracePt t="98837" x="8047038" y="3946525"/>
          <p14:tracePt t="98855" x="8008938" y="3860800"/>
          <p14:tracePt t="98867" x="7977188" y="3822700"/>
          <p14:tracePt t="98868" x="7970838" y="3822700"/>
          <p14:tracePt t="98886" x="7877175" y="3792538"/>
          <p14:tracePt t="98904" x="7753350" y="3776663"/>
          <p14:tracePt t="98922" x="7677150" y="3800475"/>
          <p14:tracePt t="98934" x="7653338" y="3814763"/>
          <p14:tracePt t="98952" x="7629525" y="3846513"/>
          <p14:tracePt t="98971" x="7615238" y="3876675"/>
          <p14:tracePt t="98989" x="7615238" y="3930650"/>
          <p14:tracePt t="99001" x="7615238" y="3992563"/>
          <p14:tracePt t="99019" x="7691438" y="4078288"/>
          <p14:tracePt t="99037" x="7785100" y="4154488"/>
          <p14:tracePt t="99055" x="7900988" y="4208463"/>
          <p14:tracePt t="99068" x="7977188" y="4224338"/>
          <p14:tracePt t="99086" x="8062913" y="4224338"/>
          <p14:tracePt t="99104" x="8132763" y="4216400"/>
          <p14:tracePt t="99122" x="8178800" y="4186238"/>
          <p14:tracePt t="99134" x="8194675" y="4162425"/>
          <p14:tracePt t="99135" x="8194675" y="4154488"/>
          <p14:tracePt t="99153" x="8208963" y="4086225"/>
          <p14:tracePt t="99171" x="8208963" y="4000500"/>
          <p14:tracePt t="99189" x="8178800" y="3914775"/>
          <p14:tracePt t="99201" x="8140700" y="3868738"/>
          <p14:tracePt t="99219" x="8047038" y="3838575"/>
          <p14:tracePt t="99220" x="8047038" y="3830638"/>
          <p14:tracePt t="99237" x="7923213" y="3822700"/>
          <p14:tracePt t="99255" x="7823200" y="3838575"/>
          <p14:tracePt t="99268" x="7785100" y="3868738"/>
          <p14:tracePt t="99286" x="7731125" y="3922713"/>
          <p14:tracePt t="99304" x="7707313" y="3976688"/>
          <p14:tracePt t="99322" x="7699375" y="4054475"/>
          <p14:tracePt t="99335" x="7715250" y="4116388"/>
          <p14:tracePt t="99353" x="7769225" y="4178300"/>
          <p14:tracePt t="99371" x="7839075" y="4216400"/>
          <p14:tracePt t="99389" x="7885113" y="4232275"/>
          <p14:tracePt t="99401" x="7908925" y="4232275"/>
          <p14:tracePt t="99419" x="7954963" y="4232275"/>
          <p14:tracePt t="99438" x="8001000" y="4232275"/>
          <p14:tracePt t="99456" x="8047038" y="4224338"/>
          <p14:tracePt t="99468" x="8070850" y="4216400"/>
          <p14:tracePt t="99486" x="8093075" y="4208463"/>
          <p14:tracePt t="99504" x="8101013" y="4200525"/>
          <p14:tracePt t="99523" x="8116888" y="4170363"/>
          <p14:tracePt t="99535" x="8116888" y="4132263"/>
          <p14:tracePt t="99553" x="8116888" y="4078288"/>
          <p14:tracePt t="99571" x="8093075" y="4030663"/>
          <p14:tracePt t="99589" x="8070850" y="4000500"/>
          <p14:tracePt t="99601" x="8070850" y="3992563"/>
          <p14:tracePt t="99620" x="8062913" y="3984625"/>
          <p14:tracePt t="99638" x="8054975" y="3976688"/>
          <p14:tracePt t="99656" x="8047038" y="3976688"/>
          <p14:tracePt t="99668" x="8047038" y="3970338"/>
          <p14:tracePt t="99686" x="8039100" y="3970338"/>
          <p14:tracePt t="99704" x="8039100" y="3962400"/>
          <p14:tracePt t="99847" x="8024813" y="3954463"/>
          <p14:tracePt t="99849" x="8016875" y="3954463"/>
          <p14:tracePt t="99850" x="8008938" y="3954463"/>
          <p14:tracePt t="99856" x="7970838" y="3946525"/>
          <p14:tracePt t="99868" x="7854950" y="3922713"/>
          <p14:tracePt t="99869" x="7847013" y="3922713"/>
          <p14:tracePt t="99887" x="7739063" y="3908425"/>
          <p14:tracePt t="99905" x="7715250" y="3908425"/>
          <p14:tracePt t="99979" x="7715250" y="3914775"/>
          <p14:tracePt t="99980" x="7715250" y="3922713"/>
          <p14:tracePt t="99984" x="7723188" y="3930650"/>
          <p14:tracePt t="99990" x="7739063" y="3938588"/>
          <p14:tracePt t="100002" x="7785100" y="3970338"/>
          <p14:tracePt t="100020" x="7885113" y="4000500"/>
          <p14:tracePt t="100038" x="7993063" y="4016375"/>
          <p14:tracePt t="100056" x="8070850" y="4024313"/>
          <p14:tracePt t="100057" x="8078788" y="4024313"/>
          <p14:tracePt t="100069" x="8116888" y="4024313"/>
          <p14:tracePt t="100087" x="8147050" y="4008438"/>
          <p14:tracePt t="100105" x="8162925" y="4000500"/>
          <p14:tracePt t="101145" x="8154988" y="4000500"/>
          <p14:tracePt t="101146" x="8147050" y="4000500"/>
          <p14:tracePt t="101149" x="8124825" y="4016375"/>
          <p14:tracePt t="101155" x="8039100" y="4054475"/>
          <p14:tracePt t="101173" x="7753350" y="4208463"/>
          <p14:tracePt t="101191" x="7453313" y="4364038"/>
          <p14:tracePt t="101203" x="7289800" y="4432300"/>
          <p14:tracePt t="101221" x="7051675" y="4525963"/>
          <p14:tracePt t="101222" x="7035800" y="4525963"/>
          <p14:tracePt t="101240" x="6664325" y="4602163"/>
          <p14:tracePt t="101258" x="6178550" y="4695825"/>
          <p14:tracePt t="101270" x="5854700" y="4757738"/>
          <p14:tracePt t="101288" x="5529263" y="4803775"/>
          <p14:tracePt t="101306" x="5251450" y="4849813"/>
          <p14:tracePt t="101307" x="5229225" y="4857750"/>
          <p14:tracePt t="101324" x="4973638" y="4919663"/>
          <p14:tracePt t="101337" x="4787900" y="4957763"/>
          <p14:tracePt t="101355" x="4525963" y="4997450"/>
          <p14:tracePt t="101373" x="4286250" y="5035550"/>
          <p14:tracePt t="101391" x="4132263" y="5057775"/>
          <p14:tracePt t="101403" x="4086225" y="5065713"/>
          <p14:tracePt t="101404" x="4078288" y="5065713"/>
          <p14:tracePt t="101422" x="4008438" y="5081588"/>
          <p14:tracePt t="101440" x="3922713" y="5089525"/>
          <p14:tracePt t="101458" x="3846513" y="5089525"/>
          <p14:tracePt t="101470" x="3814763" y="5073650"/>
          <p14:tracePt t="101488" x="3784600" y="5057775"/>
          <p14:tracePt t="101506" x="3776663" y="5043488"/>
          <p14:tracePt t="101525" x="3752850" y="5027613"/>
          <p14:tracePt t="101537" x="3744913" y="5011738"/>
          <p14:tracePt t="101555" x="3730625" y="4997450"/>
          <p14:tracePt t="101573" x="3730625" y="4989513"/>
          <p14:tracePt t="101591" x="3722688" y="4981575"/>
          <p14:tracePt t="101592" x="3722688" y="4973638"/>
          <p14:tracePt t="101603" x="3722688" y="4957763"/>
          <p14:tracePt t="101622" x="3744913" y="4903788"/>
          <p14:tracePt t="101640" x="3776663" y="4841875"/>
          <p14:tracePt t="101658" x="3806825" y="4765675"/>
          <p14:tracePt t="101676" x="3830638" y="4679950"/>
          <p14:tracePt t="101677" x="3838575" y="4672013"/>
          <p14:tracePt t="101688" x="3846513" y="4625975"/>
          <p14:tracePt t="101689" x="3846513" y="4618038"/>
          <p14:tracePt t="101707" x="3860800" y="4548188"/>
          <p14:tracePt t="101725" x="3868738" y="4494213"/>
          <p14:tracePt t="101737" x="3876675" y="4479925"/>
          <p14:tracePt t="101755" x="3876675" y="4471988"/>
          <p14:tracePt t="101773" x="3876675" y="4464050"/>
          <p14:tracePt t="101806" x="3884613" y="4464050"/>
          <p14:tracePt t="101812" x="3892550" y="4464050"/>
          <p14:tracePt t="101822" x="3900488" y="4448175"/>
          <p14:tracePt t="101840" x="3938588" y="4418013"/>
          <p14:tracePt t="101852" x="3962400" y="4394200"/>
          <p14:tracePt t="101870" x="3992563" y="4348163"/>
          <p14:tracePt t="101889" x="4024313" y="4294188"/>
          <p14:tracePt t="101907" x="4038600" y="4256088"/>
          <p14:tracePt t="101919" x="4038600" y="4240213"/>
          <p14:tracePt t="101937" x="4046538" y="4232275"/>
          <p14:tracePt t="102120" x="4054475" y="4232275"/>
          <p14:tracePt t="102135" x="4062413" y="4232275"/>
          <p14:tracePt t="102144" x="4070350" y="4232275"/>
          <p14:tracePt t="102153" x="4078288" y="4232275"/>
          <p14:tracePt t="102159" x="4086225" y="4232275"/>
          <p14:tracePt t="102176" x="4092575" y="4240213"/>
          <p14:tracePt t="102201" x="4100513" y="4240213"/>
          <p14:tracePt t="102212" x="4108450" y="4240213"/>
          <p14:tracePt t="102223" x="4116388" y="4240213"/>
          <p14:tracePt t="102247" x="4124325" y="4240213"/>
          <p14:tracePt t="102348" x="4132263" y="4240213"/>
          <p14:tracePt t="102355" x="4140200" y="4240213"/>
          <p14:tracePt t="102358" x="4146550" y="4240213"/>
          <p14:tracePt t="102363" x="4154488" y="4240213"/>
          <p14:tracePt t="102374" x="4162425" y="4240213"/>
          <p14:tracePt t="102386" x="4178300" y="4240213"/>
          <p14:tracePt t="102404" x="4194175" y="4248150"/>
          <p14:tracePt t="102422" x="4208463" y="4248150"/>
          <p14:tracePt t="102441" x="4216400" y="4248150"/>
          <p14:tracePt t="102513" x="4208463" y="4248150"/>
          <p14:tracePt t="102514" x="4208463" y="4256088"/>
          <p14:tracePt t="102520" x="4194175" y="4256088"/>
          <p14:tracePt t="102526" x="4186238" y="4262438"/>
          <p14:tracePt t="102538" x="4162425" y="4278313"/>
          <p14:tracePt t="102556" x="4146550" y="4286250"/>
          <p14:tracePt t="102574" x="4140200" y="4286250"/>
          <p14:tracePt t="102655" x="4132263" y="4286250"/>
          <p14:tracePt t="102667" x="4124325" y="4286250"/>
          <p14:tracePt t="102679" x="4116388" y="4286250"/>
          <p14:tracePt t="102685" x="4108450" y="4286250"/>
          <p14:tracePt t="102690" x="4108450" y="4294188"/>
          <p14:tracePt t="102708" x="4100513" y="4294188"/>
          <p14:tracePt t="102730" x="4092575" y="4294188"/>
          <p14:tracePt t="102814" x="4086225" y="4294188"/>
          <p14:tracePt t="102828" x="4078288" y="4294188"/>
          <p14:tracePt t="102856" x="4070350" y="4294188"/>
          <p14:tracePt t="102874" x="4062413" y="4294188"/>
          <p14:tracePt t="102900" x="4054475" y="4294188"/>
          <p14:tracePt t="102912" x="4046538" y="4294188"/>
          <p14:tracePt t="102960" x="4038600" y="4294188"/>
          <p14:tracePt t="102978" x="4030663" y="4294188"/>
          <p14:tracePt t="102989" x="4024313" y="4294188"/>
          <p14:tracePt t="102999" x="4016375" y="4294188"/>
          <p14:tracePt t="103014" x="4008438" y="4294188"/>
          <p14:tracePt t="103059" x="4000500" y="4294188"/>
          <p14:tracePt t="103143" x="3992563" y="4294188"/>
          <p14:tracePt t="103438" x="4000500" y="4294188"/>
          <p14:tracePt t="104875" x="3992563" y="4294188"/>
          <p14:tracePt t="104881" x="3984625" y="4294188"/>
          <p14:tracePt t="104887" x="3984625" y="4302125"/>
          <p14:tracePt t="104892" x="3976688" y="4302125"/>
          <p14:tracePt t="104910" x="3976688" y="4310063"/>
          <p14:tracePt t="104922" x="3970338" y="4310063"/>
          <p14:tracePt t="104940" x="3970338" y="4316413"/>
          <p14:tracePt t="104958" x="3962400" y="4316413"/>
          <p14:tracePt t="105268" x="3954463" y="4316413"/>
          <p14:tracePt t="105280" x="3954463" y="4324350"/>
          <p14:tracePt t="105285" x="3946525" y="4324350"/>
          <p14:tracePt t="105520" x="3954463" y="4324350"/>
          <p14:tracePt t="105521" x="3962400" y="4324350"/>
          <p14:tracePt t="105523" x="3970338" y="4324350"/>
          <p14:tracePt t="105529" x="4008438" y="4310063"/>
          <p14:tracePt t="105541" x="4116388" y="4302125"/>
          <p14:tracePt t="105559" x="4216400" y="4302125"/>
          <p14:tracePt t="105577" x="4256088" y="4302125"/>
          <p14:tracePt t="105589" x="4270375" y="4302125"/>
          <p14:tracePt t="106473" x="4262438" y="4302125"/>
          <p14:tracePt t="106477" x="4256088" y="4302125"/>
          <p14:tracePt t="106480" x="4248150" y="4310063"/>
          <p14:tracePt t="106493" x="4224338" y="4310063"/>
          <p14:tracePt t="106512" x="4194175" y="4316413"/>
          <p14:tracePt t="106524" x="4170363" y="4324350"/>
          <p14:tracePt t="106542" x="4124325" y="4332288"/>
          <p14:tracePt t="106560" x="4078288" y="4340225"/>
          <p14:tracePt t="106578" x="4046538" y="4356100"/>
          <p14:tracePt t="106590" x="4030663" y="4364038"/>
          <p14:tracePt t="106591" x="4024313" y="4364038"/>
          <p14:tracePt t="106609" x="4000500" y="4371975"/>
          <p14:tracePt t="106627" x="3976688" y="4378325"/>
          <p14:tracePt t="106645" x="3970338" y="4386263"/>
          <p14:tracePt t="106657" x="3954463" y="4386263"/>
          <p14:tracePt t="106675" x="3946525" y="4386263"/>
          <p14:tracePt t="106693" x="3938588" y="4386263"/>
          <p14:tracePt t="106711" x="3922713" y="4394200"/>
          <p14:tracePt t="106724" x="3914775" y="4394200"/>
          <p14:tracePt t="106742" x="3900488" y="4394200"/>
          <p14:tracePt t="106760" x="3884613" y="4394200"/>
          <p14:tracePt t="106778" x="3876675" y="4402138"/>
          <p14:tracePt t="106791" x="3868738" y="4402138"/>
          <p14:tracePt t="106809" x="3860800" y="4402138"/>
          <p14:tracePt t="106827" x="3854450" y="4402138"/>
          <p14:tracePt t="106845" x="3846513" y="4402138"/>
          <p14:tracePt t="106935" x="3846513" y="4394200"/>
          <p14:tracePt t="106937" x="3846513" y="4386263"/>
          <p14:tracePt t="106938" x="3854450" y="4386263"/>
          <p14:tracePt t="106942" x="3860800" y="4371975"/>
          <p14:tracePt t="106943" x="3868738" y="4371975"/>
          <p14:tracePt t="106960" x="3914775" y="4324350"/>
          <p14:tracePt t="106979" x="3938588" y="4316413"/>
          <p14:tracePt t="106991" x="3962400" y="4310063"/>
          <p14:tracePt t="107009" x="4000500" y="4294188"/>
          <p14:tracePt t="107027" x="4038600" y="4294188"/>
          <p14:tracePt t="107045" x="4062413" y="4294188"/>
          <p14:tracePt t="107120" x="4062413" y="4302125"/>
          <p14:tracePt t="107123" x="4062413" y="4310063"/>
          <p14:tracePt t="107125" x="4062413" y="4316413"/>
          <p14:tracePt t="107130" x="4046538" y="4340225"/>
          <p14:tracePt t="107131" x="4038600" y="4356100"/>
          <p14:tracePt t="107143" x="4000500" y="4410075"/>
          <p14:tracePt t="107161" x="3954463" y="4486275"/>
          <p14:tracePt t="107179" x="3922713" y="4541838"/>
          <p14:tracePt t="107191" x="3900488" y="4572000"/>
          <p14:tracePt t="107209" x="3884613" y="4610100"/>
          <p14:tracePt t="107210" x="3876675" y="4610100"/>
          <p14:tracePt t="107227" x="3868738" y="4625975"/>
          <p14:tracePt t="107246" x="3868738" y="4633913"/>
          <p14:tracePt t="107329" x="3876675" y="4633913"/>
          <p14:tracePt t="107332" x="3884613" y="4641850"/>
          <p14:tracePt t="107334" x="3892550" y="4641850"/>
          <p14:tracePt t="107343" x="3938588" y="4657725"/>
          <p14:tracePt t="107361" x="4000500" y="4687888"/>
          <p14:tracePt t="107379" x="4046538" y="4695825"/>
          <p14:tracePt t="107391" x="4070350" y="4703763"/>
          <p14:tracePt t="107409" x="4078288" y="4711700"/>
          <p14:tracePt t="107471" x="4078288" y="4718050"/>
          <p14:tracePt t="107475" x="4070350" y="4718050"/>
          <p14:tracePt t="107476" x="4062413" y="4718050"/>
          <p14:tracePt t="107483" x="4030663" y="4725988"/>
          <p14:tracePt t="107494" x="3970338" y="4741863"/>
          <p14:tracePt t="107513" x="3860800" y="4757738"/>
          <p14:tracePt t="107525" x="3800475" y="4772025"/>
          <p14:tracePt t="107543" x="3744913" y="4787900"/>
          <p14:tracePt t="107561" x="3744913" y="4795838"/>
          <p14:tracePt t="107579" x="3738563" y="4795838"/>
          <p14:tracePt t="107628" x="3738563" y="4803775"/>
          <p14:tracePt t="107631" x="3738563" y="4811713"/>
          <p14:tracePt t="107634" x="3744913" y="4819650"/>
          <p14:tracePt t="107646" x="3822700" y="4865688"/>
          <p14:tracePt t="107658" x="3930650" y="4927600"/>
          <p14:tracePt t="107676" x="4086225" y="5003800"/>
          <p14:tracePt t="107695" x="4216400" y="5057775"/>
          <p14:tracePt t="107713" x="4332288" y="5105400"/>
          <p14:tracePt t="107725" x="4402138" y="5119688"/>
          <p14:tracePt t="107743" x="4486275" y="5127625"/>
          <p14:tracePt t="107761" x="4533900" y="5119688"/>
          <p14:tracePt t="107779" x="4572000" y="5089525"/>
          <p14:tracePt t="107792" x="4595813" y="5065713"/>
          <p14:tracePt t="107810" x="4625975" y="5035550"/>
          <p14:tracePt t="107828" x="4657725" y="4997450"/>
          <p14:tracePt t="107846" x="4695825" y="4935538"/>
          <p14:tracePt t="107858" x="4725988" y="4895850"/>
          <p14:tracePt t="107859" x="4733925" y="4887913"/>
          <p14:tracePt t="107877" x="4772025" y="4795838"/>
          <p14:tracePt t="107895" x="4787900" y="4687888"/>
          <p14:tracePt t="107913" x="4787900" y="4587875"/>
          <p14:tracePt t="107925" x="4787900" y="4525963"/>
          <p14:tracePt t="107943" x="4779963" y="4448175"/>
          <p14:tracePt t="107944" x="4772025" y="4448175"/>
          <p14:tracePt t="107962" x="4765675" y="4394200"/>
          <p14:tracePt t="107980" x="4757738" y="4348163"/>
          <p14:tracePt t="107992" x="4741863" y="4316413"/>
          <p14:tracePt t="108010" x="4718050" y="4270375"/>
          <p14:tracePt t="108028" x="4703763" y="4248150"/>
          <p14:tracePt t="108109" x="4703763" y="4256088"/>
          <p14:tracePt t="108110" x="4703763" y="4262438"/>
          <p14:tracePt t="108113" x="4695825" y="4270375"/>
          <p14:tracePt t="108114" x="4695825" y="4278313"/>
          <p14:tracePt t="108125" x="4672013" y="4356100"/>
          <p14:tracePt t="108144" x="4657725" y="4494213"/>
          <p14:tracePt t="108162" x="4649788" y="4633913"/>
          <p14:tracePt t="108180" x="4649788" y="4772025"/>
          <p14:tracePt t="108192" x="4649788" y="4857750"/>
          <p14:tracePt t="108210" x="4649788" y="4965700"/>
          <p14:tracePt t="108228" x="4657725" y="5027613"/>
          <p14:tracePt t="108247" x="4672013" y="5057775"/>
          <p14:tracePt t="108259" x="4672013" y="5065713"/>
          <p14:tracePt t="108908" x="4664075" y="5065713"/>
          <p14:tracePt t="108910" x="4657725" y="5065713"/>
          <p14:tracePt t="108914" x="4633913" y="5065713"/>
          <p14:tracePt t="108914" x="4618038" y="5065713"/>
          <p14:tracePt t="108926" x="4533900" y="5051425"/>
          <p14:tracePt t="108944" x="4371975" y="5035550"/>
          <p14:tracePt t="108945" x="4364038" y="5035550"/>
          <p14:tracePt t="108963" x="4194175" y="4997450"/>
          <p14:tracePt t="108981" x="3954463" y="4935538"/>
          <p14:tracePt t="108993" x="3768725" y="4895850"/>
          <p14:tracePt t="109011" x="3514725" y="4841875"/>
          <p14:tracePt t="109029" x="3421063" y="4811713"/>
          <p14:tracePt t="109030" x="3413125" y="4811713"/>
          <p14:tracePt t="109047" x="3367088" y="4787900"/>
          <p14:tracePt t="109059" x="3351213" y="4779963"/>
          <p14:tracePt t="109078" x="3328988" y="4772025"/>
          <p14:tracePt t="109096" x="3313113" y="4757738"/>
          <p14:tracePt t="109114" x="3289300" y="4741863"/>
          <p14:tracePt t="109126" x="3275013" y="4725988"/>
          <p14:tracePt t="109144" x="3259138" y="4695825"/>
          <p14:tracePt t="109163" x="3243263" y="4657725"/>
          <p14:tracePt t="109181" x="3235325" y="4625975"/>
          <p14:tracePt t="109193" x="3235325" y="4587875"/>
          <p14:tracePt t="109211" x="3243263" y="4510088"/>
          <p14:tracePt t="109212" x="3243263" y="4502150"/>
          <p14:tracePt t="109230" x="3289300" y="4410075"/>
          <p14:tracePt t="109248" x="3343275" y="4332288"/>
          <p14:tracePt t="109260" x="3367088" y="4302125"/>
          <p14:tracePt t="109278" x="3413125" y="4262438"/>
          <p14:tracePt t="109296" x="3444875" y="4224338"/>
          <p14:tracePt t="109314" x="3482975" y="4200525"/>
          <p14:tracePt t="109326" x="3498850" y="4194175"/>
          <p14:tracePt t="109345" x="3529013" y="4170363"/>
          <p14:tracePt t="109363" x="3568700" y="4146550"/>
          <p14:tracePt t="109381" x="3598863" y="4132263"/>
          <p14:tracePt t="109393" x="3606800" y="4124325"/>
          <p14:tracePt t="109437" x="3614738" y="4124325"/>
          <p14:tracePt t="109450" x="3622675" y="4124325"/>
          <p14:tracePt t="109455" x="3629025" y="4124325"/>
          <p14:tracePt t="109460" x="3636963" y="4132263"/>
          <p14:tracePt t="109478" x="3652838" y="4162425"/>
          <p14:tracePt t="109496" x="3668713" y="4186238"/>
          <p14:tracePt t="109515" x="3676650" y="4208463"/>
          <p14:tracePt t="109527" x="3690938" y="4216400"/>
          <p14:tracePt t="109545" x="3698875" y="4232275"/>
          <p14:tracePt t="109563" x="3722688" y="4232275"/>
          <p14:tracePt t="109581" x="3744913" y="4232275"/>
          <p14:tracePt t="109582" x="3752850" y="4232275"/>
          <p14:tracePt t="109593" x="3792538" y="4232275"/>
          <p14:tracePt t="109612" x="3854450" y="4232275"/>
          <p14:tracePt t="109630" x="3900488" y="4232275"/>
          <p14:tracePt t="109648" x="3946525" y="4256088"/>
          <p14:tracePt t="109660" x="3970338" y="4256088"/>
          <p14:tracePt t="109678" x="3984625" y="4262438"/>
          <p14:tracePt t="109697" x="3992563" y="4262438"/>
          <p14:tracePt t="109766" x="3992563" y="4256088"/>
          <p14:tracePt t="109769" x="3992563" y="4248150"/>
          <p14:tracePt t="109770" x="3992563" y="4240213"/>
          <p14:tracePt t="109782" x="3984625" y="4208463"/>
          <p14:tracePt t="109794" x="3954463" y="4194175"/>
          <p14:tracePt t="109812" x="3908425" y="4178300"/>
          <p14:tracePt t="109830" x="3860800" y="4178300"/>
          <p14:tracePt t="109848" x="3806825" y="4200525"/>
          <p14:tracePt t="109860" x="3760788" y="4232275"/>
          <p14:tracePt t="109861" x="3752850" y="4232275"/>
          <p14:tracePt t="109879" x="3676650" y="4286250"/>
          <p14:tracePt t="109897" x="3598863" y="4340225"/>
          <p14:tracePt t="109915" x="3544888" y="4378325"/>
          <p14:tracePt t="109927" x="3521075" y="4410075"/>
          <p14:tracePt t="109945" x="3514725" y="4471988"/>
          <p14:tracePt t="109964" x="3514725" y="4548188"/>
          <p14:tracePt t="109982" x="3552825" y="4618038"/>
          <p14:tracePt t="109994" x="3575050" y="4657725"/>
          <p14:tracePt t="110012" x="3614738" y="4703763"/>
          <p14:tracePt t="110030" x="3644900" y="4733925"/>
          <p14:tracePt t="110049" x="3676650" y="4765675"/>
          <p14:tracePt t="110060" x="3706813" y="4779963"/>
          <p14:tracePt t="110079" x="3760788" y="4803775"/>
          <p14:tracePt t="110097" x="3822700" y="4827588"/>
          <p14:tracePt t="110115" x="3892550" y="4827588"/>
          <p14:tracePt t="110116" x="3900488" y="4827588"/>
          <p14:tracePt t="110128" x="3946525" y="4827588"/>
          <p14:tracePt t="110146" x="4008438" y="4827588"/>
          <p14:tracePt t="110164" x="4054475" y="4827588"/>
          <p14:tracePt t="110182" x="4092575" y="4811713"/>
          <p14:tracePt t="110194" x="4116388" y="4803775"/>
          <p14:tracePt t="110212" x="4146550" y="4795838"/>
          <p14:tracePt t="110230" x="4178300" y="4787900"/>
          <p14:tracePt t="110243" x="4200525" y="4772025"/>
          <p14:tracePt t="110261" x="4232275" y="4749800"/>
          <p14:tracePt t="110279" x="4256088" y="4718050"/>
          <p14:tracePt t="110297" x="4286250" y="4687888"/>
          <p14:tracePt t="110315" x="4310063" y="4649788"/>
          <p14:tracePt t="110327" x="4324350" y="4625975"/>
          <p14:tracePt t="110346" x="4348163" y="4556125"/>
          <p14:tracePt t="110364" x="4356100" y="4494213"/>
          <p14:tracePt t="110382" x="4356100" y="4432300"/>
          <p14:tracePt t="110394" x="4356100" y="4402138"/>
          <p14:tracePt t="110395" x="4356100" y="4394200"/>
          <p14:tracePt t="110413" x="4340225" y="4348163"/>
          <p14:tracePt t="110431" x="4316413" y="4294188"/>
          <p14:tracePt t="110443" x="4302125" y="4270375"/>
          <p14:tracePt t="110461" x="4256088" y="4232275"/>
          <p14:tracePt t="110479" x="4208463" y="4208463"/>
          <p14:tracePt t="110497" x="4170363" y="4194175"/>
          <p14:tracePt t="110510" x="4140200" y="4186238"/>
          <p14:tracePt t="110528" x="4078288" y="4186238"/>
          <p14:tracePt t="110546" x="3984625" y="4194175"/>
          <p14:tracePt t="110564" x="3876675" y="4232275"/>
          <p14:tracePt t="110576" x="3800475" y="4278313"/>
          <p14:tracePt t="110577" x="3792538" y="4278313"/>
          <p14:tracePt t="110595" x="3698875" y="4371975"/>
          <p14:tracePt t="110613" x="3652838" y="4479925"/>
          <p14:tracePt t="110631" x="3636963" y="4602163"/>
          <p14:tracePt t="110643" x="3636963" y="4679950"/>
          <p14:tracePt t="110661" x="3676650" y="4787900"/>
          <p14:tracePt t="110679" x="3722688" y="4857750"/>
          <p14:tracePt t="110680" x="3730625" y="4857750"/>
          <p14:tracePt t="110698" x="3792538" y="4911725"/>
          <p14:tracePt t="110710" x="3838575" y="4943475"/>
          <p14:tracePt t="110728" x="3900488" y="4965700"/>
          <p14:tracePt t="110746" x="3954463" y="4965700"/>
          <p14:tracePt t="110764" x="4024313" y="4965700"/>
          <p14:tracePt t="110777" x="4070350" y="4943475"/>
          <p14:tracePt t="110795" x="4124325" y="4895850"/>
          <p14:tracePt t="110813" x="4162425" y="4841875"/>
          <p14:tracePt t="110831" x="4186238" y="4765675"/>
          <p14:tracePt t="110843" x="4186238" y="4718050"/>
          <p14:tracePt t="110844" x="4186238" y="4711700"/>
          <p14:tracePt t="110862" x="4186238" y="4641850"/>
          <p14:tracePt t="110880" x="4178300" y="4595813"/>
          <p14:tracePt t="110898" x="4162425" y="4556125"/>
          <p14:tracePt t="110910" x="4154488" y="4533900"/>
          <p14:tracePt t="110928" x="4146550" y="4533900"/>
          <p14:tracePt t="110946" x="4146550" y="4525963"/>
          <p14:tracePt t="110964" x="4132263" y="4518025"/>
          <p14:tracePt t="110977" x="4100513" y="4510088"/>
          <p14:tracePt t="110995" x="4078288" y="4510088"/>
          <p14:tracePt t="111013" x="4062413" y="4510088"/>
          <p14:tracePt t="111205" x="4062413" y="4502150"/>
          <p14:tracePt t="111298" x="4054475" y="4494213"/>
          <p14:tracePt t="111304" x="4054475" y="4486275"/>
          <p14:tracePt t="111305" x="4046538" y="4479925"/>
          <p14:tracePt t="111310" x="4038600" y="4471988"/>
          <p14:tracePt t="111328" x="4016375" y="4432300"/>
          <p14:tracePt t="111347" x="3992563" y="4410075"/>
          <p14:tracePt t="111365" x="3970338" y="4402138"/>
          <p14:tracePt t="111377" x="3946525" y="4386263"/>
          <p14:tracePt t="111395" x="3922713" y="4386263"/>
          <p14:tracePt t="111413" x="3900488" y="4378325"/>
          <p14:tracePt t="111432" x="3884613" y="4378325"/>
          <p14:tracePt t="111444" x="3868738" y="4378325"/>
          <p14:tracePt t="111462" x="3846513" y="4378325"/>
          <p14:tracePt t="111480" x="3822700" y="4378325"/>
          <p14:tracePt t="111498" x="3800475" y="4378325"/>
          <p14:tracePt t="111512" x="3800475" y="4386263"/>
          <p14:tracePt t="111529" x="3784600" y="4402138"/>
          <p14:tracePt t="111547" x="3784600" y="4432300"/>
          <p14:tracePt t="111565" x="3784600" y="4479925"/>
          <p14:tracePt t="111566" x="3784600" y="4486275"/>
          <p14:tracePt t="111577" x="3784600" y="4502150"/>
          <p14:tracePt t="111596" x="3784600" y="4541838"/>
          <p14:tracePt t="111613" x="3784600" y="4579938"/>
          <p14:tracePt t="111632" x="3800475" y="4610100"/>
          <p14:tracePt t="111644" x="3822700" y="4633913"/>
          <p14:tracePt t="111662" x="3854450" y="4664075"/>
          <p14:tracePt t="111680" x="3884613" y="4679950"/>
          <p14:tracePt t="111699" x="3914775" y="4687888"/>
          <p14:tracePt t="111711" x="3922713" y="4687888"/>
          <p14:tracePt t="111729" x="3954463" y="4687888"/>
          <p14:tracePt t="111747" x="4000500" y="4687888"/>
          <p14:tracePt t="111765" x="4046538" y="4687888"/>
          <p14:tracePt t="111778" x="4078288" y="4687888"/>
          <p14:tracePt t="111796" x="4124325" y="4672013"/>
          <p14:tracePt t="111814" x="4154488" y="4633913"/>
          <p14:tracePt t="111832" x="4178300" y="4595813"/>
          <p14:tracePt t="111844" x="4194175" y="4556125"/>
          <p14:tracePt t="111862" x="4200525" y="4510088"/>
          <p14:tracePt t="111881" x="4200525" y="4464050"/>
          <p14:tracePt t="111899" x="4194175" y="4418013"/>
          <p14:tracePt t="111911" x="4178300" y="4386263"/>
          <p14:tracePt t="111929" x="4140200" y="4340225"/>
          <p14:tracePt t="111947" x="4070350" y="4310063"/>
          <p14:tracePt t="111948" x="4062413" y="4310063"/>
          <p14:tracePt t="111966" x="3976688" y="4286250"/>
          <p14:tracePt t="111978" x="3930650" y="4278313"/>
          <p14:tracePt t="111996" x="3914775" y="4278313"/>
          <p14:tracePt t="112015" x="3908425" y="4278313"/>
          <p14:tracePt t="112032" x="3900488" y="4332288"/>
          <p14:tracePt t="112044" x="3908425" y="4386263"/>
          <p14:tracePt t="112045" x="3908425" y="4394200"/>
          <p14:tracePt t="112063" x="3954463" y="4471988"/>
          <p14:tracePt t="112081" x="4016375" y="4510088"/>
          <p14:tracePt t="112099" x="4070350" y="4525963"/>
          <p14:tracePt t="112111" x="4100513" y="4525963"/>
          <p14:tracePt t="112129" x="4140200" y="4525963"/>
          <p14:tracePt t="112148" x="4186238" y="4510088"/>
          <p14:tracePt t="112166" x="4232275" y="4479925"/>
          <p14:tracePt t="112178" x="4256088" y="4464050"/>
          <p14:tracePt t="112196" x="4270375" y="4432300"/>
          <p14:tracePt t="112214" x="4270375" y="4410075"/>
          <p14:tracePt t="112232" x="4270375" y="4371975"/>
          <p14:tracePt t="112245" x="4270375" y="4356100"/>
          <p14:tracePt t="112263" x="4256088" y="4340225"/>
          <p14:tracePt t="112281" x="4216400" y="4332288"/>
          <p14:tracePt t="112299" x="4154488" y="4324350"/>
          <p14:tracePt t="112311" x="4108450" y="4324350"/>
          <p14:tracePt t="112330" x="4038600" y="4324350"/>
          <p14:tracePt t="112348" x="3976688" y="4340225"/>
          <p14:tracePt t="112366" x="3922713" y="4364038"/>
          <p14:tracePt t="112378" x="3884613" y="4378325"/>
          <p14:tracePt t="112396" x="3846513" y="4418013"/>
          <p14:tracePt t="112397" x="3838575" y="4425950"/>
          <p14:tracePt t="112415" x="3830638" y="4494213"/>
          <p14:tracePt t="112433" x="3830638" y="4579938"/>
          <p14:tracePt t="112445" x="3854450" y="4633913"/>
          <p14:tracePt t="112463" x="3900488" y="4711700"/>
          <p14:tracePt t="112481" x="3954463" y="4749800"/>
          <p14:tracePt t="112499" x="4038600" y="4772025"/>
          <p14:tracePt t="112512" x="4100513" y="4779963"/>
          <p14:tracePt t="112530" x="4170363" y="4779963"/>
          <p14:tracePt t="112548" x="4232275" y="4772025"/>
          <p14:tracePt t="112566" x="4286250" y="4741863"/>
          <p14:tracePt t="112578" x="4310063" y="4718050"/>
          <p14:tracePt t="112579" x="4310063" y="4711700"/>
          <p14:tracePt t="112597" x="4348163" y="4649788"/>
          <p14:tracePt t="112615" x="4364038" y="4564063"/>
          <p14:tracePt t="112633" x="4371975" y="4448175"/>
          <p14:tracePt t="112645" x="4371975" y="4371975"/>
          <p14:tracePt t="112663" x="4332288" y="4286250"/>
          <p14:tracePt t="112664" x="4332288" y="4278313"/>
          <p14:tracePt t="112682" x="4262438" y="4224338"/>
          <p14:tracePt t="112700" x="4170363" y="4194175"/>
          <p14:tracePt t="112712" x="4108450" y="4178300"/>
          <p14:tracePt t="112730" x="3984625" y="4170363"/>
          <p14:tracePt t="112748" x="3884613" y="4170363"/>
          <p14:tracePt t="112749" x="3876675" y="4170363"/>
          <p14:tracePt t="112766" x="3806825" y="4200525"/>
          <p14:tracePt t="112767" x="3800475" y="4200525"/>
          <p14:tracePt t="112779" x="3776663" y="4232275"/>
          <p14:tracePt t="112797" x="3744913" y="4324350"/>
          <p14:tracePt t="112815" x="3738563" y="4448175"/>
          <p14:tracePt t="112833" x="3768725" y="4587875"/>
          <p14:tracePt t="112845" x="3822700" y="4679950"/>
          <p14:tracePt t="112846" x="3822700" y="4687888"/>
          <p14:tracePt t="112864" x="3908425" y="4765675"/>
          <p14:tracePt t="112882" x="3992563" y="4811713"/>
          <p14:tracePt t="112900" x="4070350" y="4827588"/>
          <p14:tracePt t="112912" x="4116388" y="4827588"/>
          <p14:tracePt t="112930" x="4170363" y="4803775"/>
          <p14:tracePt t="112948" x="4200525" y="4733925"/>
          <p14:tracePt t="112949" x="4208463" y="4725988"/>
          <p14:tracePt t="112967" x="4224338" y="4610100"/>
          <p14:tracePt t="112979" x="4224338" y="4525963"/>
          <p14:tracePt t="112997" x="4208463" y="4418013"/>
          <p14:tracePt t="113015" x="4178300" y="4348163"/>
          <p14:tracePt t="113033" x="4132263" y="4316413"/>
          <p14:tracePt t="113045" x="4100513" y="4310063"/>
          <p14:tracePt t="113064" x="4054475" y="4310063"/>
          <p14:tracePt t="113082" x="4008438" y="4332288"/>
          <p14:tracePt t="113100" x="3954463" y="4394200"/>
          <p14:tracePt t="113112" x="3922713" y="4440238"/>
          <p14:tracePt t="113130" x="3922713" y="4502150"/>
          <p14:tracePt t="113148" x="3930650" y="4556125"/>
          <p14:tracePt t="113167" x="3946525" y="4587875"/>
          <p14:tracePt t="113179" x="3954463" y="4602163"/>
          <p14:tracePt t="113197" x="3976688" y="4625975"/>
          <p14:tracePt t="113215" x="4016375" y="4649788"/>
          <p14:tracePt t="113234" x="4046538" y="4664075"/>
          <p14:tracePt t="113246" x="4062413" y="4664075"/>
          <p14:tracePt t="113264" x="4078288" y="4664075"/>
          <p14:tracePt t="113283" x="4092575" y="4657725"/>
          <p14:tracePt t="113300" x="4108450" y="4610100"/>
          <p14:tracePt t="113312" x="4116388" y="4564063"/>
          <p14:tracePt t="113313" x="4116388" y="4556125"/>
          <p14:tracePt t="113331" x="4116388" y="4479925"/>
          <p14:tracePt t="113349" x="4108450" y="4402138"/>
          <p14:tracePt t="113367" x="4078288" y="4348163"/>
          <p14:tracePt t="113379" x="4062413" y="4324350"/>
          <p14:tracePt t="113397" x="4038600" y="4316413"/>
          <p14:tracePt t="113416" x="3992563" y="4316413"/>
          <p14:tracePt t="113434" x="3954463" y="4316413"/>
          <p14:tracePt t="113446" x="3922713" y="4340225"/>
          <p14:tracePt t="113464" x="3914775" y="4402138"/>
          <p14:tracePt t="113482" x="3922713" y="4456113"/>
          <p14:tracePt t="113483" x="3922713" y="4464050"/>
          <p14:tracePt t="113500" x="3946525" y="4486275"/>
          <p14:tracePt t="113512" x="3954463" y="4494213"/>
          <p14:tracePt t="113531" x="3976688" y="4502150"/>
          <p14:tracePt t="113549" x="4024313" y="4502150"/>
          <p14:tracePt t="113567" x="4062413" y="4486275"/>
          <p14:tracePt t="113580" x="4086225" y="4471988"/>
          <p14:tracePt t="113598" x="4100513" y="4448175"/>
          <p14:tracePt t="113616" x="4108450" y="4410075"/>
          <p14:tracePt t="113634" x="4108450" y="4364038"/>
          <p14:tracePt t="113646" x="4108450" y="4348163"/>
          <p14:tracePt t="113664" x="4100513" y="4324350"/>
          <p14:tracePt t="113683" x="4024313" y="4316413"/>
          <p14:tracePt t="113701" x="3922713" y="4332288"/>
          <p14:tracePt t="113713" x="3868738" y="4356100"/>
          <p14:tracePt t="113731" x="3830638" y="4394200"/>
          <p14:tracePt t="113749" x="3822700" y="4464050"/>
          <p14:tracePt t="113768" x="3838575" y="4533900"/>
          <p14:tracePt t="113780" x="3868738" y="4572000"/>
          <p14:tracePt t="113798" x="3938588" y="4618038"/>
          <p14:tracePt t="113816" x="4000500" y="4633913"/>
          <p14:tracePt t="113834" x="4054475" y="4633913"/>
          <p14:tracePt t="113847" x="4092575" y="4610100"/>
          <p14:tracePt t="113864" x="4140200" y="4572000"/>
          <p14:tracePt t="113883" x="4170363" y="4525963"/>
          <p14:tracePt t="113901" x="4186238" y="4479925"/>
          <p14:tracePt t="113913" x="4186238" y="4440238"/>
          <p14:tracePt t="113931" x="4186238" y="4402138"/>
          <p14:tracePt t="113949" x="4186238" y="4378325"/>
          <p14:tracePt t="113968" x="4178300" y="4364038"/>
          <p14:tracePt t="113980" x="4140200" y="4348163"/>
          <p14:tracePt t="113998" x="4016375" y="4332288"/>
          <p14:tracePt t="114016" x="3892550" y="4332288"/>
          <p14:tracePt t="114034" x="3806825" y="4332288"/>
          <p14:tracePt t="114047" x="3776663" y="4348163"/>
          <p14:tracePt t="114065" x="3744913" y="4364038"/>
          <p14:tracePt t="114083" x="3722688" y="4394200"/>
          <p14:tracePt t="114101" x="3714750" y="4440238"/>
          <p14:tracePt t="114113" x="3722688" y="4479925"/>
          <p14:tracePt t="114131" x="3744913" y="4518025"/>
          <p14:tracePt t="114132" x="3744913" y="4525963"/>
          <p14:tracePt t="114150" x="3776663" y="4556125"/>
          <p14:tracePt t="114168" x="3814763" y="4572000"/>
          <p14:tracePt t="114180" x="3830638" y="4579938"/>
          <p14:tracePt t="114198" x="3854450" y="4579938"/>
          <p14:tracePt t="114216" x="3868738" y="4587875"/>
          <p14:tracePt t="114217" x="3868738" y="4595813"/>
          <p14:tracePt t="114235" x="3900488" y="4618038"/>
          <p14:tracePt t="114247" x="3914775" y="4657725"/>
          <p14:tracePt t="114265" x="3954463" y="4772025"/>
          <p14:tracePt t="114283" x="4024313" y="4965700"/>
          <p14:tracePt t="114301" x="4100513" y="5197475"/>
          <p14:tracePt t="114302" x="4100513" y="5221288"/>
          <p14:tracePt t="114313" x="4154488" y="5359400"/>
          <p14:tracePt t="114332" x="4240213" y="5553075"/>
          <p14:tracePt t="114350" x="4310063" y="5668963"/>
          <p14:tracePt t="114368" x="4364038" y="5753100"/>
          <p14:tracePt t="114380" x="4394200" y="5800725"/>
          <p14:tracePt t="114398" x="4418013" y="5846763"/>
          <p14:tracePt t="114417" x="4440238" y="5892800"/>
          <p14:tracePt t="114435" x="4502150" y="5946775"/>
          <p14:tracePt t="114447" x="4548188" y="5976938"/>
          <p14:tracePt t="114465" x="4602163" y="6024563"/>
          <p14:tracePt t="114483" x="4649788" y="6054725"/>
          <p14:tracePt t="114502" x="4703763" y="6100763"/>
          <p14:tracePt t="114514" x="4757738" y="6154738"/>
          <p14:tracePt t="114532" x="4841875" y="6224588"/>
          <p14:tracePt t="114550" x="4903788" y="6286500"/>
          <p14:tracePt t="114568" x="4965700" y="6340475"/>
          <p14:tracePt t="114580" x="4981575" y="6356350"/>
          <p14:tracePt t="114581" x="4989513" y="6356350"/>
          <p14:tracePt t="114599" x="4997450" y="6364288"/>
          <p14:tracePt t="114617" x="5011738" y="6372225"/>
          <p14:tracePt t="114635" x="5027613" y="6394450"/>
          <p14:tracePt t="114647" x="5043488" y="6402388"/>
          <p14:tracePt t="114704" x="5051425" y="6402388"/>
          <p14:tracePt t="114708" x="5057775" y="6402388"/>
          <p14:tracePt t="114709" x="5065713" y="6402388"/>
          <p14:tracePt t="114714" x="5097463" y="6402388"/>
          <p14:tracePt t="114732" x="5197475" y="6356350"/>
          <p14:tracePt t="114750" x="5213350" y="6348413"/>
          <p14:tracePt t="115186" x="5221288" y="6348413"/>
          <p14:tracePt t="115192" x="5229225" y="6348413"/>
          <p14:tracePt t="115196" x="5235575" y="6348413"/>
          <p14:tracePt t="115199" x="5251450" y="6356350"/>
          <p14:tracePt t="115217" x="5391150" y="6418263"/>
          <p14:tracePt t="115218" x="5405438" y="6426200"/>
          <p14:tracePt t="115236" x="5622925" y="6494463"/>
          <p14:tracePt t="115248" x="5745163" y="6518275"/>
          <p14:tracePt t="115266" x="5861050" y="6534150"/>
          <p14:tracePt t="115284" x="5900738" y="6534150"/>
          <p14:tracePt t="115302" x="5954713" y="6518275"/>
          <p14:tracePt t="115303" x="5962650" y="6518275"/>
          <p14:tracePt t="115314" x="6008688" y="6502400"/>
          <p14:tracePt t="115315" x="6016625" y="6494463"/>
          <p14:tracePt t="115333" x="6116638" y="6432550"/>
          <p14:tracePt t="115351" x="6194425" y="6394450"/>
          <p14:tracePt t="115369" x="6302375" y="6348413"/>
          <p14:tracePt t="115381" x="6324600" y="6332538"/>
          <p14:tracePt t="115436" x="6332538" y="6332538"/>
          <p14:tracePt t="115440" x="6332538" y="6324600"/>
          <p14:tracePt t="115442" x="6332538" y="6316663"/>
          <p14:tracePt t="115448" x="6340475" y="6302375"/>
          <p14:tracePt t="115466" x="6378575" y="6200775"/>
          <p14:tracePt t="115484" x="6418263" y="6092825"/>
          <p14:tracePt t="115485" x="6426200" y="6086475"/>
          <p14:tracePt t="115486" x="6426200" y="6078538"/>
          <p14:tracePt t="115503" x="6448425" y="6008688"/>
          <p14:tracePt t="115514" x="6456363" y="5992813"/>
          <p14:tracePt t="115533" x="6456363" y="5984875"/>
          <p14:tracePt t="115561" x="6464300" y="5984875"/>
          <p14:tracePt t="115569" x="6472238" y="5976938"/>
          <p14:tracePt t="115581" x="6502400" y="5954713"/>
          <p14:tracePt t="115582" x="6510338" y="5946775"/>
          <p14:tracePt t="115600" x="6580188" y="5908675"/>
          <p14:tracePt t="115618" x="6650038" y="5861050"/>
          <p14:tracePt t="115636" x="6726238" y="5792788"/>
          <p14:tracePt t="115648" x="6772275" y="5738813"/>
          <p14:tracePt t="115666" x="6873875" y="5645150"/>
          <p14:tracePt t="115684" x="7011988" y="5545138"/>
          <p14:tracePt t="115703" x="7089775" y="5499100"/>
          <p14:tracePt t="115715" x="7097713" y="5483225"/>
          <p14:tracePt t="115733" x="7097713" y="5475288"/>
          <p14:tracePt t="115751" x="7097713" y="5421313"/>
          <p14:tracePt t="115769" x="7097713" y="5399088"/>
          <p14:tracePt t="115890" x="7097713" y="5391150"/>
          <p14:tracePt t="115893" x="7097713" y="5383213"/>
          <p14:tracePt t="115897" x="7105650" y="5367338"/>
          <p14:tracePt t="115897" x="7113588" y="5359400"/>
          <p14:tracePt t="115903" x="7143750" y="5321300"/>
          <p14:tracePt t="115915" x="7221538" y="5221288"/>
          <p14:tracePt t="115933" x="7313613" y="5151438"/>
          <p14:tracePt t="115951" x="7359650" y="5127625"/>
          <p14:tracePt t="115970" x="7405688" y="5105400"/>
          <p14:tracePt t="115982" x="7437438" y="5089525"/>
          <p14:tracePt t="116000" x="7529513" y="5057775"/>
          <p14:tracePt t="116019" x="7629525" y="5003800"/>
          <p14:tracePt t="116036" x="7707313" y="4973638"/>
          <p14:tracePt t="116049" x="7731125" y="4957763"/>
          <p14:tracePt t="116067" x="7745413" y="4943475"/>
          <p14:tracePt t="116085" x="7753350" y="4943475"/>
          <p14:tracePt t="116143" x="7761288" y="4943475"/>
          <p14:tracePt t="116147" x="7769225" y="4949825"/>
          <p14:tracePt t="116148" x="7769225" y="4957763"/>
          <p14:tracePt t="116152" x="7769225" y="4973638"/>
          <p14:tracePt t="116170" x="7793038" y="5057775"/>
          <p14:tracePt t="116182" x="7800975" y="5097463"/>
          <p14:tracePt t="116200" x="7800975" y="5181600"/>
          <p14:tracePt t="116201" x="7793038" y="5181600"/>
          <p14:tracePt t="116219" x="7753350" y="5329238"/>
          <p14:tracePt t="116237" x="7677150" y="5545138"/>
          <p14:tracePt t="116249" x="7629525" y="5715000"/>
          <p14:tracePt t="116267" x="7561263" y="5954713"/>
          <p14:tracePt t="116285" x="7545388" y="6140450"/>
          <p14:tracePt t="116303" x="7545388" y="6248400"/>
          <p14:tracePt t="116304" x="7545388" y="6256338"/>
          <p14:tracePt t="116316" x="7553325" y="6310313"/>
          <p14:tracePt t="116334" x="7569200" y="6364288"/>
          <p14:tracePt t="116352" x="7569200" y="6394450"/>
          <p14:tracePt t="116370" x="7575550" y="6394450"/>
          <p14:tracePt t="116394" x="7575550" y="6386513"/>
          <p14:tracePt t="116400" x="7591425" y="6364288"/>
          <p14:tracePt t="116419" x="7645400" y="6208713"/>
          <p14:tracePt t="116437" x="7661275" y="6054725"/>
          <p14:tracePt t="116449" x="7661275" y="5930900"/>
          <p14:tracePt t="116467" x="7661275" y="5738813"/>
          <p14:tracePt t="116485" x="7677150" y="5537200"/>
          <p14:tracePt t="116504" x="7691438" y="5399088"/>
          <p14:tracePt t="116516" x="7691438" y="5313363"/>
          <p14:tracePt t="116534" x="7699375" y="5235575"/>
          <p14:tracePt t="116552" x="7699375" y="5197475"/>
          <p14:tracePt t="116617" x="7699375" y="5205413"/>
          <p14:tracePt t="116620" x="7699375" y="5213350"/>
          <p14:tracePt t="116621" x="7699375" y="5221288"/>
          <p14:tracePt t="116637" x="7691438" y="5297488"/>
          <p14:tracePt t="116649" x="7691438" y="5351463"/>
          <p14:tracePt t="116671" x="7691438" y="5483225"/>
          <p14:tracePt t="116686" x="7691438" y="5583238"/>
          <p14:tracePt t="116704" x="7699375" y="5730875"/>
          <p14:tracePt t="116716" x="7699375" y="5846763"/>
          <p14:tracePt t="116734" x="7699375" y="6008688"/>
          <p14:tracePt t="116752" x="7707313" y="6100763"/>
          <p14:tracePt t="116753" x="7707313" y="6108700"/>
          <p14:tracePt t="116770" x="7715250" y="6140450"/>
          <p14:tracePt t="117469" x="7723188" y="6132513"/>
          <p14:tracePt t="117470" x="7723188" y="6124575"/>
          <p14:tracePt t="117474" x="7723188" y="6100763"/>
          <p14:tracePt t="117475" x="7731125" y="6092825"/>
          <p14:tracePt t="117486" x="7739063" y="6000750"/>
          <p14:tracePt t="117505" x="7739063" y="5854700"/>
          <p14:tracePt t="117517" x="7715250" y="5776913"/>
          <p14:tracePt t="117535" x="7691438" y="5645150"/>
          <p14:tracePt t="117553" x="7685088" y="5537200"/>
          <p14:tracePt t="117571" x="7677150" y="5453063"/>
          <p14:tracePt t="117583" x="7677150" y="5413375"/>
          <p14:tracePt t="117584" x="7685088" y="5413375"/>
          <p14:tracePt t="117602" x="7691438" y="5351463"/>
          <p14:tracePt t="117620" x="7715250" y="5275263"/>
          <p14:tracePt t="117638" x="7731125" y="5197475"/>
          <p14:tracePt t="117650" x="7739063" y="5159375"/>
          <p14:tracePt t="117668" x="7745413" y="5113338"/>
          <p14:tracePt t="117686" x="7745413" y="5089525"/>
          <p14:tracePt t="117829" x="7753350" y="5089525"/>
          <p14:tracePt t="117835" x="7761288" y="5089525"/>
          <p14:tracePt t="117836" x="7761288" y="5097463"/>
          <p14:tracePt t="117838" x="7769225" y="5097463"/>
          <p14:tracePt t="117850" x="7793038" y="5113338"/>
          <p14:tracePt t="117851" x="7800975" y="5113338"/>
          <p14:tracePt t="117869" x="7823200" y="5127625"/>
          <p14:tracePt t="117887" x="7839075" y="5135563"/>
          <p14:tracePt t="117905" x="7861300" y="5135563"/>
          <p14:tracePt t="117917" x="7877175" y="5135563"/>
          <p14:tracePt t="117935" x="7893050" y="5143500"/>
          <p14:tracePt t="117953" x="7908925" y="5143500"/>
          <p14:tracePt t="117972" x="7923213" y="5143500"/>
          <p14:tracePt t="117992" x="7931150" y="5143500"/>
          <p14:tracePt t="118002" x="7939088" y="5143500"/>
          <p14:tracePt t="118225" x="7931150" y="5143500"/>
          <p14:tracePt t="118227" x="7923213" y="5143500"/>
          <p14:tracePt t="118232" x="7915275" y="5143500"/>
          <p14:tracePt t="118239" x="7900988" y="5143500"/>
          <p14:tracePt t="118251" x="7893050" y="5143500"/>
          <p14:tracePt t="118269" x="7885113" y="5143500"/>
          <p14:tracePt t="118287" x="7869238" y="5143500"/>
          <p14:tracePt t="118305" x="7831138" y="5143500"/>
          <p14:tracePt t="118318" x="7815263" y="5143500"/>
          <p14:tracePt t="118336" x="7793038" y="5159375"/>
          <p14:tracePt t="118354" x="7731125" y="5173663"/>
          <p14:tracePt t="118372" x="7685088" y="5205413"/>
          <p14:tracePt t="118384" x="7677150" y="5213350"/>
          <p14:tracePt t="118487" x="7685088" y="5213350"/>
          <p14:tracePt t="118491" x="7685088" y="5205413"/>
          <p14:tracePt t="118493" x="7691438" y="5205413"/>
          <p14:tracePt t="118506" x="7707313" y="5189538"/>
          <p14:tracePt t="118518" x="7723188" y="5181600"/>
          <p14:tracePt t="118640" x="7715250" y="5181600"/>
          <p14:tracePt t="118641" x="7707313" y="5181600"/>
          <p14:tracePt t="118645" x="7699375" y="5181600"/>
          <p14:tracePt t="118645" x="7691438" y="5181600"/>
          <p14:tracePt t="118651" x="7669213" y="5181600"/>
          <p14:tracePt t="118669" x="7607300" y="5197475"/>
          <p14:tracePt t="118670" x="7599363" y="5197475"/>
          <p14:tracePt t="118688" x="7537450" y="5221288"/>
          <p14:tracePt t="118706" x="7483475" y="5243513"/>
          <p14:tracePt t="118718" x="7445375" y="5259388"/>
          <p14:tracePt t="118736" x="7413625" y="5275263"/>
          <p14:tracePt t="118754" x="7391400" y="5289550"/>
          <p14:tracePt t="118772" x="7383463" y="5297488"/>
          <p14:tracePt t="118846" x="7375525" y="5297488"/>
          <p14:tracePt t="118851" x="7367588" y="5297488"/>
          <p14:tracePt t="118852" x="7359650" y="5297488"/>
          <p14:tracePt t="118857" x="7343775" y="5297488"/>
          <p14:tracePt t="118858" x="7337425" y="5297488"/>
          <p14:tracePt t="118870" x="7283450" y="5297488"/>
          <p14:tracePt t="118888" x="7167563" y="5313363"/>
          <p14:tracePt t="118900" x="7089775" y="5321300"/>
          <p14:tracePt t="118918" x="6989763" y="5343525"/>
          <p14:tracePt t="118936" x="6911975" y="5351463"/>
          <p14:tracePt t="118955" x="6865938" y="5351463"/>
          <p14:tracePt t="118967" x="6842125" y="5351463"/>
          <p14:tracePt t="118985" x="6780213" y="5321300"/>
          <p14:tracePt t="119003" x="6718300" y="5283200"/>
          <p14:tracePt t="119021" x="6634163" y="5235575"/>
          <p14:tracePt t="119022" x="6626225" y="5235575"/>
          <p14:tracePt t="119033" x="6556375" y="5205413"/>
          <p14:tracePt t="119052" x="6432550" y="5173663"/>
          <p14:tracePt t="119070" x="6302375" y="5167313"/>
          <p14:tracePt t="119088" x="6186488" y="5159375"/>
          <p14:tracePt t="119100" x="6108700" y="5159375"/>
          <p14:tracePt t="119101" x="6100763" y="5159375"/>
          <p14:tracePt t="119118" x="6030913" y="5159375"/>
          <p14:tracePt t="119137" x="5962650" y="5159375"/>
          <p14:tracePt t="119155" x="5922963" y="5159375"/>
          <p14:tracePt t="119167" x="5915025" y="5159375"/>
          <p14:tracePt t="119185" x="5908675" y="5151438"/>
          <p14:tracePt t="119255" x="5915025" y="5151438"/>
          <p14:tracePt t="119258" x="5922963" y="5151438"/>
          <p14:tracePt t="119261" x="5930900" y="5151438"/>
          <p14:tracePt t="119270" x="5946775" y="5151438"/>
          <p14:tracePt t="119288" x="6000750" y="5151438"/>
          <p14:tracePt t="119300" x="6024563" y="5151438"/>
          <p14:tracePt t="119318" x="6038850" y="5151438"/>
          <p14:tracePt t="119337" x="6054725" y="5143500"/>
          <p14:tracePt t="119355" x="6062663" y="5135563"/>
          <p14:tracePt t="119373" x="6070600" y="5135563"/>
          <p14:tracePt t="119390" x="6078538" y="5135563"/>
          <p14:tracePt t="119649" x="6086475" y="5135563"/>
          <p14:tracePt t="119659" x="6092825" y="5127625"/>
          <p14:tracePt t="119663" x="6100763" y="5127625"/>
          <p14:tracePt t="119671" x="6116638" y="5127625"/>
          <p14:tracePt t="119689" x="6146800" y="5119688"/>
          <p14:tracePt t="119701" x="6162675" y="5113338"/>
          <p14:tracePt t="119719" x="6162675" y="5105400"/>
          <p14:tracePt t="119803" x="6154738" y="5105400"/>
          <p14:tracePt t="119804" x="6146800" y="5105400"/>
          <p14:tracePt t="119810" x="6124575" y="5113338"/>
          <p14:tracePt t="119822" x="6054725" y="5135563"/>
          <p14:tracePt t="119834" x="5970588" y="5151438"/>
          <p14:tracePt t="119852" x="5830888" y="5167313"/>
          <p14:tracePt t="119853" x="5822950" y="5167313"/>
          <p14:tracePt t="119871" x="5661025" y="5181600"/>
          <p14:tracePt t="119889" x="5491163" y="5181600"/>
          <p14:tracePt t="119901" x="5391150" y="5173663"/>
          <p14:tracePt t="119919" x="5089525" y="5089525"/>
          <p14:tracePt t="119937" x="4772025" y="4973638"/>
          <p14:tracePt t="119938" x="4757738" y="4973638"/>
          <p14:tracePt t="119956" x="4510088" y="4849813"/>
          <p14:tracePt t="119968" x="4332288" y="4772025"/>
          <p14:tracePt t="119986" x="4100513" y="4664075"/>
          <p14:tracePt t="120004" x="3938588" y="4595813"/>
          <p14:tracePt t="120022" x="3838575" y="4556125"/>
          <p14:tracePt t="120034" x="3822700" y="4548188"/>
          <p14:tracePt t="120068" x="3814763" y="4548188"/>
          <p14:tracePt t="120081" x="3806825" y="4548188"/>
          <p14:tracePt t="120089" x="3806825" y="4541838"/>
          <p14:tracePt t="120101" x="3792538" y="4541838"/>
          <p14:tracePt t="120119" x="3768725" y="4533900"/>
          <p14:tracePt t="120120" x="3768725" y="4525963"/>
          <p14:tracePt t="120138" x="3730625" y="4502150"/>
          <p14:tracePt t="120156" x="3690938" y="4471988"/>
          <p14:tracePt t="120168" x="3660775" y="4440238"/>
          <p14:tracePt t="120186" x="3598863" y="4394200"/>
          <p14:tracePt t="120204" x="3506788" y="4356100"/>
          <p14:tracePt t="120223" x="3351213" y="4294188"/>
          <p14:tracePt t="120235" x="3251200" y="4248150"/>
          <p14:tracePt t="120253" x="3081338" y="4170363"/>
          <p14:tracePt t="120271" x="2887663" y="4086225"/>
          <p14:tracePt t="120289" x="2695575" y="3984625"/>
          <p14:tracePt t="120290" x="2679700" y="3976688"/>
          <p14:tracePt t="120301" x="2563813" y="3922713"/>
          <p14:tracePt t="120302" x="2563813" y="3914775"/>
          <p14:tracePt t="120320" x="2432050" y="3860800"/>
          <p14:tracePt t="120338" x="2347913" y="3830638"/>
          <p14:tracePt t="120356" x="2270125" y="3814763"/>
          <p14:tracePt t="120368" x="2216150" y="3814763"/>
          <p14:tracePt t="120386" x="2108200" y="3814763"/>
          <p14:tracePt t="120387" x="2100263" y="3814763"/>
          <p14:tracePt t="120405" x="1954213" y="3838575"/>
          <p14:tracePt t="120423" x="1846263" y="3860800"/>
          <p14:tracePt t="120435" x="1800225" y="3884613"/>
          <p14:tracePt t="120453" x="1768475" y="3900488"/>
          <p14:tracePt t="120495" x="1768475" y="3908425"/>
          <p14:tracePt t="120624" x="1760538" y="3908425"/>
          <p14:tracePt t="120630" x="1760538" y="3914775"/>
          <p14:tracePt t="120634" x="1760538" y="3922713"/>
          <p14:tracePt t="120899" x="1760538" y="3914775"/>
          <p14:tracePt t="120902" x="1768475" y="3914775"/>
          <p14:tracePt t="120905" x="1768475" y="3908425"/>
          <p14:tracePt t="120908" x="1776413" y="3908425"/>
          <p14:tracePt t="120920" x="1792288" y="3884613"/>
          <p14:tracePt t="120939" x="1800225" y="3860800"/>
          <p14:tracePt t="120957" x="1814513" y="3822700"/>
          <p14:tracePt t="120969" x="1814513" y="3800475"/>
          <p14:tracePt t="120987" x="1814513" y="3760788"/>
          <p14:tracePt t="121005" x="1814513" y="3738563"/>
          <p14:tracePt t="121065" x="1806575" y="3738563"/>
          <p14:tracePt t="121071" x="1800225" y="3738563"/>
          <p14:tracePt t="121074" x="1792288" y="3738563"/>
          <p14:tracePt t="121078" x="1776413" y="3744913"/>
          <p14:tracePt t="121090" x="1722438" y="3776663"/>
          <p14:tracePt t="121102" x="1684338" y="3814763"/>
          <p14:tracePt t="121120" x="1660525" y="3860800"/>
          <p14:tracePt t="121121" x="1652588" y="3868738"/>
          <p14:tracePt t="121138" x="1652588" y="3922713"/>
          <p14:tracePt t="121157" x="1684338" y="3992563"/>
          <p14:tracePt t="121169" x="1744663" y="4046538"/>
          <p14:tracePt t="121187" x="1884363" y="4154488"/>
          <p14:tracePt t="121205" x="2070100" y="4278313"/>
          <p14:tracePt t="121206" x="2085975" y="4286250"/>
          <p14:tracePt t="121224" x="2347913" y="4394200"/>
          <p14:tracePt t="121236" x="2493963" y="4440238"/>
          <p14:tracePt t="121254" x="2641600" y="4494213"/>
          <p14:tracePt t="121272" x="2679700" y="4510088"/>
          <p14:tracePt t="121296" x="2679700" y="4518025"/>
          <p14:tracePt t="121320" x="2679700" y="4525963"/>
          <p14:tracePt t="121324" x="2679700" y="4533900"/>
          <p14:tracePt t="121339" x="2641600" y="4572000"/>
          <p14:tracePt t="121357" x="2587625" y="4602163"/>
          <p14:tracePt t="121369" x="2555875" y="4625975"/>
          <p14:tracePt t="121387" x="2493963" y="4664075"/>
          <p14:tracePt t="121388" x="2486025" y="4664075"/>
          <p14:tracePt t="121406" x="2432050" y="4687888"/>
          <p14:tracePt t="121424" x="2401888" y="4711700"/>
          <p14:tracePt t="121436" x="2386013" y="4725988"/>
          <p14:tracePt t="121454" x="2363788" y="4749800"/>
          <p14:tracePt t="121472" x="2339975" y="4772025"/>
          <p14:tracePt t="121490" x="2316163" y="4787900"/>
          <p14:tracePt t="121503" x="2301875" y="4811713"/>
          <p14:tracePt t="121521" x="2270125" y="4849813"/>
          <p14:tracePt t="121539" x="2232025" y="4903788"/>
          <p14:tracePt t="121557" x="2193925" y="4957763"/>
          <p14:tracePt t="121569" x="2178050" y="4989513"/>
          <p14:tracePt t="121587" x="2154238" y="5019675"/>
          <p14:tracePt t="121606" x="2146300" y="5035550"/>
          <p14:tracePt t="121624" x="2132013" y="5043488"/>
          <p14:tracePt t="121655" x="2124075" y="5043488"/>
          <p14:tracePt t="121656" x="2124075" y="5051425"/>
          <p14:tracePt t="121673" x="2092325" y="5057775"/>
          <p14:tracePt t="121691" x="2038350" y="5057775"/>
          <p14:tracePt t="121703" x="2008188" y="5057775"/>
          <p14:tracePt t="121721" x="1962150" y="5057775"/>
          <p14:tracePt t="121739" x="1914525" y="5057775"/>
          <p14:tracePt t="121757" x="1846263" y="5035550"/>
          <p14:tracePt t="121758" x="1838325" y="5035550"/>
          <p14:tracePt t="121770" x="1784350" y="5003800"/>
          <p14:tracePt t="121788" x="1698625" y="4973638"/>
          <p14:tracePt t="121806" x="1636713" y="4927600"/>
          <p14:tracePt t="121824" x="1606550" y="4911725"/>
          <p14:tracePt t="121836" x="1582738" y="4887913"/>
          <p14:tracePt t="121854" x="1560513" y="4865688"/>
          <p14:tracePt t="121873" x="1536700" y="4833938"/>
          <p14:tracePt t="121891" x="1506538" y="4811713"/>
          <p14:tracePt t="121903" x="1490663" y="4795838"/>
          <p14:tracePt t="121921" x="1474788" y="4787900"/>
          <p14:tracePt t="121939" x="1458913" y="4779963"/>
          <p14:tracePt t="121957" x="1452563" y="4779963"/>
          <p14:tracePt t="122002" x="1444625" y="4779963"/>
          <p14:tracePt t="122015" x="1436688" y="4779963"/>
          <p14:tracePt t="122019" x="1436688" y="4772025"/>
          <p14:tracePt t="122024" x="1428750" y="4772025"/>
          <p14:tracePt t="122036" x="1420813" y="4772025"/>
          <p14:tracePt t="122057" x="1412875" y="4772025"/>
          <p14:tracePt t="122083" x="1412875" y="4765675"/>
          <p14:tracePt t="122185" x="1404938" y="4765675"/>
          <p14:tracePt t="122190" x="1398588" y="4765675"/>
          <p14:tracePt t="122196" x="1390650" y="4765675"/>
          <p14:tracePt t="122206" x="1382713" y="4765675"/>
          <p14:tracePt t="122207" x="1374775" y="4765675"/>
          <p14:tracePt t="122225" x="1358900" y="4765675"/>
          <p14:tracePt t="122237" x="1350963" y="4765675"/>
          <p14:tracePt t="122264" x="1350963" y="4757738"/>
          <p14:tracePt t="122273" x="1343025" y="4757738"/>
          <p14:tracePt t="122291" x="1328738" y="4749800"/>
          <p14:tracePt t="122303" x="1320800" y="4749800"/>
          <p14:tracePt t="122304" x="1320800" y="4741863"/>
          <p14:tracePt t="122321" x="1312863" y="4741863"/>
          <p14:tracePt t="122340" x="1304925" y="4741863"/>
          <p14:tracePt t="122358" x="1296988" y="4741863"/>
          <p14:tracePt t="122370" x="1289050" y="4733925"/>
          <p14:tracePt t="122591" x="1282700" y="4733925"/>
          <p14:tracePt t="122597" x="1274763" y="4733925"/>
          <p14:tracePt t="122600" x="1266825" y="4733925"/>
          <p14:tracePt t="122607" x="1258888" y="4733925"/>
          <p14:tracePt t="122625" x="1228725" y="4733925"/>
          <p14:tracePt t="122637" x="1220788" y="4725988"/>
          <p14:tracePt t="122791" x="1228725" y="4725988"/>
          <p14:tracePt t="122792" x="1235075" y="4725988"/>
          <p14:tracePt t="122795" x="1243013" y="4733925"/>
          <p14:tracePt t="122807" x="1328738" y="4772025"/>
          <p14:tracePt t="122825" x="1552575" y="4827588"/>
          <p14:tracePt t="122837" x="1752600" y="4857750"/>
          <p14:tracePt t="122838" x="1768475" y="4857750"/>
          <p14:tracePt t="122855" x="2178050" y="4873625"/>
          <p14:tracePt t="122874" x="2703513" y="4895850"/>
          <p14:tracePt t="122892" x="3297238" y="4981575"/>
          <p14:tracePt t="122904" x="3698875" y="5097463"/>
          <p14:tracePt t="122922" x="4394200" y="5329238"/>
          <p14:tracePt t="122940" x="5035550" y="5561013"/>
          <p14:tracePt t="122941" x="5065713" y="5568950"/>
          <p14:tracePt t="122959" x="5568950" y="5776913"/>
          <p14:tracePt t="122971" x="5854700" y="5892800"/>
          <p14:tracePt t="122989" x="6208713" y="6030913"/>
          <p14:tracePt t="123007" x="6432550" y="6086475"/>
          <p14:tracePt t="123025" x="6564313" y="6116638"/>
          <p14:tracePt t="123026" x="6572250" y="6116638"/>
          <p14:tracePt t="123037" x="6634163" y="6124575"/>
          <p14:tracePt t="123055" x="6696075" y="6132513"/>
          <p14:tracePt t="123074" x="6772275" y="6154738"/>
          <p14:tracePt t="123092" x="6904038" y="6194425"/>
          <p14:tracePt t="123104" x="7004050" y="6224588"/>
          <p14:tracePt t="123122" x="7127875" y="6248400"/>
          <p14:tracePt t="123123" x="7127875" y="6256338"/>
          <p14:tracePt t="123141" x="7173913" y="6278563"/>
          <p14:tracePt t="123159" x="7197725" y="6294438"/>
          <p14:tracePt t="123171" x="7205663" y="6302375"/>
          <p14:tracePt t="123189" x="7213600" y="6302375"/>
          <p14:tracePt t="123541" x="7221538" y="6302375"/>
          <p14:tracePt t="123555" x="7229475" y="6302375"/>
          <p14:tracePt t="123556" x="7229475" y="6294438"/>
          <p14:tracePt t="123559" x="7235825" y="6294438"/>
          <p14:tracePt t="123571" x="7267575" y="6256338"/>
          <p14:tracePt t="123589" x="7305675" y="6194425"/>
          <p14:tracePt t="123608" x="7337425" y="6108700"/>
          <p14:tracePt t="123626" x="7359650" y="6024563"/>
          <p14:tracePt t="123627" x="7359650" y="6016625"/>
          <p14:tracePt t="123638" x="7375525" y="5962650"/>
          <p14:tracePt t="123656" x="7421563" y="5892800"/>
          <p14:tracePt t="123675" x="7515225" y="5822950"/>
          <p14:tracePt t="123693" x="7575550" y="5776913"/>
          <p14:tracePt t="123705" x="7591425" y="5768975"/>
          <p14:tracePt t="123723" x="7637463" y="5761038"/>
          <p14:tracePt t="123741" x="7685088" y="5753100"/>
          <p14:tracePt t="123759" x="7715250" y="5753100"/>
          <p14:tracePt t="123798" x="7723188" y="5753100"/>
          <p14:tracePt t="123801" x="7731125" y="5753100"/>
          <p14:tracePt t="123808" x="7739063" y="5753100"/>
          <p14:tracePt t="123826" x="7761288" y="5761038"/>
          <p14:tracePt t="123838" x="7777163" y="5761038"/>
          <p14:tracePt t="123856" x="7807325" y="5776913"/>
          <p14:tracePt t="123875" x="7839075" y="5784850"/>
          <p14:tracePt t="123893" x="7877175" y="5807075"/>
          <p14:tracePt t="123905" x="7893050" y="5830888"/>
          <p14:tracePt t="123923" x="7915275" y="5846763"/>
          <p14:tracePt t="123941" x="7923213" y="5846763"/>
          <p14:tracePt t="123942" x="7923213" y="5854700"/>
          <p14:tracePt t="124244" x="7931150" y="5854700"/>
          <p14:tracePt t="124248" x="7931150" y="5846763"/>
          <p14:tracePt t="124718" x="7923213" y="5846763"/>
          <p14:tracePt t="124719" x="7915275" y="5846763"/>
          <p14:tracePt t="124724" x="7885113" y="5846763"/>
          <p14:tracePt t="124724" x="7877175" y="5846763"/>
          <p14:tracePt t="124730" x="7847013" y="5846763"/>
          <p14:tracePt t="124742" x="7769225" y="5854700"/>
          <p14:tracePt t="124760" x="7661275" y="5868988"/>
          <p14:tracePt t="124773" x="7607300" y="5876925"/>
          <p14:tracePt t="124791" x="7537450" y="5876925"/>
          <p14:tracePt t="124809" x="7475538" y="5868988"/>
          <p14:tracePt t="124827" x="7413625" y="5861050"/>
          <p14:tracePt t="124839" x="7383463" y="5854700"/>
          <p14:tracePt t="124858" x="7321550" y="5846763"/>
          <p14:tracePt t="124876" x="7229475" y="5830888"/>
          <p14:tracePt t="124894" x="7105650" y="5815013"/>
          <p14:tracePt t="124906" x="7058025" y="5807075"/>
          <p14:tracePt t="124924" x="7027863" y="5800725"/>
          <p14:tracePt t="124942" x="6997700" y="5784850"/>
          <p14:tracePt t="124943" x="6989763" y="5784850"/>
          <p14:tracePt t="124961" x="6965950" y="5753100"/>
          <p14:tracePt t="124973" x="6950075" y="5722938"/>
          <p14:tracePt t="124991" x="6919913" y="5691188"/>
          <p14:tracePt t="125009" x="6888163" y="5661025"/>
          <p14:tracePt t="125027" x="6865938" y="5645150"/>
          <p14:tracePt t="125039" x="6850063" y="5637213"/>
          <p14:tracePt t="125058" x="6827838" y="5629275"/>
          <p14:tracePt t="125076" x="6804025" y="5629275"/>
          <p14:tracePt t="125094" x="6780213" y="5629275"/>
          <p14:tracePt t="125106" x="6772275" y="5629275"/>
          <p14:tracePt t="125124" x="6742113" y="5622925"/>
          <p14:tracePt t="125143" x="6718300" y="5622925"/>
          <p14:tracePt t="125161" x="6688138" y="5607050"/>
          <p14:tracePt t="125173" x="6672263" y="5599113"/>
          <p14:tracePt t="125191" x="6657975" y="5591175"/>
          <p14:tracePt t="125209" x="6657975" y="5583238"/>
          <p14:tracePt t="125456" x="6650038" y="5583238"/>
          <p14:tracePt t="125458" x="6650038" y="5591175"/>
          <p14:tracePt t="125459" x="6650038" y="5599113"/>
          <p14:tracePt t="125476" x="6618288" y="5668963"/>
          <p14:tracePt t="125494" x="6602413" y="5699125"/>
          <p14:tracePt t="125507" x="6602413" y="5707063"/>
          <p14:tracePt t="125525" x="6602413" y="5722938"/>
          <p14:tracePt t="125543" x="6596063" y="5722938"/>
          <p14:tracePt t="125612" x="6596063" y="5730875"/>
          <p14:tracePt t="125618" x="6596063" y="5738813"/>
          <p14:tracePt t="125620" x="6588125" y="5738813"/>
          <p14:tracePt t="125628" x="6572250" y="5761038"/>
          <p14:tracePt t="125640" x="6556375" y="5784850"/>
          <p14:tracePt t="125658" x="6518275" y="5822950"/>
          <p14:tracePt t="125677" x="6480175" y="5861050"/>
          <p14:tracePt t="125695" x="6456363" y="5876925"/>
          <p14:tracePt t="125707" x="6456363" y="5884863"/>
          <p14:tracePt t="125835" x="6464300" y="5884863"/>
          <p14:tracePt t="125836" x="6472238" y="5884863"/>
          <p14:tracePt t="125840" x="6494463" y="5884863"/>
          <p14:tracePt t="125847" x="6534150" y="5884863"/>
          <p14:tracePt t="125859" x="6610350" y="5884863"/>
          <p14:tracePt t="125877" x="6711950" y="5884863"/>
          <p14:tracePt t="125895" x="6811963" y="5876925"/>
          <p14:tracePt t="125907" x="6888163" y="5868988"/>
          <p14:tracePt t="125925" x="7019925" y="5830888"/>
          <p14:tracePt t="125926" x="7035800" y="5822950"/>
          <p14:tracePt t="125944" x="7151688" y="5784850"/>
          <p14:tracePt t="125962" x="7259638" y="5745163"/>
          <p14:tracePt t="125974" x="7305675" y="5730875"/>
          <p14:tracePt t="125992" x="7351713" y="5722938"/>
          <p14:tracePt t="126010" x="7367588" y="5715000"/>
          <p14:tracePt t="126028" x="7367588" y="5707063"/>
          <p14:tracePt t="126029" x="7375525" y="5707063"/>
          <p14:tracePt t="126054" x="7383463" y="5707063"/>
          <p14:tracePt t="126063" x="7383463" y="5715000"/>
          <p14:tracePt t="126077" x="7405688" y="5722938"/>
          <p14:tracePt t="126095" x="7429500" y="5730875"/>
          <p14:tracePt t="126107" x="7437438" y="5745163"/>
          <p14:tracePt t="126125" x="7453313" y="5745163"/>
          <p14:tracePt t="126143" x="7467600" y="5745163"/>
          <p14:tracePt t="126162" x="7467600" y="5753100"/>
          <p14:tracePt t="126174" x="7475538" y="5753100"/>
          <p14:tracePt t="126192" x="7499350" y="5753100"/>
          <p14:tracePt t="126210" x="7521575" y="5753100"/>
          <p14:tracePt t="126229" x="7553325" y="5761038"/>
          <p14:tracePt t="126241" x="7569200" y="5761038"/>
          <p14:tracePt t="126259" x="7583488" y="5761038"/>
          <p14:tracePt t="126277" x="7599363" y="5768975"/>
          <p14:tracePt t="126295" x="7623175" y="5768975"/>
          <p14:tracePt t="126307" x="7637463" y="5768975"/>
          <p14:tracePt t="126326" x="7653338" y="5768975"/>
          <p14:tracePt t="127361" x="7653338" y="5776913"/>
          <p14:tracePt t="127363" x="7645400" y="5776913"/>
          <p14:tracePt t="127366" x="7637463" y="5784850"/>
          <p14:tracePt t="127375" x="7607300" y="5807075"/>
          <p14:tracePt t="127394" x="7553325" y="5854700"/>
          <p14:tracePt t="127412" x="7521575" y="5876925"/>
          <p14:tracePt t="127430" x="7515225" y="5876925"/>
          <p14:tracePt t="127442" x="7515225" y="5884863"/>
          <p14:tracePt t="127460" x="7499350" y="5900738"/>
          <p14:tracePt t="127478" x="7459663" y="5908675"/>
          <p14:tracePt t="127490" x="7437438" y="5915025"/>
          <p14:tracePt t="127509" x="7367588" y="5930900"/>
          <p14:tracePt t="127527" x="7313613" y="5938838"/>
          <p14:tracePt t="127545" x="7267575" y="5938838"/>
          <p14:tracePt t="127557" x="7243763" y="5938838"/>
          <p14:tracePt t="127558" x="7235825" y="5938838"/>
          <p14:tracePt t="127575" x="7205663" y="5938838"/>
          <p14:tracePt t="127594" x="7143750" y="5930900"/>
          <p14:tracePt t="127612" x="7073900" y="5915025"/>
          <p14:tracePt t="127624" x="7019925" y="5900738"/>
          <p14:tracePt t="127642" x="6958013" y="5876925"/>
          <p14:tracePt t="127661" x="6881813" y="5854700"/>
          <p14:tracePt t="127679" x="6819900" y="5830888"/>
          <p14:tracePt t="127691" x="6772275" y="5807075"/>
          <p14:tracePt t="127709" x="6664325" y="5776913"/>
          <p14:tracePt t="127727" x="6548438" y="5738813"/>
          <p14:tracePt t="127745" x="6440488" y="5699125"/>
          <p14:tracePt t="127746" x="6432550" y="5699125"/>
          <p14:tracePt t="127757" x="6372225" y="5676900"/>
          <p14:tracePt t="127776" x="6270625" y="5645150"/>
          <p14:tracePt t="127794" x="6178550" y="5614988"/>
          <p14:tracePt t="127812" x="6078538" y="5575300"/>
          <p14:tracePt t="127824" x="6016625" y="5553075"/>
          <p14:tracePt t="127842" x="5922963" y="5507038"/>
          <p14:tracePt t="127843" x="5915025" y="5499100"/>
          <p14:tracePt t="127861" x="5846763" y="5453063"/>
          <p14:tracePt t="127879" x="5792788" y="5405438"/>
          <p14:tracePt t="127891" x="5753100" y="5367338"/>
          <p14:tracePt t="127909" x="5684838" y="5313363"/>
          <p14:tracePt t="127927" x="5583238" y="5229225"/>
          <p14:tracePt t="127928" x="5575300" y="5221288"/>
          <p14:tracePt t="127946" x="5459413" y="5113338"/>
          <p14:tracePt t="127958" x="5359400" y="5027613"/>
          <p14:tracePt t="127976" x="5229225" y="4903788"/>
          <p14:tracePt t="127994" x="5097463" y="4795838"/>
          <p14:tracePt t="128012" x="4989513" y="4695825"/>
          <p14:tracePt t="128024" x="4927600" y="4633913"/>
          <p14:tracePt t="128043" x="4833938" y="4541838"/>
          <p14:tracePt t="128061" x="4772025" y="4479925"/>
          <p14:tracePt t="128079" x="4718050" y="4410075"/>
          <p14:tracePt t="128091" x="4687888" y="4378325"/>
          <p14:tracePt t="128109" x="4657725" y="4340225"/>
          <p14:tracePt t="128128" x="4633913" y="4302125"/>
          <p14:tracePt t="128146" x="4610100" y="4270375"/>
          <p14:tracePt t="128158" x="4587875" y="4248150"/>
          <p14:tracePt t="128176" x="4564063" y="4224338"/>
          <p14:tracePt t="128194" x="4556125" y="4208463"/>
          <p14:tracePt t="128212" x="4548188" y="4200525"/>
          <p14:tracePt t="128224" x="4533900" y="4194175"/>
          <p14:tracePt t="128243" x="4525963" y="4178300"/>
          <p14:tracePt t="128261" x="4518025" y="4170363"/>
          <p14:tracePt t="128279" x="4502150" y="4162425"/>
          <p14:tracePt t="128291" x="4494213" y="4162425"/>
          <p14:tracePt t="128326" x="4486275" y="4162425"/>
          <p14:tracePt t="128864" x="4486275" y="4170363"/>
          <p14:tracePt t="128865" x="4486275" y="4178300"/>
          <p14:tracePt t="128868" x="4486275" y="4200525"/>
          <p14:tracePt t="128880" x="4486275" y="4262438"/>
          <p14:tracePt t="128892" x="4486275" y="4294188"/>
          <p14:tracePt t="128910" x="4494213" y="4340225"/>
          <p14:tracePt t="128928" x="4510088" y="4371975"/>
          <p14:tracePt t="128947" x="4510088" y="4402138"/>
          <p14:tracePt t="128959" x="4510088" y="4418013"/>
          <p14:tracePt t="128977" x="4518025" y="4440238"/>
          <p14:tracePt t="128995" x="4518025" y="4464050"/>
          <p14:tracePt t="129013" x="4518025" y="4502150"/>
          <p14:tracePt t="129014" x="4518025" y="4510088"/>
          <p14:tracePt t="129025" x="4518025" y="4525963"/>
          <p14:tracePt t="129044" x="4518025" y="4556125"/>
          <p14:tracePt t="129062" x="4510088" y="4595813"/>
          <p14:tracePt t="129080" x="4486275" y="4641850"/>
          <p14:tracePt t="129092" x="4471988" y="4672013"/>
          <p14:tracePt t="129110" x="4456113" y="4711700"/>
          <p14:tracePt t="129129" x="4432300" y="4741863"/>
          <p14:tracePt t="129147" x="4418013" y="4772025"/>
          <p14:tracePt t="129159" x="4410075" y="4779963"/>
          <p14:tracePt t="129177" x="4394200" y="4803775"/>
          <p14:tracePt t="129195" x="4394200" y="4811713"/>
          <p14:tracePt t="129230" x="4394200" y="4819650"/>
          <p14:tracePt t="129232" x="4402138" y="4819650"/>
          <p14:tracePt t="129244" x="4456113" y="4819650"/>
          <p14:tracePt t="129262" x="4564063" y="4819650"/>
          <p14:tracePt t="129280" x="4757738" y="4819650"/>
          <p14:tracePt t="129292" x="4973638" y="4827588"/>
          <p14:tracePt t="129293" x="4989513" y="4827588"/>
          <p14:tracePt t="129311" x="5507038" y="4873625"/>
          <p14:tracePt t="129329" x="6162675" y="5003800"/>
          <p14:tracePt t="129347" x="6580188" y="5159375"/>
          <p14:tracePt t="129359" x="6726238" y="5251450"/>
          <p14:tracePt t="129377" x="6788150" y="5359400"/>
          <p14:tracePt t="129395" x="6796088" y="5453063"/>
          <p14:tracePt t="129415" x="6788150" y="5529263"/>
          <p14:tracePt t="129426" x="6788150" y="5568950"/>
          <p14:tracePt t="129444" x="6788150" y="5614988"/>
          <p14:tracePt t="129462" x="6780213" y="5645150"/>
          <p14:tracePt t="129480" x="6772275" y="5668963"/>
          <p14:tracePt t="129492" x="6757988" y="5684838"/>
          <p14:tracePt t="129511" x="6742113" y="5715000"/>
          <p14:tracePt t="129529" x="6734175" y="5753100"/>
          <p14:tracePt t="129547" x="6718300" y="5776913"/>
          <p14:tracePt t="129559" x="6711950" y="5792788"/>
          <p14:tracePt t="129577" x="6711950" y="5815013"/>
          <p14:tracePt t="129596" x="6711950" y="5822950"/>
          <p14:tracePt t="129614" x="6711950" y="5838825"/>
          <p14:tracePt t="129626" x="6704013" y="5846763"/>
          <p14:tracePt t="129747" x="6704013" y="5854700"/>
          <p14:tracePt t="129840" x="6704013" y="5861050"/>
          <p14:tracePt t="129866" x="6704013" y="5868988"/>
          <p14:tracePt t="129877" x="6704013" y="5876925"/>
          <p14:tracePt t="129884" x="6696075" y="5876925"/>
          <p14:tracePt t="129887" x="6696075" y="5884863"/>
          <p14:tracePt t="129900" x="6696075" y="5892800"/>
          <p14:tracePt t="129911" x="6696075" y="5900738"/>
          <p14:tracePt t="129929" x="6696075" y="5915025"/>
          <p14:tracePt t="129947" x="6696075" y="5930900"/>
          <p14:tracePt t="129960" x="6696075" y="5938838"/>
          <p14:tracePt t="129978" x="6696075" y="5954713"/>
          <p14:tracePt t="129996" x="6696075" y="5962650"/>
          <p14:tracePt t="130014" x="6696075" y="5976938"/>
          <p14:tracePt t="130026" x="6696075" y="5984875"/>
          <p14:tracePt t="130045" x="6688138" y="6008688"/>
          <p14:tracePt t="130063" x="6680200" y="6016625"/>
          <p14:tracePt t="130081" x="6664325" y="6038850"/>
          <p14:tracePt t="130093" x="6657975" y="6046788"/>
          <p14:tracePt t="130111" x="6642100" y="6062663"/>
          <p14:tracePt t="130129" x="6626225" y="6070600"/>
          <p14:tracePt t="130148" x="6610350" y="6078538"/>
          <p14:tracePt t="130160" x="6602413" y="6078538"/>
          <p14:tracePt t="130180" x="6602413" y="6086475"/>
          <p14:tracePt t="130196" x="6596063" y="6086475"/>
          <p14:tracePt t="130353" x="6588125" y="6086475"/>
          <p14:tracePt t="130795" x="6580188" y="6086475"/>
          <p14:tracePt t="130799" x="6572250" y="6086475"/>
          <p14:tracePt t="130802" x="6564313" y="6086475"/>
          <p14:tracePt t="130815" x="6518275" y="6086475"/>
          <p14:tracePt t="130827" x="6486525" y="6086475"/>
          <p14:tracePt t="130846" x="6456363" y="6086475"/>
          <p14:tracePt t="130864" x="6440488" y="6086475"/>
          <p14:tracePt t="130882" x="6426200" y="6086475"/>
          <p14:tracePt t="130903" x="6418263" y="6086475"/>
          <p14:tracePt t="130912" x="6418263" y="6092825"/>
          <p14:tracePt t="131102" x="6426200" y="6092825"/>
          <p14:tracePt t="131103" x="6432550" y="6092825"/>
          <p14:tracePt t="131106" x="6440488" y="6086475"/>
          <p14:tracePt t="131113" x="6472238" y="6086475"/>
          <p14:tracePt t="131131" x="6556375" y="6086475"/>
          <p14:tracePt t="131149" x="6626225" y="6086475"/>
          <p14:tracePt t="131161" x="6672263" y="6086475"/>
          <p14:tracePt t="131179" x="6765925" y="6086475"/>
          <p14:tracePt t="131197" x="6896100" y="6092825"/>
          <p14:tracePt t="131216" x="7043738" y="6108700"/>
          <p14:tracePt t="131228" x="7119938" y="6124575"/>
          <p14:tracePt t="131246" x="7189788" y="6132513"/>
          <p14:tracePt t="131264" x="7229475" y="6140450"/>
          <p14:tracePt t="131282" x="7259638" y="6140450"/>
          <p14:tracePt t="131294" x="7275513" y="6140450"/>
          <p14:tracePt t="131295" x="7283450" y="6140450"/>
          <p14:tracePt t="131313" x="7305675" y="6140450"/>
          <p14:tracePt t="131331" x="7321550" y="6140450"/>
          <p14:tracePt t="131357" x="7329488" y="6140450"/>
          <p14:tracePt t="131962" x="7321550" y="6140450"/>
          <p14:tracePt t="131963" x="7313613" y="6140450"/>
          <p14:tracePt t="131968" x="7289800" y="6124575"/>
          <p14:tracePt t="131980" x="7229475" y="6054725"/>
          <p14:tracePt t="131998" x="7127875" y="5854700"/>
          <p14:tracePt t="132016" x="6973888" y="5614988"/>
          <p14:tracePt t="132017" x="6965950" y="5599113"/>
          <p14:tracePt t="132028" x="6911975" y="5383213"/>
          <p14:tracePt t="132047" x="6888163" y="4811713"/>
          <p14:tracePt t="132065" x="6881813" y="4154488"/>
          <p14:tracePt t="132083" x="6873875" y="3490913"/>
          <p14:tracePt t="132095" x="6842125" y="3089275"/>
          <p14:tracePt t="132096" x="6842125" y="3057525"/>
          <p14:tracePt t="132114" x="6796088" y="2579688"/>
          <p14:tracePt t="132132" x="6788150" y="2030413"/>
          <p14:tracePt t="132150" x="6788150" y="1490663"/>
          <p14:tracePt t="132162" x="6796088" y="1228725"/>
          <p14:tracePt t="132180" x="6804025" y="1104900"/>
          <p14:tracePt t="132198" x="6804025" y="1019175"/>
          <p14:tracePt t="132199" x="6804025" y="1011238"/>
          <p14:tracePt t="132217" x="6804025" y="865188"/>
          <p14:tracePt t="132229" x="6804025" y="811213"/>
          <p14:tracePt t="132247" x="6811963" y="757238"/>
          <p14:tracePt t="132265" x="6811963" y="725488"/>
          <p14:tracePt t="132283" x="6819900" y="725488"/>
          <p14:tracePt t="132295" x="6819900" y="717550"/>
          <p14:tracePt t="132660" x="6811963" y="717550"/>
          <p14:tracePt t="132661" x="6804025" y="711200"/>
          <p14:tracePt t="132665" x="6742113" y="679450"/>
          <p14:tracePt t="132672" x="6626225" y="595313"/>
          <p14:tracePt t="132684" x="6070600" y="200025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08E457D-98B5-DFC0-A378-58DE33C0D2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45" y="1205346"/>
            <a:ext cx="7670590" cy="3094240"/>
          </a:xfrm>
        </p:spPr>
        <p:txBody>
          <a:bodyPr/>
          <a:lstStyle/>
          <a:p>
            <a:r>
              <a:rPr lang="en-US" dirty="0"/>
              <a:t>Output of state logic circuit doesn’t depend only on current value of input signals, but also on previous state</a:t>
            </a:r>
          </a:p>
          <a:p>
            <a:r>
              <a:rPr lang="en-US" dirty="0"/>
              <a:t>State logic can keep the previous state, while combinatory cant.</a:t>
            </a:r>
          </a:p>
          <a:p>
            <a:r>
              <a:rPr lang="en-US" dirty="0"/>
              <a:t>It contains of two parts: combinatory part, memory</a:t>
            </a:r>
          </a:p>
          <a:p>
            <a:r>
              <a:rPr lang="en-US" dirty="0"/>
              <a:t>Value of output depends on previous state in memory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94C6CE-31C4-8A35-904F-8FE2EB5A1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 logic circuit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FDD134-5DB4-EB66-9176-C303B163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21" y="4299586"/>
            <a:ext cx="4276757" cy="199152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B51D35-6943-30A3-FD0D-E7CB29FA34FE}"/>
              </a:ext>
            </a:extLst>
          </p:cNvPr>
          <p:cNvSpPr txBox="1"/>
          <p:nvPr/>
        </p:nvSpPr>
        <p:spPr>
          <a:xfrm>
            <a:off x="3999761" y="4445268"/>
            <a:ext cx="11444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Combinatory circuit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730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98"/>
    </mc:Choice>
    <mc:Fallback xmlns="">
      <p:transition spd="slow" advTm="67798"/>
    </mc:Fallback>
  </mc:AlternateContent>
  <p:extLst>
    <p:ext uri="{3A86A75C-4F4B-4683-9AE1-C65F6400EC91}">
      <p14:laserTraceLst xmlns:p14="http://schemas.microsoft.com/office/powerpoint/2010/main">
        <p14:tracePtLst>
          <p14:tracePt t="42501" x="8807450" y="120650"/>
          <p14:tracePt t="42501" x="8818563" y="276225"/>
          <p14:tracePt t="42501" x="8818563" y="396875"/>
          <p14:tracePt t="42501" x="8818563" y="830263"/>
          <p14:tracePt t="42501" x="8818563" y="938213"/>
          <p14:tracePt t="42501" x="8818563" y="1408113"/>
          <p14:tracePt t="42501" x="8818563" y="1492250"/>
          <p14:tracePt t="42501" x="8674100" y="3405188"/>
          <p14:tracePt t="42501" x="8662988" y="3500438"/>
          <p14:tracePt t="42501" x="8458200" y="4921250"/>
          <p14:tracePt t="42501" x="8421688" y="5654675"/>
          <p14:tracePt t="42501" x="8410575" y="5943600"/>
          <p14:tracePt t="42501" x="8350250" y="6172200"/>
          <p14:tracePt t="42501" x="8216900" y="6232525"/>
          <p14:tracePt t="42501" x="8205788" y="6232525"/>
          <p14:tracePt t="42501" x="8108950" y="6256338"/>
          <p14:tracePt t="42501" x="8085138" y="6256338"/>
          <p14:tracePt t="42501" x="8037513" y="6256338"/>
          <p14:tracePt t="42501" x="7700963" y="6340475"/>
          <p14:tracePt t="42501" x="6810375" y="6761163"/>
          <p14:tracePt t="42501" x="2947988" y="6845300"/>
          <p14:tracePt t="42501" x="2959100" y="6834188"/>
          <p14:tracePt t="42501" x="2984500" y="6797675"/>
          <p14:tracePt t="42501" x="3128963" y="6629400"/>
          <p14:tracePt t="42501" x="3368675" y="6388100"/>
          <p14:tracePt t="42501" x="3597275" y="6148388"/>
          <p14:tracePt t="42501" x="3694113" y="6015038"/>
          <p14:tracePt t="42501" x="3729038" y="5859463"/>
          <p14:tracePt t="42501" x="3644900" y="5738813"/>
          <p14:tracePt t="42501" x="3500438" y="5654675"/>
          <p14:tracePt t="42501" x="3452813" y="5654675"/>
          <p14:tracePt t="42501" x="3405188" y="5691188"/>
          <p14:tracePt t="42501" x="3405188" y="5727700"/>
          <p14:tracePt t="42501" x="3405188" y="5738813"/>
          <p14:tracePt t="42501" x="3405188" y="5751513"/>
          <p14:tracePt t="42501" x="3416300" y="5751513"/>
          <p14:tracePt t="42501" x="3452813" y="5775325"/>
          <p14:tracePt t="42501" x="3525838" y="5835650"/>
          <p14:tracePt t="42501" x="3525838" y="5846763"/>
          <p14:tracePt t="42501" x="3644900" y="5930900"/>
          <p14:tracePt t="42501" x="3729038" y="5967413"/>
          <p14:tracePt t="42501" x="3754438" y="5980113"/>
          <p14:tracePt t="42501" x="3814763" y="5991225"/>
          <p14:tracePt t="42501" x="3933825" y="6064250"/>
          <p14:tracePt t="42501" x="3933825" y="6075363"/>
          <p14:tracePt t="42501" x="4067175" y="6196013"/>
          <p14:tracePt t="42501" x="4067175" y="6208713"/>
          <p14:tracePt t="42501" x="4138613" y="6292850"/>
          <p14:tracePt t="42501" x="4222750" y="6388100"/>
          <p14:tracePt t="42501" x="4271963" y="6424613"/>
          <p14:tracePt t="42501" x="4295775" y="6424613"/>
          <p14:tracePt t="42501" x="4306888" y="6424613"/>
          <p14:tracePt t="42501" x="4379913" y="6424613"/>
          <p14:tracePt t="42501" x="4451350" y="6437313"/>
          <p14:tracePt t="42501" x="4511675" y="6437313"/>
          <p14:tracePt t="42501" x="4559300" y="6437313"/>
          <p14:tracePt t="42501" x="4584700" y="6424613"/>
          <p14:tracePt t="42501" x="4595813" y="6424613"/>
          <p14:tracePt t="42501" x="4595813" y="6413500"/>
          <p14:tracePt t="42501" x="4679950" y="6364288"/>
          <p14:tracePt t="42501" x="4703763" y="6353175"/>
          <p14:tracePt t="42501" x="4872038" y="6256338"/>
          <p14:tracePt t="42501" x="4932363" y="6219825"/>
          <p14:tracePt t="42501" x="6269038" y="5318125"/>
          <p14:tracePt t="42501" x="6437313" y="5197475"/>
          <p14:tracePt t="42501" x="8361363" y="3838575"/>
          <p14:tracePt t="45628" x="9083675" y="5907088"/>
          <p14:tracePt t="45629" x="9047163" y="5907088"/>
          <p14:tracePt t="45629" x="9023350" y="5907088"/>
          <p14:tracePt t="45633" x="8928100" y="5907088"/>
          <p14:tracePt t="45651" x="8434388" y="5919788"/>
          <p14:tracePt t="45663" x="8216900" y="5919788"/>
          <p14:tracePt t="45664" x="8205788" y="5919788"/>
          <p14:tracePt t="45681" x="8001000" y="5907088"/>
          <p14:tracePt t="45682" x="7977188" y="5907088"/>
          <p14:tracePt t="45700" x="7759700" y="5859463"/>
          <p14:tracePt t="45718" x="7446963" y="5738813"/>
          <p14:tracePt t="45730" x="7207250" y="5643563"/>
          <p14:tracePt t="45748" x="6942138" y="5534025"/>
          <p14:tracePt t="45766" x="6726238" y="5486400"/>
          <p14:tracePt t="45767" x="6713538" y="5486400"/>
          <p14:tracePt t="45784" x="6532563" y="5449888"/>
          <p14:tracePt t="45797" x="6388100" y="5402263"/>
          <p14:tracePt t="45815" x="6148388" y="5341938"/>
          <p14:tracePt t="45833" x="5943600" y="5294313"/>
          <p14:tracePt t="45851" x="5775325" y="5245100"/>
          <p14:tracePt t="45852" x="5762625" y="5245100"/>
          <p14:tracePt t="45863" x="5667375" y="5221288"/>
          <p14:tracePt t="45864" x="5654675" y="5221288"/>
          <p14:tracePt t="45881" x="5486400" y="5197475"/>
          <p14:tracePt t="45900" x="5281613" y="5160963"/>
          <p14:tracePt t="45918" x="5053013" y="5137150"/>
          <p14:tracePt t="45930" x="4945063" y="5126038"/>
          <p14:tracePt t="45948" x="4860925" y="5126038"/>
          <p14:tracePt t="45966" x="4800600" y="5113338"/>
          <p14:tracePt t="45984" x="4752975" y="5089525"/>
          <p14:tracePt t="45997" x="4740275" y="5089525"/>
          <p14:tracePt t="46044" x="4740275" y="5100638"/>
          <p14:tracePt t="46048" x="4740275" y="5113338"/>
          <p14:tracePt t="46051" x="4740275" y="5126038"/>
          <p14:tracePt t="46052" x="4752975" y="5126038"/>
          <p14:tracePt t="46063" x="4764088" y="5160963"/>
          <p14:tracePt t="46082" x="4813300" y="5186363"/>
          <p14:tracePt t="46100" x="4860925" y="5197475"/>
          <p14:tracePt t="46118" x="4932363" y="5221288"/>
          <p14:tracePt t="46130" x="5005388" y="5245100"/>
          <p14:tracePt t="46131" x="5005388" y="5257800"/>
          <p14:tracePt t="46148" x="5089525" y="5270500"/>
          <p14:tracePt t="46167" x="5137150" y="5270500"/>
          <p14:tracePt t="46185" x="5160963" y="5245100"/>
          <p14:tracePt t="46197" x="5197475" y="5233988"/>
          <p14:tracePt t="46215" x="5221288" y="5173663"/>
          <p14:tracePt t="46233" x="5257800" y="5089525"/>
          <p14:tracePt t="46252" x="5305425" y="4981575"/>
          <p14:tracePt t="46264" x="5329238" y="4908550"/>
          <p14:tracePt t="46282" x="5341938" y="4824413"/>
          <p14:tracePt t="46300" x="5354638" y="4764088"/>
          <p14:tracePt t="46318" x="5378450" y="4716463"/>
          <p14:tracePt t="46330" x="5378450" y="4668838"/>
          <p14:tracePt t="46349" x="5378450" y="4608513"/>
          <p14:tracePt t="46367" x="5378450" y="4559300"/>
          <p14:tracePt t="46385" x="5378450" y="4535488"/>
          <p14:tracePt t="46397" x="5378450" y="4524375"/>
          <p14:tracePt t="46415" x="5378450" y="4500563"/>
          <p14:tracePt t="46433" x="5365750" y="4475163"/>
          <p14:tracePt t="46452" x="5354638" y="4440238"/>
          <p14:tracePt t="46464" x="5329238" y="4427538"/>
          <p14:tracePt t="46482" x="5294313" y="4403725"/>
          <p14:tracePt t="46500" x="5245100" y="4391025"/>
          <p14:tracePt t="46501" x="5245100" y="4379913"/>
          <p14:tracePt t="46519" x="5173663" y="4367213"/>
          <p14:tracePt t="46531" x="5113338" y="4343400"/>
          <p14:tracePt t="46549" x="4992688" y="4330700"/>
          <p14:tracePt t="46567" x="4884738" y="4306888"/>
          <p14:tracePt t="46585" x="4776788" y="4306888"/>
          <p14:tracePt t="46597" x="4703763" y="4306888"/>
          <p14:tracePt t="46616" x="4595813" y="4319588"/>
          <p14:tracePt t="46634" x="4464050" y="4330700"/>
          <p14:tracePt t="46652" x="4330700" y="4343400"/>
          <p14:tracePt t="46664" x="4259263" y="4343400"/>
          <p14:tracePt t="46682" x="4162425" y="4343400"/>
          <p14:tracePt t="46700" x="4078288" y="4343400"/>
          <p14:tracePt t="46719" x="3983038" y="4343400"/>
          <p14:tracePt t="46731" x="3922713" y="4367213"/>
          <p14:tracePt t="46749" x="3825875" y="4391025"/>
          <p14:tracePt t="46767" x="3754438" y="4414838"/>
          <p14:tracePt t="46785" x="3694113" y="4440238"/>
          <p14:tracePt t="46798" x="3657600" y="4451350"/>
          <p14:tracePt t="46816" x="3633788" y="4464050"/>
          <p14:tracePt t="46834" x="3597275" y="4475163"/>
          <p14:tracePt t="46852" x="3573463" y="4487863"/>
          <p14:tracePt t="46864" x="3560763" y="4511675"/>
          <p14:tracePt t="46882" x="3536950" y="4535488"/>
          <p14:tracePt t="46901" x="3525838" y="4584700"/>
          <p14:tracePt t="46919" x="3500438" y="4668838"/>
          <p14:tracePt t="46931" x="3500438" y="4703763"/>
          <p14:tracePt t="46949" x="3500438" y="4776788"/>
          <p14:tracePt t="46972" x="3536950" y="4860925"/>
          <p14:tracePt t="46986" x="3573463" y="4897438"/>
          <p14:tracePt t="46998" x="3597275" y="4932363"/>
          <p14:tracePt t="47016" x="3670300" y="4981575"/>
          <p14:tracePt t="47034" x="3741738" y="5041900"/>
          <p14:tracePt t="47035" x="3754438" y="5041900"/>
          <p14:tracePt t="47052" x="3838575" y="5100638"/>
          <p14:tracePt t="47065" x="3922713" y="5160963"/>
          <p14:tracePt t="47082" x="4043363" y="5221288"/>
          <p14:tracePt t="47101" x="4114800" y="5257800"/>
          <p14:tracePt t="47119" x="4162425" y="5270500"/>
          <p14:tracePt t="47131" x="4198938" y="5281613"/>
          <p14:tracePt t="47132" x="4211638" y="5281613"/>
          <p14:tracePt t="47149" x="4271963" y="5305425"/>
          <p14:tracePt t="47168" x="4306888" y="5305425"/>
          <p14:tracePt t="47186" x="4343400" y="5305425"/>
          <p14:tracePt t="47198" x="4367213" y="5305425"/>
          <p14:tracePt t="47216" x="4391025" y="5305425"/>
          <p14:tracePt t="47234" x="4414838" y="5294313"/>
          <p14:tracePt t="47252" x="4440238" y="5294313"/>
          <p14:tracePt t="47265" x="4451350" y="5294313"/>
          <p14:tracePt t="47283" x="4475163" y="5294313"/>
          <p14:tracePt t="47301" x="4487863" y="5294313"/>
          <p14:tracePt t="47319" x="4511675" y="5294313"/>
          <p14:tracePt t="47338" x="4511675" y="5281613"/>
          <p14:tracePt t="47349" x="4524375" y="5281613"/>
          <p14:tracePt t="47368" x="4535488" y="5281613"/>
          <p14:tracePt t="47398" x="4548188" y="5281613"/>
          <p14:tracePt t="47402" x="4559300" y="5281613"/>
          <p14:tracePt t="47425" x="4572000" y="5281613"/>
          <p14:tracePt t="47441" x="4584700" y="5281613"/>
          <p14:tracePt t="47463" x="4595813" y="5281613"/>
          <p14:tracePt t="47470" x="4608513" y="5281613"/>
          <p14:tracePt t="47484" x="4619625" y="5281613"/>
          <p14:tracePt t="47501" x="4632325" y="5281613"/>
          <p14:tracePt t="47520" x="4668838" y="5281613"/>
          <p14:tracePt t="47531" x="4692650" y="5281613"/>
          <p14:tracePt t="47550" x="4729163" y="5281613"/>
          <p14:tracePt t="47568" x="4752975" y="5270500"/>
          <p14:tracePt t="47586" x="4787900" y="5245100"/>
          <p14:tracePt t="47598" x="4824413" y="5233988"/>
          <p14:tracePt t="47617" x="4872038" y="5197475"/>
          <p14:tracePt t="47635" x="4921250" y="5149850"/>
          <p14:tracePt t="47653" x="4957763" y="5113338"/>
          <p14:tracePt t="47665" x="4981575" y="5089525"/>
          <p14:tracePt t="47683" x="5005388" y="5089525"/>
          <p14:tracePt t="48463" x="5016500" y="5089525"/>
          <p14:tracePt t="48467" x="5016500" y="5076825"/>
          <p14:tracePt t="48472" x="5029200" y="5076825"/>
          <p14:tracePt t="48488" x="5041900" y="5076825"/>
          <p14:tracePt t="48520" x="5053013" y="5076825"/>
          <p14:tracePt t="48539" x="5065713" y="5076825"/>
          <p14:tracePt t="51319" x="5065713" y="5089525"/>
          <p14:tracePt t="51320" x="5065713" y="5100638"/>
          <p14:tracePt t="51323" x="5065713" y="5113338"/>
          <p14:tracePt t="51336" x="5065713" y="5160963"/>
          <p14:tracePt t="51354" x="5065713" y="5173663"/>
          <p14:tracePt t="51372" x="5100638" y="5186363"/>
          <p14:tracePt t="51390" x="5126038" y="5186363"/>
          <p14:tracePt t="51402" x="5149850" y="5186363"/>
          <p14:tracePt t="51420" x="5186363" y="5186363"/>
          <p14:tracePt t="51439" x="5233988" y="5173663"/>
          <p14:tracePt t="51457" x="5329238" y="5113338"/>
          <p14:tracePt t="51469" x="5402263" y="5053013"/>
          <p14:tracePt t="51487" x="5473700" y="4981575"/>
          <p14:tracePt t="51505" x="5522913" y="4908550"/>
          <p14:tracePt t="51524" x="5557838" y="4884738"/>
          <p14:tracePt t="51536" x="5570538" y="4860925"/>
          <p14:tracePt t="51554" x="5583238" y="4837113"/>
          <p14:tracePt t="51572" x="5583238" y="4824413"/>
          <p14:tracePt t="51573" x="5594350" y="4813300"/>
          <p14:tracePt t="51590" x="5594350" y="4787900"/>
          <p14:tracePt t="51602" x="5594350" y="4776788"/>
          <p14:tracePt t="51621" x="5594350" y="4764088"/>
          <p14:tracePt t="51688" x="5583238" y="4764088"/>
          <p14:tracePt t="51693" x="5570538" y="4764088"/>
          <p14:tracePt t="51697" x="5557838" y="4764088"/>
          <p14:tracePt t="51706" x="5546725" y="4787900"/>
          <p14:tracePt t="51724" x="5499100" y="4884738"/>
          <p14:tracePt t="51736" x="5462588" y="4945063"/>
          <p14:tracePt t="51754" x="5414963" y="5065713"/>
          <p14:tracePt t="51772" x="5365750" y="5186363"/>
          <p14:tracePt t="51790" x="5318125" y="5281613"/>
          <p14:tracePt t="51803" x="5270500" y="5354638"/>
          <p14:tracePt t="51821" x="5210175" y="5449888"/>
          <p14:tracePt t="51839" x="5126038" y="5534025"/>
          <p14:tracePt t="51857" x="5076825" y="5594350"/>
          <p14:tracePt t="51858" x="5065713" y="5594350"/>
          <p14:tracePt t="51869" x="5053013" y="5607050"/>
          <p14:tracePt t="51870" x="5053013" y="5618163"/>
          <p14:tracePt t="51887" x="5029200" y="5618163"/>
          <p14:tracePt t="51906" x="5005388" y="5630863"/>
          <p14:tracePt t="51924" x="4992688" y="5630863"/>
          <p14:tracePt t="51936" x="4968875" y="5630863"/>
          <p14:tracePt t="51954" x="4945063" y="5630863"/>
          <p14:tracePt t="51972" x="4921250" y="5618163"/>
          <p14:tracePt t="51991" x="4908550" y="5618163"/>
          <p14:tracePt t="52009" x="4897438" y="5618163"/>
          <p14:tracePt t="52021" x="4872038" y="5618163"/>
          <p14:tracePt t="52039" x="4824413" y="5607050"/>
          <p14:tracePt t="52057" x="4776788" y="5607050"/>
          <p14:tracePt t="52069" x="4752975" y="5607050"/>
          <p14:tracePt t="52088" x="4729163" y="5594350"/>
          <p14:tracePt t="52106" x="4703763" y="5594350"/>
          <p14:tracePt t="52124" x="4679950" y="5583238"/>
          <p14:tracePt t="52150" x="4668838" y="5583238"/>
          <p14:tracePt t="52194" x="4656138" y="5583238"/>
          <p14:tracePt t="52322" x="4643438" y="5583238"/>
          <p14:tracePt t="52400" x="4632325" y="5583238"/>
          <p14:tracePt t="52433" x="4619625" y="5583238"/>
          <p14:tracePt t="52574" x="4619625" y="5570538"/>
          <p14:tracePt t="52580" x="4619625" y="5557838"/>
          <p14:tracePt t="52584" x="4619625" y="5546725"/>
          <p14:tracePt t="52591" x="4619625" y="5522913"/>
          <p14:tracePt t="52603" x="4619625" y="5486400"/>
          <p14:tracePt t="52621" x="4619625" y="5462588"/>
          <p14:tracePt t="52640" x="4619625" y="5438775"/>
          <p14:tracePt t="52658" x="4632325" y="5426075"/>
          <p14:tracePt t="52678" x="4643438" y="5426075"/>
          <p14:tracePt t="52690" x="4643438" y="5414963"/>
          <p14:tracePt t="52820" x="4656138" y="5414963"/>
          <p14:tracePt t="52830" x="4668838" y="5426075"/>
          <p14:tracePt t="52834" x="4668838" y="5438775"/>
          <p14:tracePt t="52840" x="4679950" y="5449888"/>
          <p14:tracePt t="52858" x="4703763" y="5499100"/>
          <p14:tracePt t="52870" x="4729163" y="5522913"/>
          <p14:tracePt t="52889" x="4776788" y="5557838"/>
          <p14:tracePt t="52907" x="4813300" y="5570538"/>
          <p14:tracePt t="52925" x="4824413" y="5570538"/>
          <p14:tracePt t="52937" x="4848225" y="5570538"/>
          <p14:tracePt t="52956" x="4897438" y="5570538"/>
          <p14:tracePt t="52974" x="4945063" y="5546725"/>
          <p14:tracePt t="52992" x="4968875" y="5510213"/>
          <p14:tracePt t="53004" x="4981575" y="5499100"/>
          <p14:tracePt t="53022" x="4981575" y="5462588"/>
          <p14:tracePt t="53040" x="4908550" y="5389563"/>
          <p14:tracePt t="53041" x="4897438" y="5378450"/>
          <p14:tracePt t="53058" x="4740275" y="5305425"/>
          <p14:tracePt t="53070" x="4668838" y="5281613"/>
          <p14:tracePt t="53089" x="4632325" y="5281613"/>
          <p14:tracePt t="53107" x="4595813" y="5294313"/>
          <p14:tracePt t="53125" x="4584700" y="5318125"/>
          <p14:tracePt t="53137" x="4584700" y="5329238"/>
          <p14:tracePt t="53155" x="4584700" y="5341938"/>
          <p14:tracePt t="53193" x="4584700" y="5354638"/>
          <p14:tracePt t="53195" x="4595813" y="5354638"/>
          <p14:tracePt t="53204" x="4619625" y="5365750"/>
          <p14:tracePt t="53222" x="4679950" y="5414963"/>
          <p14:tracePt t="53240" x="4729163" y="5462588"/>
          <p14:tracePt t="53259" x="4776788" y="5499100"/>
          <p14:tracePt t="53271" x="4787900" y="5510213"/>
          <p14:tracePt t="53289" x="4813300" y="5522913"/>
          <p14:tracePt t="53311" x="4824413" y="5522913"/>
          <p14:tracePt t="53363" x="4824413" y="5510213"/>
          <p14:tracePt t="53365" x="4813300" y="5510213"/>
          <p14:tracePt t="53368" x="4813300" y="5499100"/>
          <p14:tracePt t="53374" x="4776788" y="5486400"/>
          <p14:tracePt t="53392" x="4668838" y="5438775"/>
          <p14:tracePt t="53404" x="4584700" y="5402263"/>
          <p14:tracePt t="53422" x="4487863" y="5365750"/>
          <p14:tracePt t="53441" x="4464050" y="5354638"/>
          <p14:tracePt t="53484" x="4464050" y="5341938"/>
          <p14:tracePt t="53494" x="4464050" y="5329238"/>
          <p14:tracePt t="53499" x="4464050" y="5318125"/>
          <p14:tracePt t="53507" x="4464050" y="5305425"/>
          <p14:tracePt t="53526" x="4464050" y="5281613"/>
          <p14:tracePt t="53554" x="4464050" y="5270500"/>
          <p14:tracePt t="53562" x="4475163" y="5270500"/>
          <p14:tracePt t="53574" x="4511675" y="5270500"/>
          <p14:tracePt t="53592" x="4572000" y="5270500"/>
          <p14:tracePt t="53604" x="4619625" y="5270500"/>
          <p14:tracePt t="53623" x="4668838" y="5270500"/>
          <p14:tracePt t="53641" x="4729163" y="5270500"/>
          <p14:tracePt t="53659" x="4800600" y="5270500"/>
          <p14:tracePt t="53671" x="4824413" y="5281613"/>
          <p14:tracePt t="53692" x="4872038" y="5294313"/>
          <p14:tracePt t="53784" x="4872038" y="5305425"/>
          <p14:tracePt t="53790" x="4872038" y="5318125"/>
          <p14:tracePt t="53792" x="4872038" y="5329238"/>
          <p14:tracePt t="53794" x="4872038" y="5341938"/>
          <p14:tracePt t="53805" x="4872038" y="5402263"/>
          <p14:tracePt t="53823" x="4872038" y="5499100"/>
          <p14:tracePt t="53841" x="4872038" y="5583238"/>
          <p14:tracePt t="53859" x="4860925" y="5630863"/>
          <p14:tracePt t="53860" x="4860925" y="5643563"/>
          <p14:tracePt t="53871" x="4860925" y="5654675"/>
          <p14:tracePt t="53890" x="4860925" y="5667375"/>
          <p14:tracePt t="53908" x="4860925" y="5691188"/>
          <p14:tracePt t="53926" x="4860925" y="5738813"/>
          <p14:tracePt t="53938" x="4860925" y="5775325"/>
          <p14:tracePt t="53956" x="4860925" y="5822950"/>
          <p14:tracePt t="53975" x="4837113" y="5872163"/>
          <p14:tracePt t="53993" x="4800600" y="5907088"/>
          <p14:tracePt t="54005" x="4764088" y="5919788"/>
          <p14:tracePt t="54023" x="4692650" y="5956300"/>
          <p14:tracePt t="54041" x="4619625" y="5967413"/>
          <p14:tracePt t="54042" x="4608513" y="5967413"/>
          <p14:tracePt t="54059" x="4548188" y="5980113"/>
          <p14:tracePt t="54072" x="4511675" y="5991225"/>
          <p14:tracePt t="54090" x="4440238" y="5991225"/>
          <p14:tracePt t="54108" x="4379913" y="5991225"/>
          <p14:tracePt t="54120" x="4343400" y="5980113"/>
          <p14:tracePt t="54192" x="4343400" y="5991225"/>
          <p14:tracePt t="54196" x="4356100" y="6003925"/>
          <p14:tracePt t="54200" x="4367213" y="6015038"/>
          <p14:tracePt t="54205" x="4379913" y="6015038"/>
          <p14:tracePt t="54205" x="4379913" y="6027738"/>
          <p14:tracePt t="54223" x="4451350" y="6064250"/>
          <p14:tracePt t="54241" x="4524375" y="6075363"/>
          <p14:tracePt t="54254" x="4572000" y="6088063"/>
          <p14:tracePt t="54272" x="4608513" y="6088063"/>
          <p14:tracePt t="54290" x="4619625" y="6088063"/>
          <p14:tracePt t="54406" x="4632325" y="6088063"/>
          <p14:tracePt t="54412" x="4643438" y="6088063"/>
          <p14:tracePt t="54415" x="4656138" y="6088063"/>
          <p14:tracePt t="54425" x="4668838" y="6088063"/>
          <p14:tracePt t="54442" x="4716463" y="6088063"/>
          <p14:tracePt t="54454" x="4764088" y="6075363"/>
          <p14:tracePt t="54472" x="4848225" y="6040438"/>
          <p14:tracePt t="54490" x="4945063" y="5956300"/>
          <p14:tracePt t="54491" x="4957763" y="5956300"/>
          <p14:tracePt t="54508" x="5016500" y="5872163"/>
          <p14:tracePt t="54521" x="5053013" y="5835650"/>
          <p14:tracePt t="54539" x="5076825" y="5811838"/>
          <p14:tracePt t="54557" x="5089525" y="5786438"/>
          <p14:tracePt t="54600" x="5076825" y="5786438"/>
          <p14:tracePt t="54609" x="5065713" y="5786438"/>
          <p14:tracePt t="54616" x="5053013" y="5786438"/>
          <p14:tracePt t="54624" x="5041900" y="5786438"/>
          <p14:tracePt t="54642" x="5016500" y="5799138"/>
          <p14:tracePt t="54654" x="4992688" y="5811838"/>
          <p14:tracePt t="54672" x="4957763" y="5859463"/>
          <p14:tracePt t="54673" x="4957763" y="5872163"/>
          <p14:tracePt t="54690" x="4921250" y="5930900"/>
          <p14:tracePt t="54709" x="4897438" y="5967413"/>
          <p14:tracePt t="54721" x="4897438" y="5980113"/>
          <p14:tracePt t="54762" x="4897438" y="5991225"/>
          <p14:tracePt t="54771" x="4908550" y="5991225"/>
          <p14:tracePt t="54777" x="4921250" y="5991225"/>
          <p14:tracePt t="54787" x="4945063" y="5991225"/>
          <p14:tracePt t="54806" x="5005388" y="5943600"/>
          <p14:tracePt t="54824" x="5076825" y="5835650"/>
          <p14:tracePt t="54842" x="5113338" y="5691188"/>
          <p14:tracePt t="54854" x="5113338" y="5594350"/>
          <p14:tracePt t="54855" x="5113338" y="5583238"/>
          <p14:tracePt t="54872" x="5113338" y="5414963"/>
          <p14:tracePt t="54891" x="5113338" y="5173663"/>
          <p14:tracePt t="54909" x="5053013" y="4837113"/>
          <p14:tracePt t="54921" x="5005388" y="4632325"/>
          <p14:tracePt t="54939" x="4957763" y="4464050"/>
          <p14:tracePt t="54957" x="4957763" y="4427538"/>
          <p14:tracePt t="54975" x="4957763" y="4414838"/>
          <p14:tracePt t="55050" x="4968875" y="4427538"/>
          <p14:tracePt t="55052" x="4981575" y="4427538"/>
          <p14:tracePt t="55054" x="4981575" y="4440238"/>
          <p14:tracePt t="55060" x="5016500" y="4464050"/>
          <p14:tracePt t="55073" x="5065713" y="4511675"/>
          <p14:tracePt t="55091" x="5126038" y="4559300"/>
          <p14:tracePt t="55109" x="5186363" y="4608513"/>
          <p14:tracePt t="55121" x="5197475" y="4619625"/>
          <p14:tracePt t="55122" x="5210175" y="4619625"/>
          <p14:tracePt t="55139" x="5245100" y="4632325"/>
          <p14:tracePt t="55157" x="5270500" y="4643438"/>
          <p14:tracePt t="55176" x="5294313" y="4656138"/>
          <p14:tracePt t="55405" x="5294313" y="4643438"/>
          <p14:tracePt t="55409" x="5294313" y="4632325"/>
          <p14:tracePt t="55412" x="5294313" y="4619625"/>
          <p14:tracePt t="55425" x="5294313" y="4584700"/>
          <p14:tracePt t="55443" x="5294313" y="4548188"/>
          <p14:tracePt t="55455" x="5294313" y="4524375"/>
          <p14:tracePt t="55473" x="5294313" y="4475163"/>
          <p14:tracePt t="55491" x="5294313" y="4414838"/>
          <p14:tracePt t="55492" x="5294313" y="4403725"/>
          <p14:tracePt t="55509" x="5281613" y="4356100"/>
          <p14:tracePt t="55522" x="5281613" y="4306888"/>
          <p14:tracePt t="55540" x="5245100" y="4235450"/>
          <p14:tracePt t="55558" x="5210175" y="4162425"/>
          <p14:tracePt t="55576" x="5173663" y="4102100"/>
          <p14:tracePt t="55577" x="5173663" y="4090988"/>
          <p14:tracePt t="55588" x="5149850" y="4067175"/>
          <p14:tracePt t="55606" x="5113338" y="4043363"/>
          <p14:tracePt t="55625" x="5100638" y="4030663"/>
          <p14:tracePt t="55643" x="5089525" y="4017963"/>
          <p14:tracePt t="55664" x="5089525" y="4006850"/>
          <p14:tracePt t="55673" x="5076825" y="4006850"/>
          <p14:tracePt t="55846" x="5065713" y="4006850"/>
          <p14:tracePt t="55849" x="5053013" y="4006850"/>
          <p14:tracePt t="55855" x="5041900" y="4006850"/>
          <p14:tracePt t="55859" x="5029200" y="4006850"/>
          <p14:tracePt t="55873" x="4981575" y="4006850"/>
          <p14:tracePt t="55891" x="4932363" y="4006850"/>
          <p14:tracePt t="55910" x="4897438" y="4006850"/>
          <p14:tracePt t="55922" x="4860925" y="4006850"/>
          <p14:tracePt t="55940" x="4824413" y="4006850"/>
          <p14:tracePt t="55958" x="4787900" y="4006850"/>
          <p14:tracePt t="55977" x="4740275" y="4006850"/>
          <p14:tracePt t="55989" x="4692650" y="4006850"/>
          <p14:tracePt t="56007" x="4656138" y="3994150"/>
          <p14:tracePt t="56025" x="4595813" y="3983038"/>
          <p14:tracePt t="56043" x="4548188" y="3957638"/>
          <p14:tracePt t="56055" x="4511675" y="3946525"/>
          <p14:tracePt t="56074" x="4440238" y="3910013"/>
          <p14:tracePt t="56092" x="4356100" y="3886200"/>
          <p14:tracePt t="56110" x="4283075" y="3849688"/>
          <p14:tracePt t="56122" x="4235450" y="3838575"/>
          <p14:tracePt t="56140" x="4186238" y="3814763"/>
          <p14:tracePt t="56159" x="4138613" y="3789363"/>
          <p14:tracePt t="56177" x="4090988" y="3754438"/>
          <p14:tracePt t="56189" x="4054475" y="3729038"/>
          <p14:tracePt t="56207" x="4006850" y="3694113"/>
          <p14:tracePt t="56225" x="3970338" y="3670300"/>
          <p14:tracePt t="56243" x="3946525" y="3657600"/>
          <p14:tracePt t="57591" x="3933825" y="3657600"/>
          <p14:tracePt t="57594" x="3922713" y="3657600"/>
          <p14:tracePt t="57600" x="3910013" y="3657600"/>
          <p14:tracePt t="57608" x="3898900" y="3657600"/>
          <p14:tracePt t="57627" x="3862388" y="3657600"/>
          <p14:tracePt t="57645" x="3849688" y="3657600"/>
          <p14:tracePt t="57660" x="3838575" y="3657600"/>
          <p14:tracePt t="57720" x="3825875" y="3657600"/>
          <p14:tracePt t="57740" x="3814763" y="3657600"/>
          <p14:tracePt t="57913" x="3802063" y="3657600"/>
          <p14:tracePt t="57933" x="3789363" y="3657600"/>
          <p14:tracePt t="57950" x="3778250" y="3657600"/>
          <p14:tracePt t="57956" x="3765550" y="3657600"/>
          <p14:tracePt t="57976" x="3754438" y="3657600"/>
          <p14:tracePt t="57995" x="3741738" y="3657600"/>
          <p14:tracePt t="58009" x="3729038" y="3657600"/>
          <p14:tracePt t="58019" x="3717925" y="3657600"/>
          <p14:tracePt t="58021" x="3717925" y="3670300"/>
          <p14:tracePt t="58062" x="3705225" y="3670300"/>
          <p14:tracePt t="58082" x="3705225" y="3681413"/>
          <p14:tracePt t="58103" x="3694113" y="3681413"/>
          <p14:tracePt t="58140" x="3694113" y="3694113"/>
          <p14:tracePt t="60176" x="3694113" y="3705225"/>
          <p14:tracePt t="60178" x="3694113" y="3717925"/>
          <p14:tracePt t="60183" x="3694113" y="3729038"/>
          <p14:tracePt t="60193" x="3705225" y="3741738"/>
          <p14:tracePt t="60211" x="3741738" y="3778250"/>
          <p14:tracePt t="60212" x="3754438" y="3778250"/>
          <p14:tracePt t="60229" x="3910013" y="3862388"/>
          <p14:tracePt t="60248" x="4162425" y="3957638"/>
          <p14:tracePt t="60260" x="4356100" y="4030663"/>
          <p14:tracePt t="60278" x="4595813" y="4090988"/>
          <p14:tracePt t="60296" x="4703763" y="4102100"/>
          <p14:tracePt t="60297" x="4716463" y="4102100"/>
          <p14:tracePt t="60314" x="4776788" y="4102100"/>
          <p14:tracePt t="60326" x="4787900" y="4102100"/>
          <p14:tracePt t="60345" x="4813300" y="4090988"/>
          <p14:tracePt t="60363" x="4837113" y="4054475"/>
          <p14:tracePt t="60381" x="4848225" y="4017963"/>
          <p14:tracePt t="60393" x="4860925" y="3994150"/>
          <p14:tracePt t="60411" x="4884738" y="3970338"/>
          <p14:tracePt t="60430" x="4897438" y="3946525"/>
          <p14:tracePt t="60448" x="4897438" y="3910013"/>
          <p14:tracePt t="60460" x="4908550" y="3886200"/>
          <p14:tracePt t="60478" x="4908550" y="3873500"/>
          <p14:tracePt t="60496" x="4908550" y="3862388"/>
          <p14:tracePt t="60612" x="4908550" y="3873500"/>
          <p14:tracePt t="60616" x="4921250" y="3886200"/>
          <p14:tracePt t="60618" x="4921250" y="3898900"/>
          <p14:tracePt t="60630" x="4921250" y="3957638"/>
          <p14:tracePt t="60648" x="4957763" y="4043363"/>
          <p14:tracePt t="60660" x="4992688" y="4090988"/>
          <p14:tracePt t="60661" x="4992688" y="4102100"/>
          <p14:tracePt t="60678" x="5016500" y="4151313"/>
          <p14:tracePt t="60697" x="5041900" y="4175125"/>
          <p14:tracePt t="60715" x="5053013" y="4211638"/>
          <p14:tracePt t="60727" x="5089525" y="4246563"/>
          <p14:tracePt t="60745" x="5137150" y="4295775"/>
          <p14:tracePt t="60763" x="5160963" y="4330700"/>
          <p14:tracePt t="60781" x="5173663" y="4343400"/>
          <p14:tracePt t="60794" x="5186363" y="4367213"/>
          <p14:tracePt t="60812" x="5210175" y="4427538"/>
          <p14:tracePt t="60830" x="5257800" y="4535488"/>
          <p14:tracePt t="60830" x="5257800" y="4548188"/>
          <p14:tracePt t="60848" x="5305425" y="4668838"/>
          <p14:tracePt t="60848" x="5305425" y="4679950"/>
          <p14:tracePt t="60860" x="5318125" y="4764088"/>
          <p14:tracePt t="60879" x="5341938" y="4884738"/>
          <p14:tracePt t="60897" x="5341938" y="4981575"/>
          <p14:tracePt t="60915" x="5341938" y="5100638"/>
          <p14:tracePt t="60927" x="5341938" y="5160963"/>
          <p14:tracePt t="60945" x="5318125" y="5257800"/>
          <p14:tracePt t="60963" x="5305425" y="5318125"/>
          <p14:tracePt t="60982" x="5305425" y="5354638"/>
          <p14:tracePt t="60994" x="5294313" y="5365750"/>
          <p14:tracePt t="61012" x="5281613" y="5389563"/>
          <p14:tracePt t="61030" x="5270500" y="5426075"/>
          <p14:tracePt t="61048" x="5270500" y="5438775"/>
          <p14:tracePt t="61089" x="5270500" y="5449888"/>
          <p14:tracePt t="61095" x="5257800" y="5449888"/>
          <p14:tracePt t="61103" x="5257800" y="5462588"/>
          <p14:tracePt t="61115" x="5245100" y="5462588"/>
          <p14:tracePt t="61139" x="5245100" y="5473700"/>
          <p14:tracePt t="61145" x="5233988" y="5473700"/>
          <p14:tracePt t="61164" x="5210175" y="5486400"/>
          <p14:tracePt t="61182" x="5197475" y="5510213"/>
          <p14:tracePt t="61194" x="5186363" y="5522913"/>
          <p14:tracePt t="61212" x="5149850" y="5534025"/>
          <p14:tracePt t="61230" x="5137150" y="5546725"/>
          <p14:tracePt t="61248" x="5113338" y="5557838"/>
          <p14:tracePt t="61261" x="5100638" y="5557838"/>
          <p14:tracePt t="61279" x="5065713" y="5570538"/>
          <p14:tracePt t="61297" x="5041900" y="5570538"/>
          <p14:tracePt t="61298" x="5029200" y="5570538"/>
          <p14:tracePt t="61315" x="4981575" y="5570538"/>
          <p14:tracePt t="61327" x="4932363" y="5570538"/>
          <p14:tracePt t="61346" x="4872038" y="5546725"/>
          <p14:tracePt t="61364" x="4848225" y="5546725"/>
          <p14:tracePt t="61382" x="4837113" y="5546725"/>
          <p14:tracePt t="61394" x="4813300" y="5546725"/>
          <p14:tracePt t="61412" x="4787900" y="5546725"/>
          <p14:tracePt t="61447" x="4787900" y="5557838"/>
          <p14:tracePt t="61481" x="4787900" y="5570538"/>
          <p14:tracePt t="61482" x="4800600" y="5570538"/>
          <p14:tracePt t="61485" x="4813300" y="5583238"/>
          <p14:tracePt t="61497" x="4860925" y="5618163"/>
          <p14:tracePt t="61516" x="4945063" y="5654675"/>
          <p14:tracePt t="61528" x="5005388" y="5654675"/>
          <p14:tracePt t="61546" x="5089525" y="5654675"/>
          <p14:tracePt t="61564" x="5160963" y="5654675"/>
          <p14:tracePt t="61582" x="5245100" y="5643563"/>
          <p14:tracePt t="61594" x="5294313" y="5643563"/>
          <p14:tracePt t="61613" x="5354638" y="5630863"/>
          <p14:tracePt t="61631" x="5389563" y="5630863"/>
          <p14:tracePt t="61649" x="5426075" y="5618163"/>
          <p14:tracePt t="61661" x="5449888" y="5618163"/>
          <p14:tracePt t="61680" x="5486400" y="5583238"/>
          <p14:tracePt t="61698" x="5534025" y="5522913"/>
          <p14:tracePt t="61716" x="5583238" y="5473700"/>
          <p14:tracePt t="61728" x="5618163" y="5438775"/>
          <p14:tracePt t="61746" x="5678488" y="5378450"/>
          <p14:tracePt t="61764" x="5738813" y="5318125"/>
          <p14:tracePt t="61783" x="5775325" y="5270500"/>
          <p14:tracePt t="61795" x="5799138" y="5233988"/>
          <p14:tracePt t="61813" x="5822950" y="5210175"/>
          <p14:tracePt t="61831" x="5822950" y="5186363"/>
          <p14:tracePt t="61849" x="5822950" y="5126038"/>
          <p14:tracePt t="61861" x="5822950" y="5076825"/>
          <p14:tracePt t="61879" x="5799138" y="4992688"/>
          <p14:tracePt t="61898" x="5775325" y="4932363"/>
          <p14:tracePt t="61916" x="5762625" y="4897438"/>
          <p14:tracePt t="61928" x="5751513" y="4872038"/>
          <p14:tracePt t="61946" x="5738813" y="4824413"/>
          <p14:tracePt t="61964" x="5715000" y="4776788"/>
          <p14:tracePt t="61983" x="5702300" y="4729163"/>
          <p14:tracePt t="61995" x="5702300" y="4692650"/>
          <p14:tracePt t="62013" x="5702300" y="4679950"/>
          <p14:tracePt t="62031" x="5702300" y="4656138"/>
          <p14:tracePt t="62064" x="5715000" y="4656138"/>
          <p14:tracePt t="62066" x="5727700" y="4656138"/>
          <p14:tracePt t="62080" x="5786438" y="4656138"/>
          <p14:tracePt t="62098" x="5883275" y="4668838"/>
          <p14:tracePt t="62098" x="5895975" y="4668838"/>
          <p14:tracePt t="62116" x="5980113" y="4679950"/>
          <p14:tracePt t="62128" x="6015038" y="4679950"/>
          <p14:tracePt t="62147" x="6051550" y="4679950"/>
          <p14:tracePt t="62164" x="6088063" y="4679950"/>
          <p14:tracePt t="62183" x="6124575" y="4668838"/>
          <p14:tracePt t="62195" x="6135688" y="4656138"/>
          <p14:tracePt t="62213" x="6172200" y="4656138"/>
          <p14:tracePt t="62231" x="6196013" y="4656138"/>
          <p14:tracePt t="62250" x="6219825" y="4656138"/>
          <p14:tracePt t="62262" x="6232525" y="4656138"/>
          <p14:tracePt t="62280" x="6243638" y="4656138"/>
          <p14:tracePt t="62298" x="6256338" y="4656138"/>
          <p14:tracePt t="62365" x="6256338" y="4643438"/>
          <p14:tracePt t="62373" x="6256338" y="4632325"/>
          <p14:tracePt t="62378" x="6256338" y="4619625"/>
          <p14:tracePt t="62383" x="6256338" y="4608513"/>
          <p14:tracePt t="62929" x="6750050" y="5811838"/>
          <p14:tracePt t="62938" x="6761163" y="5811838"/>
          <p14:tracePt t="62950" x="6761163" y="5799138"/>
          <p14:tracePt t="62965" x="6786563" y="5799138"/>
          <p14:tracePt t="63044" x="6786563" y="5786438"/>
          <p14:tracePt t="63046" x="6786563" y="5775325"/>
          <p14:tracePt t="63050" x="6786563" y="5762625"/>
          <p14:tracePt t="63063" x="6786563" y="5702300"/>
          <p14:tracePt t="63081" x="6761163" y="5643563"/>
          <p14:tracePt t="63099" x="6713538" y="5557838"/>
          <p14:tracePt t="63111" x="6689725" y="5534025"/>
          <p14:tracePt t="63112" x="6689725" y="5522913"/>
          <p14:tracePt t="63129" x="6665913" y="5499100"/>
          <p14:tracePt t="63148" x="6653213" y="5449888"/>
          <p14:tracePt t="63166" x="6605588" y="5354638"/>
          <p14:tracePt t="63178" x="6581775" y="5305425"/>
          <p14:tracePt t="63196" x="6557963" y="5257800"/>
          <p14:tracePt t="63214" x="6532563" y="5233988"/>
          <p14:tracePt t="63232" x="6532563" y="5221288"/>
          <p14:tracePt t="63267" x="6532563" y="5210175"/>
          <p14:tracePt t="63269" x="6521450" y="5210175"/>
          <p14:tracePt t="63281" x="6508750" y="5197475"/>
          <p14:tracePt t="63299" x="6484938" y="5173663"/>
          <p14:tracePt t="63311" x="6472238" y="5173663"/>
          <p14:tracePt t="63329" x="6461125" y="5173663"/>
          <p14:tracePt t="63523" x="6448425" y="5173663"/>
          <p14:tracePt t="63525" x="6437313" y="5173663"/>
          <p14:tracePt t="63530" x="6424613" y="5173663"/>
          <p14:tracePt t="63536" x="6400800" y="5173663"/>
          <p14:tracePt t="63548" x="6303963" y="5173663"/>
          <p14:tracePt t="63566" x="6135688" y="5160963"/>
          <p14:tracePt t="63578" x="6040438" y="5160963"/>
          <p14:tracePt t="63596" x="5956300" y="5160963"/>
          <p14:tracePt t="63615" x="5895975" y="5160963"/>
          <p14:tracePt t="63633" x="5822950" y="5186363"/>
          <p14:tracePt t="63645" x="5751513" y="5197475"/>
          <p14:tracePt t="63663" x="5667375" y="5197475"/>
          <p14:tracePt t="63664" x="5654675" y="5197475"/>
          <p14:tracePt t="63681" x="5594350" y="5197475"/>
          <p14:tracePt t="63700" x="5534025" y="5197475"/>
          <p14:tracePt t="63712" x="5499100" y="5210175"/>
          <p14:tracePt t="63730" x="5449888" y="5221288"/>
          <p14:tracePt t="63748" x="5389563" y="5245100"/>
          <p14:tracePt t="63766" x="5305425" y="5294313"/>
          <p14:tracePt t="63779" x="5257800" y="5318125"/>
          <p14:tracePt t="63797" x="5221288" y="5341938"/>
          <p14:tracePt t="63815" x="5197475" y="5354638"/>
          <p14:tracePt t="63833" x="5186363" y="5365750"/>
          <p14:tracePt t="64048" x="5173663" y="5365750"/>
          <p14:tracePt t="64058" x="5173663" y="5378450"/>
          <p14:tracePt t="64064" x="5160963" y="5389563"/>
          <p14:tracePt t="64073" x="5160963" y="5402263"/>
          <p14:tracePt t="64082" x="5149850" y="5414963"/>
          <p14:tracePt t="64100" x="5137150" y="5438775"/>
          <p14:tracePt t="64112" x="5126038" y="5462588"/>
          <p14:tracePt t="64130" x="5113338" y="5486400"/>
          <p14:tracePt t="64148" x="5100638" y="5499100"/>
          <p14:tracePt t="64167" x="5100638" y="5510213"/>
          <p14:tracePt t="64280" x="5100638" y="5522913"/>
          <p14:tracePt t="64290" x="5100638" y="5534025"/>
          <p14:tracePt t="64296" x="5100638" y="5546725"/>
          <p14:tracePt t="64307" x="5089525" y="5546725"/>
          <p14:tracePt t="64312" x="5089525" y="5557838"/>
          <p14:tracePt t="64333" x="5076825" y="5557838"/>
          <p14:tracePt t="64349" x="5065713" y="5570538"/>
          <p14:tracePt t="64408" x="5053013" y="5570538"/>
          <p14:tracePt t="64419" x="5041900" y="5570538"/>
          <p14:tracePt t="64432" x="5029200" y="5570538"/>
          <p14:tracePt t="64436" x="5016500" y="5570538"/>
          <p14:tracePt t="64447" x="5005388" y="5570538"/>
          <p14:tracePt t="64456" x="5005388" y="5583238"/>
          <p14:tracePt t="64464" x="4992688" y="5583238"/>
          <p14:tracePt t="64482" x="4968875" y="5594350"/>
          <p14:tracePt t="64500" x="4957763" y="5594350"/>
          <p14:tracePt t="64545" x="4945063" y="5594350"/>
          <p14:tracePt t="64604" x="4945063" y="5583238"/>
          <p14:tracePt t="64610" x="4945063" y="5570538"/>
          <p14:tracePt t="64614" x="4945063" y="5557838"/>
          <p14:tracePt t="64620" x="4945063" y="5546725"/>
          <p14:tracePt t="64634" x="4945063" y="5522913"/>
          <p14:tracePt t="64646" x="4945063" y="5499100"/>
          <p14:tracePt t="64664" x="4945063" y="5438775"/>
          <p14:tracePt t="64682" x="4957763" y="5402263"/>
          <p14:tracePt t="64701" x="4957763" y="5365750"/>
          <p14:tracePt t="64713" x="4968875" y="5341938"/>
          <p14:tracePt t="64731" x="4981575" y="5318125"/>
          <p14:tracePt t="64749" x="4981575" y="5305425"/>
          <p14:tracePt t="64838" x="4968875" y="5305425"/>
          <p14:tracePt t="64838" x="4968875" y="5294313"/>
          <p14:tracePt t="64842" x="4957763" y="5294313"/>
          <p14:tracePt t="64846" x="4945063" y="5281613"/>
          <p14:tracePt t="64864" x="4884738" y="5257800"/>
          <p14:tracePt t="64883" x="4800600" y="5233988"/>
          <p14:tracePt t="64901" x="4692650" y="5210175"/>
          <p14:tracePt t="64913" x="4619625" y="5186363"/>
          <p14:tracePt t="64931" x="4548188" y="5186363"/>
          <p14:tracePt t="64949" x="4524375" y="5186363"/>
          <p14:tracePt t="64968" x="4511675" y="5186363"/>
          <p14:tracePt t="64980" x="4500563" y="5186363"/>
          <p14:tracePt t="65038" x="4511675" y="5186363"/>
          <p14:tracePt t="65039" x="4511675" y="5173663"/>
          <p14:tracePt t="65040" x="4524375" y="5173663"/>
          <p14:tracePt t="65046" x="4548188" y="5173663"/>
          <p14:tracePt t="65065" x="4703763" y="5173663"/>
          <p14:tracePt t="65083" x="4860925" y="5197475"/>
          <p14:tracePt t="65101" x="4968875" y="5210175"/>
          <p14:tracePt t="65113" x="5016500" y="5210175"/>
          <p14:tracePt t="65131" x="5053013" y="5221288"/>
          <p14:tracePt t="65226" x="5053013" y="5233988"/>
          <p14:tracePt t="65232" x="5053013" y="5245100"/>
          <p14:tracePt t="65233" x="5041900" y="5245100"/>
          <p14:tracePt t="65236" x="5041900" y="5257800"/>
          <p14:tracePt t="65247" x="5016500" y="5281613"/>
          <p14:tracePt t="65265" x="4968875" y="5341938"/>
          <p14:tracePt t="65283" x="4957763" y="5402263"/>
          <p14:tracePt t="65301" x="4957763" y="5438775"/>
          <p14:tracePt t="65313" x="4957763" y="5462588"/>
          <p14:tracePt t="65331" x="4968875" y="5546725"/>
          <p14:tracePt t="65350" x="5016500" y="5643563"/>
          <p14:tracePt t="65368" x="5053013" y="5702300"/>
          <p14:tracePt t="65380" x="5089525" y="5751513"/>
          <p14:tracePt t="65398" x="5126038" y="5811838"/>
          <p14:tracePt t="65417" x="5160963" y="5872163"/>
          <p14:tracePt t="65435" x="5173663" y="5907088"/>
          <p14:tracePt t="65447" x="5173663" y="5919788"/>
          <p14:tracePt t="65465" x="5173663" y="5930900"/>
          <p14:tracePt t="65483" x="5160963" y="5967413"/>
          <p14:tracePt t="65502" x="5100638" y="6027738"/>
          <p14:tracePt t="65513" x="5065713" y="6064250"/>
          <p14:tracePt t="65532" x="5005388" y="6135688"/>
          <p14:tracePt t="65550" x="4945063" y="6184900"/>
          <p14:tracePt t="65568" x="4884738" y="6208713"/>
          <p14:tracePt t="65569" x="4872038" y="6208713"/>
          <p14:tracePt t="65580" x="4824413" y="6208713"/>
          <p14:tracePt t="65599" x="4740275" y="6219825"/>
          <p14:tracePt t="65617" x="4656138" y="6219825"/>
          <p14:tracePt t="65635" x="4572000" y="6208713"/>
          <p14:tracePt t="65647" x="4524375" y="6196013"/>
          <p14:tracePt t="65665" x="4440238" y="6148388"/>
          <p14:tracePt t="65683" x="4330700" y="6075363"/>
          <p14:tracePt t="65702" x="4222750" y="5980113"/>
          <p14:tracePt t="65714" x="4151313" y="5919788"/>
          <p14:tracePt t="65732" x="4078288" y="5859463"/>
          <p14:tracePt t="65750" x="4017963" y="5811838"/>
          <p14:tracePt t="65768" x="3957638" y="5775325"/>
          <p14:tracePt t="65780" x="3922713" y="5738813"/>
          <p14:tracePt t="65799" x="3873500" y="5715000"/>
          <p14:tracePt t="65817" x="3862388" y="5715000"/>
          <p14:tracePt t="65839" x="3862388" y="5727700"/>
          <p14:tracePt t="65847" x="3862388" y="5786438"/>
          <p14:tracePt t="65865" x="3862388" y="5930900"/>
          <p14:tracePt t="65884" x="3910013" y="6051550"/>
          <p14:tracePt t="65902" x="3933825" y="6111875"/>
          <p14:tracePt t="65914" x="3946525" y="6111875"/>
          <p14:tracePt t="65932" x="3957638" y="6111875"/>
          <p14:tracePt t="65932" x="3970338" y="6111875"/>
          <p14:tracePt t="65950" x="4017963" y="6051550"/>
          <p14:tracePt t="65969" x="4078288" y="6015038"/>
          <p14:tracePt t="65981" x="4102100" y="6015038"/>
          <p14:tracePt t="65999" x="4127500" y="6003925"/>
          <p14:tracePt t="66017" x="4151313" y="6003925"/>
          <p14:tracePt t="66035" x="4186238" y="6003925"/>
          <p14:tracePt t="66054" x="4198938" y="6003925"/>
          <p14:tracePt t="66066" x="4198938" y="5991225"/>
          <p14:tracePt t="66084" x="4222750" y="5967413"/>
          <p14:tracePt t="66102" x="4246563" y="5786438"/>
          <p14:tracePt t="66114" x="4271963" y="5534025"/>
          <p14:tracePt t="66115" x="4271963" y="5522913"/>
          <p14:tracePt t="66132" x="4427538" y="4740275"/>
          <p14:tracePt t="66151" x="4619625" y="3500438"/>
          <p14:tracePt t="66169" x="4668838" y="1697038"/>
          <p14:tracePt t="66181" x="4608513" y="517525"/>
        </p14:tracePtLst>
      </p14:laserTrace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4CC9453-389A-424E-4B71-7A89F1427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State logic circuits can be divided to:</a:t>
            </a:r>
          </a:p>
          <a:p>
            <a:pPr lvl="1"/>
            <a:r>
              <a:rPr lang="en-US" dirty="0"/>
              <a:t>Asynchronous – change of input variable immediately affect current state (RS flip-flop circuit)</a:t>
            </a:r>
          </a:p>
          <a:p>
            <a:pPr lvl="1"/>
            <a:r>
              <a:rPr lang="en-US" dirty="0"/>
              <a:t>Synchronous – contains controlling synchronization signal (clock). Change of input will affect current state after synchronization pulse (JK flip-flop)</a:t>
            </a:r>
          </a:p>
          <a:p>
            <a:endParaRPr lang="en-US" dirty="0"/>
          </a:p>
          <a:p>
            <a:r>
              <a:rPr lang="en-US" dirty="0"/>
              <a:t>According to reaction to clock signal, synchronous circuits are:</a:t>
            </a:r>
          </a:p>
          <a:p>
            <a:pPr lvl="1"/>
            <a:r>
              <a:rPr lang="en-US" dirty="0"/>
              <a:t>Triggered by</a:t>
            </a:r>
            <a:r>
              <a:rPr lang="cs-CZ" dirty="0"/>
              <a:t> level – </a:t>
            </a:r>
            <a:r>
              <a:rPr lang="en-US" dirty="0"/>
              <a:t>circuit monitors values of input variable during whole time of clock impulse and react continuously.</a:t>
            </a:r>
          </a:p>
          <a:p>
            <a:pPr lvl="1"/>
            <a:r>
              <a:rPr lang="en-US" dirty="0"/>
              <a:t>Triggered by edge – circuit react to input variables only during the change of clock signal (ether leading or descending edge of digital signal)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B96CEF-5D2F-369C-94E6-95DAAE277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 logic circuit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0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25"/>
    </mc:Choice>
    <mc:Fallback xmlns="">
      <p:transition spd="slow" advTm="9772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B438-8133-495B-8CB2-4B018AD05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What is automatization?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A14BBA26-7FDB-95B5-1266-E69373DCEEE7}"/>
              </a:ext>
            </a:extLst>
          </p:cNvPr>
          <p:cNvSpPr>
            <a:spLocks noChangeAspect="1"/>
          </p:cNvSpPr>
          <p:nvPr/>
        </p:nvSpPr>
        <p:spPr>
          <a:xfrm>
            <a:off x="1164089" y="1512612"/>
            <a:ext cx="6815821" cy="383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6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7"/>
    </mc:Choice>
    <mc:Fallback xmlns="">
      <p:transition spd="slow" advTm="464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B438-8133-495B-8CB2-4B018AD05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What is automatization?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341FA304-4EA5-4EF8-D138-4F8322F8EF5F}"/>
              </a:ext>
            </a:extLst>
          </p:cNvPr>
          <p:cNvSpPr>
            <a:spLocks noChangeAspect="1"/>
          </p:cNvSpPr>
          <p:nvPr/>
        </p:nvSpPr>
        <p:spPr>
          <a:xfrm>
            <a:off x="1488892" y="1887210"/>
            <a:ext cx="6166216" cy="3083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3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29"/>
    </mc:Choice>
    <mc:Fallback xmlns="">
      <p:transition spd="slow" advTm="742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B438-8133-495B-8CB2-4B018AD05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What is automatization?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182FB71-A6A0-FFD6-7C89-27D3EBFFC5CC}"/>
              </a:ext>
            </a:extLst>
          </p:cNvPr>
          <p:cNvSpPr>
            <a:spLocks noChangeAspect="1"/>
          </p:cNvSpPr>
          <p:nvPr/>
        </p:nvSpPr>
        <p:spPr>
          <a:xfrm>
            <a:off x="1318987" y="1708932"/>
            <a:ext cx="6506025" cy="3440135"/>
          </a:xfrm>
          <a:prstGeom prst="rect">
            <a:avLst/>
          </a:prstGeom>
          <a:blipFill>
            <a:blip r:embed="rId3" cstate="print"/>
            <a:stretch>
              <a:fillRect l="-16120" r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0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93"/>
    </mc:Choice>
    <mc:Fallback xmlns="">
      <p:transition spd="slow" advTm="617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BE21784-4747-D9BE-56D4-3B3813516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Automatization is everywhere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Automated manufacturing processes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Robotics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Electronic control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Traffic control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Autonomous vehicles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Smart homes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Communication systems, …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B438-8133-495B-8CB2-4B018AD05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What is automatization?</a:t>
            </a:r>
          </a:p>
        </p:txBody>
      </p:sp>
    </p:spTree>
    <p:extLst>
      <p:ext uri="{BB962C8B-B14F-4D97-AF65-F5344CB8AC3E}">
        <p14:creationId xmlns:p14="http://schemas.microsoft.com/office/powerpoint/2010/main" val="28550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0"/>
    </mc:Choice>
    <mc:Fallback xmlns="">
      <p:transition spd="slow" advTm="177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310D9C6-3CDC-F400-BE88-B271E52231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Automatization</a:t>
            </a:r>
            <a:r>
              <a:rPr lang="en-US" dirty="0"/>
              <a:t> is a set of activities consisting of the design and implementation of measures that enables machines to self-control human mental activities associated with starting machines, calculations in controlling of the operating parameters, optimizing the operation of machines, and stopping them.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Automatization is highest level of improvements in manufacturing process</a:t>
            </a:r>
          </a:p>
          <a:p>
            <a:pPr lvl="1"/>
            <a:r>
              <a:rPr lang="en-US" dirty="0"/>
              <a:t>1. level – Instrumentation – the work process is equipped with hand tools</a:t>
            </a:r>
          </a:p>
          <a:p>
            <a:pPr lvl="1"/>
            <a:r>
              <a:rPr lang="en-US" dirty="0"/>
              <a:t>2. level – Mechanization – human labor is replaced by machines</a:t>
            </a:r>
          </a:p>
          <a:p>
            <a:pPr lvl="1"/>
            <a:r>
              <a:rPr lang="en-US" dirty="0"/>
              <a:t>3. level – Automatization – mental and control work is replaced by the activity of machines</a:t>
            </a:r>
          </a:p>
          <a:p>
            <a:pPr marL="0" indent="0">
              <a:buNone/>
            </a:pPr>
            <a:r>
              <a:rPr lang="en-US" dirty="0"/>
              <a:t>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B438-8133-495B-8CB2-4B018AD05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What is automatization?</a:t>
            </a:r>
          </a:p>
        </p:txBody>
      </p:sp>
    </p:spTree>
    <p:extLst>
      <p:ext uri="{BB962C8B-B14F-4D97-AF65-F5344CB8AC3E}">
        <p14:creationId xmlns:p14="http://schemas.microsoft.com/office/powerpoint/2010/main" val="12192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74"/>
    </mc:Choice>
    <mc:Fallback xmlns="">
      <p:transition spd="slow" advTm="856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Forced automatization</a:t>
            </a:r>
          </a:p>
          <a:p>
            <a:pPr lvl="1"/>
            <a:r>
              <a:rPr lang="en-US" dirty="0"/>
              <a:t>Immediate presence poses a grave danger to humans (environment with high radiation, temperature, pressure, etc.)</a:t>
            </a:r>
          </a:p>
          <a:p>
            <a:pPr lvl="1"/>
            <a:r>
              <a:rPr lang="en-US" dirty="0"/>
              <a:t>Human involvement is cause of errors, which consequences leads to high losses, even on lives. (automatic plane approach guidance in low visibility)</a:t>
            </a:r>
          </a:p>
          <a:p>
            <a:pPr lvl="1"/>
            <a:r>
              <a:rPr lang="en-US" dirty="0"/>
              <a:t>Human is not able to perform the necessary actions in terms of speed, accuracy, range or other reasons (control of nuclear reactors, control of rockets, etc.)</a:t>
            </a:r>
          </a:p>
          <a:p>
            <a:pPr lvl="1"/>
            <a:r>
              <a:rPr lang="en-US" dirty="0"/>
              <a:t>Automatic control performs task with better quality and accuracy (robot can lead paint gun on complex trajectory with steady speed to achieve high quality uniform layer of paint)</a:t>
            </a:r>
          </a:p>
          <a:p>
            <a:pPr lvl="1"/>
            <a:r>
              <a:rPr lang="en-US" dirty="0"/>
              <a:t>Automatic control has to be used because human cant be present for various reasons (space probes, control of artificial hearth, etc.)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Purpose and reasons for automatization</a:t>
            </a:r>
          </a:p>
        </p:txBody>
      </p:sp>
    </p:spTree>
    <p:extLst>
      <p:ext uri="{BB962C8B-B14F-4D97-AF65-F5344CB8AC3E}">
        <p14:creationId xmlns:p14="http://schemas.microsoft.com/office/powerpoint/2010/main" val="6939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00"/>
    </mc:Choice>
    <mc:Fallback xmlns="">
      <p:transition spd="slow" advTm="126400"/>
    </mc:Fallback>
  </mc:AlternateContent>
</p:sld>
</file>

<file path=ppt/theme/theme1.xml><?xml version="1.0" encoding="utf-8"?>
<a:theme xmlns:a="http://schemas.openxmlformats.org/drawingml/2006/main" name="Office Theme">
  <a:themeElements>
    <a:clrScheme name="TTÜ Õig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0042"/>
      </a:accent1>
      <a:accent2>
        <a:srgbClr val="4F4C4E"/>
      </a:accent2>
      <a:accent3>
        <a:srgbClr val="C9C9C9"/>
      </a:accent3>
      <a:accent4>
        <a:srgbClr val="C58DAD"/>
      </a:accent4>
      <a:accent5>
        <a:srgbClr val="6D0036"/>
      </a:accent5>
      <a:accent6>
        <a:srgbClr val="818182"/>
      </a:accent6>
      <a:hlink>
        <a:srgbClr val="AD5A83"/>
      </a:hlink>
      <a:folHlink>
        <a:srgbClr val="C9C9C9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27592c-ac47-40b7-a11d-2b00a6bd712b" xsi:nil="true"/>
    <lcf76f155ced4ddcb4097134ff3c332f xmlns="62e6eaec-9ce9-46c9-b500-8f962f5b12c5">
      <Terms xmlns="http://schemas.microsoft.com/office/infopath/2007/PartnerControls"/>
    </lcf76f155ced4ddcb4097134ff3c332f>
    <AppVersion xmlns="62e6eaec-9ce9-46c9-b500-8f962f5b12c5" xsi:nil="true"/>
    <Templates xmlns="62e6eaec-9ce9-46c9-b500-8f962f5b12c5" xsi:nil="true"/>
    <Members xmlns="62e6eaec-9ce9-46c9-b500-8f962f5b12c5">
      <UserInfo>
        <DisplayName/>
        <AccountId xsi:nil="true"/>
        <AccountType/>
      </UserInfo>
    </Members>
    <Member_Groups xmlns="62e6eaec-9ce9-46c9-b500-8f962f5b12c5">
      <UserInfo>
        <DisplayName/>
        <AccountId xsi:nil="true"/>
        <AccountType/>
      </UserInfo>
    </Member_Groups>
    <FolderType xmlns="62e6eaec-9ce9-46c9-b500-8f962f5b12c5" xsi:nil="true"/>
    <Is_Collaboration_Space_Locked xmlns="62e6eaec-9ce9-46c9-b500-8f962f5b12c5" xsi:nil="true"/>
    <CultureName xmlns="62e6eaec-9ce9-46c9-b500-8f962f5b12c5" xsi:nil="true"/>
    <LMS_Mappings xmlns="62e6eaec-9ce9-46c9-b500-8f962f5b12c5" xsi:nil="true"/>
    <DefaultSectionNames xmlns="62e6eaec-9ce9-46c9-b500-8f962f5b12c5" xsi:nil="true"/>
    <Owner xmlns="62e6eaec-9ce9-46c9-b500-8f962f5b12c5">
      <UserInfo>
        <DisplayName/>
        <AccountId xsi:nil="true"/>
        <AccountType/>
      </UserInfo>
    </Owner>
    <Leaders xmlns="62e6eaec-9ce9-46c9-b500-8f962f5b12c5">
      <UserInfo>
        <DisplayName/>
        <AccountId xsi:nil="true"/>
        <AccountType/>
      </UserInfo>
    </Leaders>
    <TeamsChannelId xmlns="62e6eaec-9ce9-46c9-b500-8f962f5b12c5" xsi:nil="true"/>
    <Invited_Leaders xmlns="62e6eaec-9ce9-46c9-b500-8f962f5b12c5" xsi:nil="true"/>
    <Has_Leaders_Only_SectionGroup xmlns="62e6eaec-9ce9-46c9-b500-8f962f5b12c5" xsi:nil="true"/>
    <NotebookType xmlns="62e6eaec-9ce9-46c9-b500-8f962f5b12c5" xsi:nil="true"/>
    <IsNotebookLocked xmlns="62e6eaec-9ce9-46c9-b500-8f962f5b12c5" xsi:nil="true"/>
    <Invited_Members xmlns="62e6eaec-9ce9-46c9-b500-8f962f5b12c5" xsi:nil="true"/>
    <Teams_Channel_Section_Location xmlns="62e6eaec-9ce9-46c9-b500-8f962f5b12c5" xsi:nil="true"/>
    <Math_Settings xmlns="62e6eaec-9ce9-46c9-b500-8f962f5b12c5" xsi:nil="true"/>
    <Self_Registration_Enabled xmlns="62e6eaec-9ce9-46c9-b500-8f962f5b12c5" xsi:nil="true"/>
    <Distribution_Groups xmlns="62e6eaec-9ce9-46c9-b500-8f962f5b12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CF82B35B3F34F94B5FB523ECB453B" ma:contentTypeVersion="36" ma:contentTypeDescription="Create a new document." ma:contentTypeScope="" ma:versionID="7de9550f16b42379743bdd67fe11b096">
  <xsd:schema xmlns:xsd="http://www.w3.org/2001/XMLSchema" xmlns:xs="http://www.w3.org/2001/XMLSchema" xmlns:p="http://schemas.microsoft.com/office/2006/metadata/properties" xmlns:ns2="62e6eaec-9ce9-46c9-b500-8f962f5b12c5" xmlns:ns3="1b27592c-ac47-40b7-a11d-2b00a6bd712b" targetNamespace="http://schemas.microsoft.com/office/2006/metadata/properties" ma:root="true" ma:fieldsID="e168423861ff8cb5eda9b851a9a08ef2" ns2:_="" ns3:_="">
    <xsd:import namespace="62e6eaec-9ce9-46c9-b500-8f962f5b12c5"/>
    <xsd:import namespace="1b27592c-ac47-40b7-a11d-2b00a6bd71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6eaec-9ce9-46c9-b500-8f962f5b1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bookType" ma:index="23" nillable="true" ma:displayName="Notebook Type" ma:internalName="NotebookType">
      <xsd:simpleType>
        <xsd:restriction base="dms:Text"/>
      </xsd:simpleType>
    </xsd:element>
    <xsd:element name="FolderType" ma:index="24" nillable="true" ma:displayName="Folder Type" ma:internalName="FolderType">
      <xsd:simpleType>
        <xsd:restriction base="dms:Text"/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AppVersion" ma:index="26" nillable="true" ma:displayName="App Version" ma:internalName="AppVersion">
      <xsd:simpleType>
        <xsd:restriction base="dms:Text"/>
      </xsd:simpleType>
    </xsd:element>
    <xsd:element name="TeamsChannelId" ma:index="27" nillable="true" ma:displayName="Teams Channel Id" ma:internalName="TeamsChannelId">
      <xsd:simpleType>
        <xsd:restriction base="dms:Text"/>
      </xsd:simpleType>
    </xsd:element>
    <xsd:element name="Owner" ma:index="2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DefaultSectionNames" ma:index="3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592c-ac47-40b7-a11d-2b00a6bd712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1135c31-93e9-48b4-8219-5446ef53f73f}" ma:internalName="TaxCatchAll" ma:showField="CatchAllData" ma:web="1b27592c-ac47-40b7-a11d-2b00a6bd7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D944AC-EFC2-4159-9D9F-D354DEFEC43C}">
  <ds:schemaRefs>
    <ds:schemaRef ds:uri="20bdc523-560b-48ac-8188-a314ced965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bfb10b4-afb9-422f-9ddb-6ac1294eb5e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C26D69-B55D-464A-896D-FFCE464D7A92}"/>
</file>

<file path=customXml/itemProps3.xml><?xml version="1.0" encoding="utf-8"?>
<ds:datastoreItem xmlns:ds="http://schemas.openxmlformats.org/officeDocument/2006/customXml" ds:itemID="{37337A43-E72D-4734-B53A-464D7B04B6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63709</TotalTime>
  <Words>1754</Words>
  <Application>Microsoft Office PowerPoint</Application>
  <PresentationFormat>Předvádění na obrazovce (4:3)</PresentationFormat>
  <Paragraphs>319</Paragraphs>
  <Slides>37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Verdana</vt:lpstr>
      <vt:lpstr>Verdana Bold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Rassõlkin</dc:creator>
  <cp:lastModifiedBy>Martin Skalický</cp:lastModifiedBy>
  <cp:revision>950</cp:revision>
  <cp:lastPrinted>2020-09-01T17:35:20Z</cp:lastPrinted>
  <dcterms:created xsi:type="dcterms:W3CDTF">2017-08-14T07:56:55Z</dcterms:created>
  <dcterms:modified xsi:type="dcterms:W3CDTF">2023-10-31T13:58:20Z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0x010100882CF82B35B3F34F94B5FB523ECB453B</vt:lpwstr>
  </property>
  <property fmtid="{D5CDD505-2E9C-101B-9397-08002B2CF9AE}" pid="3" name="MediaServiceImageTags">
    <vt:lpwstr/>
  </property>
</Properties>
</file>