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42" r:id="rId2"/>
    <p:sldId id="345" r:id="rId3"/>
    <p:sldId id="334" r:id="rId4"/>
    <p:sldId id="344" r:id="rId5"/>
    <p:sldId id="343" r:id="rId6"/>
    <p:sldId id="341" r:id="rId7"/>
    <p:sldId id="350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A83CF-977A-4135-A505-778DAB0EFE87}" v="7" dt="2023-10-19T11:54:19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avi Vaikjärv" userId="6dd9d94a-d55f-4c9f-95bd-ec2b9a32aa97" providerId="ADAL" clId="{738A83CF-977A-4135-A505-778DAB0EFE87}"/>
    <pc:docChg chg="custSel delSld modSld">
      <pc:chgData name="Taavi Vaikjärv" userId="6dd9d94a-d55f-4c9f-95bd-ec2b9a32aa97" providerId="ADAL" clId="{738A83CF-977A-4135-A505-778DAB0EFE87}" dt="2023-10-19T11:54:42.949" v="323" actId="20577"/>
      <pc:docMkLst>
        <pc:docMk/>
      </pc:docMkLst>
      <pc:sldChg chg="addSp delSp modSp mod">
        <pc:chgData name="Taavi Vaikjärv" userId="6dd9d94a-d55f-4c9f-95bd-ec2b9a32aa97" providerId="ADAL" clId="{738A83CF-977A-4135-A505-778DAB0EFE87}" dt="2023-10-19T11:54:19.070" v="289" actId="207"/>
        <pc:sldMkLst>
          <pc:docMk/>
          <pc:sldMk cId="668186451" sldId="334"/>
        </pc:sldMkLst>
        <pc:spChg chg="add del mod">
          <ac:chgData name="Taavi Vaikjärv" userId="6dd9d94a-d55f-4c9f-95bd-ec2b9a32aa97" providerId="ADAL" clId="{738A83CF-977A-4135-A505-778DAB0EFE87}" dt="2023-10-19T11:54:10.110" v="288" actId="478"/>
          <ac:spMkLst>
            <pc:docMk/>
            <pc:sldMk cId="668186451" sldId="334"/>
            <ac:spMk id="3" creationId="{19711344-0808-D317-BD9B-6A5073749ECA}"/>
          </ac:spMkLst>
        </pc:spChg>
        <pc:spChg chg="mod">
          <ac:chgData name="Taavi Vaikjärv" userId="6dd9d94a-d55f-4c9f-95bd-ec2b9a32aa97" providerId="ADAL" clId="{738A83CF-977A-4135-A505-778DAB0EFE87}" dt="2023-10-19T11:54:19.070" v="289" actId="207"/>
          <ac:spMkLst>
            <pc:docMk/>
            <pc:sldMk cId="668186451" sldId="334"/>
            <ac:spMk id="4" creationId="{95D4FE46-F117-0348-C7E9-87C75BD39CC2}"/>
          </ac:spMkLst>
        </pc:spChg>
        <pc:spChg chg="del">
          <ac:chgData name="Taavi Vaikjärv" userId="6dd9d94a-d55f-4c9f-95bd-ec2b9a32aa97" providerId="ADAL" clId="{738A83CF-977A-4135-A505-778DAB0EFE87}" dt="2023-10-19T11:54:03.394" v="286" actId="478"/>
          <ac:spMkLst>
            <pc:docMk/>
            <pc:sldMk cId="668186451" sldId="334"/>
            <ac:spMk id="11267" creationId="{00000000-0000-0000-0000-000000000000}"/>
          </ac:spMkLst>
        </pc:spChg>
      </pc:sldChg>
      <pc:sldChg chg="addSp delSp modSp mod">
        <pc:chgData name="Taavi Vaikjärv" userId="6dd9d94a-d55f-4c9f-95bd-ec2b9a32aa97" providerId="ADAL" clId="{738A83CF-977A-4135-A505-778DAB0EFE87}" dt="2023-10-19T11:52:14.550" v="279" actId="1076"/>
        <pc:sldMkLst>
          <pc:docMk/>
          <pc:sldMk cId="546495211" sldId="341"/>
        </pc:sldMkLst>
        <pc:picChg chg="add mod">
          <ac:chgData name="Taavi Vaikjärv" userId="6dd9d94a-d55f-4c9f-95bd-ec2b9a32aa97" providerId="ADAL" clId="{738A83CF-977A-4135-A505-778DAB0EFE87}" dt="2023-10-19T11:52:14.550" v="279" actId="1076"/>
          <ac:picMkLst>
            <pc:docMk/>
            <pc:sldMk cId="546495211" sldId="341"/>
            <ac:picMk id="3" creationId="{81D5948C-33CE-086F-0178-EEB9389BD55E}"/>
          </ac:picMkLst>
        </pc:picChg>
        <pc:picChg chg="del">
          <ac:chgData name="Taavi Vaikjärv" userId="6dd9d94a-d55f-4c9f-95bd-ec2b9a32aa97" providerId="ADAL" clId="{738A83CF-977A-4135-A505-778DAB0EFE87}" dt="2023-10-19T11:52:12.451" v="278" actId="478"/>
          <ac:picMkLst>
            <pc:docMk/>
            <pc:sldMk cId="546495211" sldId="341"/>
            <ac:picMk id="9" creationId="{A7E15A4F-1F61-588F-C189-675BBD2BA691}"/>
          </ac:picMkLst>
        </pc:picChg>
      </pc:sldChg>
      <pc:sldChg chg="modSp mod">
        <pc:chgData name="Taavi Vaikjärv" userId="6dd9d94a-d55f-4c9f-95bd-ec2b9a32aa97" providerId="ADAL" clId="{738A83CF-977A-4135-A505-778DAB0EFE87}" dt="2023-10-19T11:54:42.949" v="323" actId="20577"/>
        <pc:sldMkLst>
          <pc:docMk/>
          <pc:sldMk cId="3907827578" sldId="342"/>
        </pc:sldMkLst>
        <pc:spChg chg="mod">
          <ac:chgData name="Taavi Vaikjärv" userId="6dd9d94a-d55f-4c9f-95bd-ec2b9a32aa97" providerId="ADAL" clId="{738A83CF-977A-4135-A505-778DAB0EFE87}" dt="2023-10-19T11:54:42.949" v="323" actId="20577"/>
          <ac:spMkLst>
            <pc:docMk/>
            <pc:sldMk cId="3907827578" sldId="342"/>
            <ac:spMk id="8" creationId="{00000000-0000-0000-0000-000000000000}"/>
          </ac:spMkLst>
        </pc:spChg>
      </pc:sldChg>
      <pc:sldChg chg="addSp delSp modSp mod">
        <pc:chgData name="Taavi Vaikjärv" userId="6dd9d94a-d55f-4c9f-95bd-ec2b9a32aa97" providerId="ADAL" clId="{738A83CF-977A-4135-A505-778DAB0EFE87}" dt="2023-10-19T11:52:37.803" v="282" actId="1076"/>
        <pc:sldMkLst>
          <pc:docMk/>
          <pc:sldMk cId="949926456" sldId="343"/>
        </pc:sldMkLst>
        <pc:picChg chg="add mod">
          <ac:chgData name="Taavi Vaikjärv" userId="6dd9d94a-d55f-4c9f-95bd-ec2b9a32aa97" providerId="ADAL" clId="{738A83CF-977A-4135-A505-778DAB0EFE87}" dt="2023-10-19T11:52:37.803" v="282" actId="1076"/>
          <ac:picMkLst>
            <pc:docMk/>
            <pc:sldMk cId="949926456" sldId="343"/>
            <ac:picMk id="3" creationId="{0F50CEF6-D032-6333-D316-D369CF713BD6}"/>
          </ac:picMkLst>
        </pc:picChg>
        <pc:picChg chg="del">
          <ac:chgData name="Taavi Vaikjärv" userId="6dd9d94a-d55f-4c9f-95bd-ec2b9a32aa97" providerId="ADAL" clId="{738A83CF-977A-4135-A505-778DAB0EFE87}" dt="2023-10-19T11:52:21.906" v="280" actId="478"/>
          <ac:picMkLst>
            <pc:docMk/>
            <pc:sldMk cId="949926456" sldId="343"/>
            <ac:picMk id="8" creationId="{E97E986A-4630-5C7C-0489-A64F9158F63D}"/>
          </ac:picMkLst>
        </pc:picChg>
      </pc:sldChg>
      <pc:sldChg chg="addSp delSp modSp mod">
        <pc:chgData name="Taavi Vaikjärv" userId="6dd9d94a-d55f-4c9f-95bd-ec2b9a32aa97" providerId="ADAL" clId="{738A83CF-977A-4135-A505-778DAB0EFE87}" dt="2023-10-19T11:51:26.221" v="276" actId="6549"/>
        <pc:sldMkLst>
          <pc:docMk/>
          <pc:sldMk cId="2983100960" sldId="344"/>
        </pc:sldMkLst>
        <pc:spChg chg="mod">
          <ac:chgData name="Taavi Vaikjärv" userId="6dd9d94a-d55f-4c9f-95bd-ec2b9a32aa97" providerId="ADAL" clId="{738A83CF-977A-4135-A505-778DAB0EFE87}" dt="2023-10-19T11:51:26.221" v="276" actId="6549"/>
          <ac:spMkLst>
            <pc:docMk/>
            <pc:sldMk cId="2983100960" sldId="344"/>
            <ac:spMk id="8" creationId="{1A5A706C-0F71-D662-6074-3E150CDF0DCE}"/>
          </ac:spMkLst>
        </pc:spChg>
        <pc:picChg chg="add mod">
          <ac:chgData name="Taavi Vaikjärv" userId="6dd9d94a-d55f-4c9f-95bd-ec2b9a32aa97" providerId="ADAL" clId="{738A83CF-977A-4135-A505-778DAB0EFE87}" dt="2023-10-19T11:51:00.125" v="272" actId="1076"/>
          <ac:picMkLst>
            <pc:docMk/>
            <pc:sldMk cId="2983100960" sldId="344"/>
            <ac:picMk id="3" creationId="{5B53AB68-3EA2-9C14-3D04-6363EC550689}"/>
          </ac:picMkLst>
        </pc:picChg>
        <pc:picChg chg="del">
          <ac:chgData name="Taavi Vaikjärv" userId="6dd9d94a-d55f-4c9f-95bd-ec2b9a32aa97" providerId="ADAL" clId="{738A83CF-977A-4135-A505-778DAB0EFE87}" dt="2023-10-19T11:50:53.853" v="270" actId="478"/>
          <ac:picMkLst>
            <pc:docMk/>
            <pc:sldMk cId="2983100960" sldId="344"/>
            <ac:picMk id="6" creationId="{24A19FE9-0ADF-BCF6-6562-942368F44B17}"/>
          </ac:picMkLst>
        </pc:picChg>
      </pc:sldChg>
      <pc:sldChg chg="modSp mod">
        <pc:chgData name="Taavi Vaikjärv" userId="6dd9d94a-d55f-4c9f-95bd-ec2b9a32aa97" providerId="ADAL" clId="{738A83CF-977A-4135-A505-778DAB0EFE87}" dt="2023-10-19T09:16:20.787" v="51" actId="20577"/>
        <pc:sldMkLst>
          <pc:docMk/>
          <pc:sldMk cId="3789683239" sldId="345"/>
        </pc:sldMkLst>
        <pc:spChg chg="mod">
          <ac:chgData name="Taavi Vaikjärv" userId="6dd9d94a-d55f-4c9f-95bd-ec2b9a32aa97" providerId="ADAL" clId="{738A83CF-977A-4135-A505-778DAB0EFE87}" dt="2023-10-19T09:16:20.787" v="51" actId="20577"/>
          <ac:spMkLst>
            <pc:docMk/>
            <pc:sldMk cId="3789683239" sldId="345"/>
            <ac:spMk id="2" creationId="{9E4EFBA5-8215-326A-2044-F57CCA45C220}"/>
          </ac:spMkLst>
        </pc:spChg>
        <pc:spChg chg="mod">
          <ac:chgData name="Taavi Vaikjärv" userId="6dd9d94a-d55f-4c9f-95bd-ec2b9a32aa97" providerId="ADAL" clId="{738A83CF-977A-4135-A505-778DAB0EFE87}" dt="2023-10-19T09:16:06.563" v="2" actId="1076"/>
          <ac:spMkLst>
            <pc:docMk/>
            <pc:sldMk cId="3789683239" sldId="345"/>
            <ac:spMk id="6" creationId="{7EFABAE3-330E-0F77-9260-17C04E56A8DA}"/>
          </ac:spMkLst>
        </pc:spChg>
      </pc:sldChg>
      <pc:sldChg chg="del">
        <pc:chgData name="Taavi Vaikjärv" userId="6dd9d94a-d55f-4c9f-95bd-ec2b9a32aa97" providerId="ADAL" clId="{738A83CF-977A-4135-A505-778DAB0EFE87}" dt="2023-10-19T09:17:12.030" v="88" actId="47"/>
        <pc:sldMkLst>
          <pc:docMk/>
          <pc:sldMk cId="2200894422" sldId="349"/>
        </pc:sldMkLst>
      </pc:sldChg>
      <pc:sldChg chg="addSp delSp modSp mod">
        <pc:chgData name="Taavi Vaikjärv" userId="6dd9d94a-d55f-4c9f-95bd-ec2b9a32aa97" providerId="ADAL" clId="{738A83CF-977A-4135-A505-778DAB0EFE87}" dt="2023-10-19T09:18:39.442" v="268" actId="20577"/>
        <pc:sldMkLst>
          <pc:docMk/>
          <pc:sldMk cId="2667392313" sldId="350"/>
        </pc:sldMkLst>
        <pc:spChg chg="mod">
          <ac:chgData name="Taavi Vaikjärv" userId="6dd9d94a-d55f-4c9f-95bd-ec2b9a32aa97" providerId="ADAL" clId="{738A83CF-977A-4135-A505-778DAB0EFE87}" dt="2023-10-19T09:16:37.496" v="76" actId="20577"/>
          <ac:spMkLst>
            <pc:docMk/>
            <pc:sldMk cId="2667392313" sldId="350"/>
            <ac:spMk id="2" creationId="{54CAC4E6-7CE8-EBE9-FD79-2A9AEA8B9705}"/>
          </ac:spMkLst>
        </pc:spChg>
        <pc:spChg chg="del">
          <ac:chgData name="Taavi Vaikjärv" userId="6dd9d94a-d55f-4c9f-95bd-ec2b9a32aa97" providerId="ADAL" clId="{738A83CF-977A-4135-A505-778DAB0EFE87}" dt="2023-10-19T09:16:42.439" v="77" actId="478"/>
          <ac:spMkLst>
            <pc:docMk/>
            <pc:sldMk cId="2667392313" sldId="350"/>
            <ac:spMk id="3" creationId="{25460AFE-8DF6-71AF-F45D-FC6D00428A41}"/>
          </ac:spMkLst>
        </pc:spChg>
        <pc:spChg chg="mod">
          <ac:chgData name="Taavi Vaikjärv" userId="6dd9d94a-d55f-4c9f-95bd-ec2b9a32aa97" providerId="ADAL" clId="{738A83CF-977A-4135-A505-778DAB0EFE87}" dt="2023-10-19T09:18:39.442" v="268" actId="20577"/>
          <ac:spMkLst>
            <pc:docMk/>
            <pc:sldMk cId="2667392313" sldId="350"/>
            <ac:spMk id="5" creationId="{1FD86676-6A61-1E1D-5663-5AFF90618FBA}"/>
          </ac:spMkLst>
        </pc:spChg>
        <pc:spChg chg="add del mod">
          <ac:chgData name="Taavi Vaikjärv" userId="6dd9d94a-d55f-4c9f-95bd-ec2b9a32aa97" providerId="ADAL" clId="{738A83CF-977A-4135-A505-778DAB0EFE87}" dt="2023-10-19T09:16:57.464" v="83" actId="478"/>
          <ac:spMkLst>
            <pc:docMk/>
            <pc:sldMk cId="2667392313" sldId="350"/>
            <ac:spMk id="6" creationId="{E03737EE-7738-8DC4-20BB-70355E2581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 ar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10" name="Freeform 9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3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3" descr="C:\Users\ipihu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966097"/>
            <a:ext cx="24495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942276" y="4472120"/>
            <a:ext cx="8892396" cy="8528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/>
              <a:t>Presentatsiooni Pealkiri</a:t>
            </a:r>
            <a:endParaRPr lang="et-EE" sz="3600" dirty="0">
              <a:solidFill>
                <a:schemeClr val="accent1"/>
              </a:solidFill>
            </a:endParaRP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964578" y="5791200"/>
            <a:ext cx="4738535" cy="782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Nimi </a:t>
            </a:r>
            <a:r>
              <a:rPr lang="et-EE" sz="1800" dirty="0" err="1"/>
              <a:t>Nimeste</a:t>
            </a:r>
            <a:br>
              <a:rPr lang="et-EE" sz="1800" dirty="0"/>
            </a:br>
            <a:r>
              <a:rPr lang="et-EE" sz="1800" dirty="0"/>
              <a:t>Teaduskond / instituut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Tallinna</a:t>
            </a:r>
            <a:r>
              <a:rPr lang="en-US" sz="1800" dirty="0"/>
              <a:t> </a:t>
            </a:r>
            <a:r>
              <a:rPr lang="en-US" sz="1800" dirty="0" err="1"/>
              <a:t>Tehnikaülikool</a:t>
            </a:r>
            <a:endParaRPr lang="et-EE" sz="18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656883" y="6257244"/>
            <a:ext cx="267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dirty="0" err="1">
                <a:solidFill>
                  <a:srgbClr val="332B60"/>
                </a:solidFill>
                <a:latin typeface="+mn-lt"/>
              </a:rPr>
              <a:t>pp.kk.aaaa</a:t>
            </a:r>
            <a:endParaRPr lang="et-EE" dirty="0">
              <a:solidFill>
                <a:srgbClr val="332B60"/>
              </a:solidFill>
              <a:latin typeface="+mn-lt"/>
            </a:endParaRP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42276" y="4961733"/>
            <a:ext cx="8892396" cy="4814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>
                <a:solidFill>
                  <a:schemeClr val="accent1"/>
                </a:solidFill>
              </a:rPr>
              <a:t>vajadusel kahel real</a:t>
            </a:r>
          </a:p>
        </p:txBody>
      </p:sp>
    </p:spTree>
    <p:extLst>
      <p:ext uri="{BB962C8B-B14F-4D97-AF65-F5344CB8AC3E}">
        <p14:creationId xmlns:p14="http://schemas.microsoft.com/office/powerpoint/2010/main" val="123018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656886" cy="84441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5"/>
            <a:ext cx="8964612" cy="62731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491176"/>
            <a:ext cx="8964611" cy="3277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06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99612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3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t-EE" altLang="en-US" sz="2900" dirty="0" err="1">
                <a:solidFill>
                  <a:schemeClr val="tx2"/>
                </a:solidFill>
              </a:rPr>
              <a:t>VaheSLAIDI</a:t>
            </a:r>
            <a:r>
              <a:rPr lang="et-EE" altLang="en-US" sz="2900" dirty="0">
                <a:solidFill>
                  <a:schemeClr val="tx2"/>
                </a:solidFill>
              </a:rPr>
              <a:t> pealkiri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3884" y="1958640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638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332B60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n-US" altLang="en-US" dirty="0"/>
              <a:t>TALLINN</a:t>
            </a:r>
            <a:r>
              <a:rPr lang="et-EE" altLang="en-US" dirty="0"/>
              <a:t>A</a:t>
            </a:r>
            <a:r>
              <a:rPr lang="en-US" altLang="en-US" dirty="0"/>
              <a:t> </a:t>
            </a:r>
            <a:r>
              <a:rPr lang="et-EE" altLang="en-US" dirty="0"/>
              <a:t>TEHNIKAÜLIKOOL</a:t>
            </a:r>
            <a:endParaRPr lang="en-US" altLang="en-US" dirty="0"/>
          </a:p>
          <a:p>
            <a:r>
              <a:rPr lang="en-US" altLang="en-US" sz="1700" b="0" cap="none" dirty="0" err="1">
                <a:solidFill>
                  <a:schemeClr val="accent2"/>
                </a:solidFill>
              </a:rPr>
              <a:t>Ehitajate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tee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5, 19086 Tallinn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, </a:t>
            </a:r>
          </a:p>
          <a:p>
            <a:r>
              <a:rPr lang="et-EE" altLang="en-US" sz="1700" b="0" cap="none" dirty="0">
                <a:solidFill>
                  <a:schemeClr val="accent2"/>
                </a:solidFill>
              </a:rPr>
              <a:t>Tel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620 2002 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endParaRPr lang="en-US" altLang="en-US" sz="1700" cap="none" dirty="0">
              <a:solidFill>
                <a:schemeClr val="accent2"/>
              </a:solidFill>
            </a:endParaRPr>
          </a:p>
          <a:p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t</a:t>
            </a:r>
            <a:r>
              <a:rPr lang="et-EE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altech</a:t>
            </a: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ee</a:t>
            </a:r>
            <a:endParaRPr lang="en-US" altLang="en-US" sz="1700" cap="non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8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494517" cy="81088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6"/>
            <a:ext cx="8802242" cy="4140200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lang="en-US" altLang="en-US" sz="1800" smtClean="0">
                <a:solidFill>
                  <a:srgbClr val="332B60"/>
                </a:solidFill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20015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3pPr>
            <a:lvl4pPr>
              <a:defRPr sz="1800">
                <a:solidFill>
                  <a:srgbClr val="332B60"/>
                </a:solidFill>
              </a:defRPr>
            </a:lvl4pPr>
            <a:lvl5pPr marL="1771650" marR="0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>
              <a:defRPr sz="1800">
                <a:solidFill>
                  <a:srgbClr val="332B60"/>
                </a:solidFill>
              </a:defRPr>
            </a:lvl7pPr>
          </a:lstStyle>
          <a:p>
            <a:pPr>
              <a:buClr>
                <a:srgbClr val="E4067E"/>
              </a:buClr>
            </a:pP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Vivamus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lacus.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  <a:p>
            <a:pPr>
              <a:buClr>
                <a:srgbClr val="E4067E"/>
              </a:buClr>
            </a:pPr>
            <a:r>
              <a:rPr lang="et-EE" altLang="en-US" sz="1800" dirty="0">
                <a:solidFill>
                  <a:srgbClr val="332B60"/>
                </a:solidFill>
                <a:latin typeface="+mn-lt"/>
              </a:rPr>
              <a:t>B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ibendum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rutrum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turpis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velit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</a:rPr>
              <a:t> semper </a:t>
            </a:r>
            <a:r>
              <a:rPr lang="en-US" altLang="en-US" sz="1800" dirty="0" err="1">
                <a:solidFill>
                  <a:srgbClr val="332B60"/>
                </a:solidFill>
              </a:rPr>
              <a:t>augue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lvl="2"/>
            <a:endParaRPr lang="et-EE" dirty="0"/>
          </a:p>
          <a:p>
            <a:pPr lvl="0"/>
            <a:endParaRPr lang="et-EE" dirty="0"/>
          </a:p>
        </p:txBody>
      </p:sp>
      <p:sp>
        <p:nvSpPr>
          <p:cNvPr id="4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555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pos="13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494517" cy="80277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2183498" y="3244275"/>
            <a:ext cx="8790444" cy="253088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171700" y="2144993"/>
            <a:ext cx="8790444" cy="901807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371600" indent="0">
              <a:buFont typeface="Verdana" panose="020B0604030504040204" pitchFamily="34" charset="0"/>
              <a:buNone/>
              <a:defRPr/>
            </a:lvl4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2"/>
            <a:endParaRPr lang="et-EE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2171700" y="1628776"/>
            <a:ext cx="8790444" cy="41366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6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693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orient="horz" pos="399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656887" cy="81088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171700" y="1628776"/>
            <a:ext cx="8964612" cy="388032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196270"/>
            <a:ext cx="8964613" cy="357270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36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97">
          <p15:clr>
            <a:srgbClr val="FBAE40"/>
          </p15:clr>
        </p15:guide>
        <p15:guide id="3" orient="horz" pos="102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7" y="549275"/>
            <a:ext cx="6109380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08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6044006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2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727995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afik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2171700" y="5204389"/>
            <a:ext cx="4351731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8471"/>
            <a:ext cx="10656888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6888164" y="5204389"/>
            <a:ext cx="4248542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2"/>
          </p:nvPr>
        </p:nvSpPr>
        <p:spPr>
          <a:xfrm>
            <a:off x="2171701" y="1628776"/>
            <a:ext cx="4351338" cy="33363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23" hasCustomPrompt="1"/>
          </p:nvPr>
        </p:nvSpPr>
        <p:spPr>
          <a:xfrm>
            <a:off x="6888163" y="1628775"/>
            <a:ext cx="4248150" cy="33363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7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24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2171700" y="549276"/>
            <a:ext cx="5109317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7511753" y="3459344"/>
            <a:ext cx="3624561" cy="23096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20"/>
          </p:nvPr>
        </p:nvSpPr>
        <p:spPr>
          <a:xfrm>
            <a:off x="7511753" y="549275"/>
            <a:ext cx="3624561" cy="270956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9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1545"/>
            <a:ext cx="10656888" cy="83666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>
          <a:xfrm>
            <a:off x="2171700" y="1628776"/>
            <a:ext cx="8964613" cy="41402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noProof="0" dirty="0"/>
              <a:t>Tabeli lisamiseks klõpsake ikooni</a:t>
            </a:r>
            <a:endParaRPr lang="en-US" noProof="0" dirty="0"/>
          </a:p>
        </p:txBody>
      </p:sp>
      <p:sp>
        <p:nvSpPr>
          <p:cNvPr id="4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31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5" t="19052" r="15651" b="26172"/>
          <a:stretch/>
        </p:blipFill>
        <p:spPr>
          <a:xfrm>
            <a:off x="462334" y="5732251"/>
            <a:ext cx="10852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4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>
          <p15:clr>
            <a:srgbClr val="F26B43"/>
          </p15:clr>
        </p15:guide>
        <p15:guide id="2" pos="302">
          <p15:clr>
            <a:srgbClr val="F26B43"/>
          </p15:clr>
        </p15:guide>
        <p15:guide id="3" pos="1368">
          <p15:clr>
            <a:srgbClr val="F26B43"/>
          </p15:clr>
        </p15:guide>
        <p15:guide id="4" orient="horz" pos="3997">
          <p15:clr>
            <a:srgbClr val="F26B43"/>
          </p15:clr>
        </p15:guide>
        <p15:guide id="5" orient="horz" pos="1026">
          <p15:clr>
            <a:srgbClr val="F26B43"/>
          </p15:clr>
        </p15:guide>
        <p15:guide id="6" orient="horz" pos="34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upload.ttu.ee/show/file/PPPPBG:79f879f0dd3c8eccb29c34d40a9c0a0a.pdf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429" r="-1" b="21616"/>
          <a:stretch/>
        </p:blipFill>
        <p:spPr>
          <a:xfrm>
            <a:off x="-19606" y="-34834"/>
            <a:ext cx="12211606" cy="4911083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-151003" y="3103592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555" y="1958640"/>
            <a:ext cx="2447645" cy="1370681"/>
          </a:xfrm>
          <a:prstGeom prst="rect">
            <a:avLst/>
          </a:prstGeom>
        </p:spPr>
      </p:pic>
      <p:sp>
        <p:nvSpPr>
          <p:cNvPr id="8" name="Teksti kohatäide 4"/>
          <p:cNvSpPr txBox="1">
            <a:spLocks/>
          </p:cNvSpPr>
          <p:nvPr/>
        </p:nvSpPr>
        <p:spPr>
          <a:xfrm>
            <a:off x="953640" y="4814930"/>
            <a:ext cx="10476360" cy="10491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kern="1200" cap="all" baseline="0">
                <a:solidFill>
                  <a:schemeClr val="accent3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t-EE" altLang="en-US" sz="2900" b="1" i="0" u="none" strike="noStrike" kern="1200" cap="all" spc="0" normalizeH="0" baseline="0" noProof="0" dirty="0">
                <a:ln>
                  <a:noFill/>
                </a:ln>
                <a:solidFill>
                  <a:srgbClr val="332B60"/>
                </a:solidFill>
                <a:effectLst/>
                <a:uLnTx/>
                <a:uFillTx/>
                <a:latin typeface="Verdana" charset="0"/>
                <a:ea typeface="+mn-ea"/>
                <a:cs typeface="+mn-cs"/>
              </a:rPr>
              <a:t>Hindamine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t-EE" altLang="en-US" sz="2900" dirty="0">
                <a:solidFill>
                  <a:srgbClr val="332B60"/>
                </a:solidFill>
              </a:rPr>
              <a:t>Õpiväljundite sõnastamine</a:t>
            </a:r>
            <a:endParaRPr kumimoji="0" lang="et-EE" altLang="en-US" sz="2900" b="1" i="0" u="none" strike="noStrike" kern="1200" cap="all" spc="0" normalizeH="0" baseline="0" noProof="0" dirty="0">
              <a:ln>
                <a:noFill/>
              </a:ln>
              <a:solidFill>
                <a:srgbClr val="332B60"/>
              </a:solidFill>
              <a:effectLst/>
              <a:uLnTx/>
              <a:uFillTx/>
              <a:latin typeface="Verdana" charset="0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241A8-BDCE-14EC-3F0F-7B70EA76802A}"/>
              </a:ext>
            </a:extLst>
          </p:cNvPr>
          <p:cNvSpPr txBox="1">
            <a:spLocks/>
          </p:cNvSpPr>
          <p:nvPr/>
        </p:nvSpPr>
        <p:spPr>
          <a:xfrm>
            <a:off x="8019655" y="6358855"/>
            <a:ext cx="3763444" cy="29005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en-US" sz="1800" dirty="0">
                <a:solidFill>
                  <a:srgbClr val="332B60"/>
                </a:solidFill>
              </a:rPr>
              <a:t>Margit </a:t>
            </a:r>
            <a:r>
              <a:rPr lang="fi-FI" altLang="en-US" sz="1800" dirty="0" err="1">
                <a:solidFill>
                  <a:srgbClr val="332B60"/>
                </a:solidFill>
              </a:rPr>
              <a:t>Ojaots</a:t>
            </a:r>
            <a:r>
              <a:rPr lang="et-EE" altLang="en-US" sz="1800" dirty="0">
                <a:solidFill>
                  <a:srgbClr val="332B60"/>
                </a:solidFill>
              </a:rPr>
              <a:t>,</a:t>
            </a:r>
            <a:r>
              <a:rPr lang="fi-FI" altLang="en-US" sz="1800" dirty="0">
                <a:solidFill>
                  <a:srgbClr val="332B60"/>
                </a:solidFill>
              </a:rPr>
              <a:t> Taavi Vaikjärv</a:t>
            </a:r>
          </a:p>
          <a:p>
            <a:endParaRPr lang="en-US" altLang="en-US" sz="1800" dirty="0">
              <a:solidFill>
                <a:srgbClr val="332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2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4EFBA5-8215-326A-2044-F57CCA45C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Millele mõelda oma kursuse hindamise kujundamisel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EFABAE3-330E-0F77-9260-17C04E56A8DA}"/>
              </a:ext>
            </a:extLst>
          </p:cNvPr>
          <p:cNvSpPr txBox="1">
            <a:spLocks/>
          </p:cNvSpPr>
          <p:nvPr/>
        </p:nvSpPr>
        <p:spPr>
          <a:xfrm>
            <a:off x="767557" y="2072465"/>
            <a:ext cx="10656886" cy="4105641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kern="1200" baseline="0">
                <a:solidFill>
                  <a:srgbClr val="332B60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400" dirty="0">
                <a:solidFill>
                  <a:srgbClr val="332A5F"/>
                </a:solidFill>
                <a:latin typeface="Proxima Nova"/>
              </a:rPr>
              <a:t>Miks sa kasutad </a:t>
            </a:r>
            <a:r>
              <a:rPr lang="et-EE" sz="2400" b="1" dirty="0">
                <a:solidFill>
                  <a:srgbClr val="332A5F"/>
                </a:solidFill>
                <a:latin typeface="Proxima Nova"/>
              </a:rPr>
              <a:t>pidevhindamist</a:t>
            </a:r>
            <a:r>
              <a:rPr lang="et-EE" sz="2400" dirty="0">
                <a:solidFill>
                  <a:srgbClr val="332A5F"/>
                </a:solidFill>
                <a:latin typeface="Proxima Nova"/>
              </a:rPr>
              <a:t>? Miks sa kasutad </a:t>
            </a:r>
            <a:r>
              <a:rPr lang="et-EE" sz="2400" b="1" dirty="0">
                <a:solidFill>
                  <a:srgbClr val="332A5F"/>
                </a:solidFill>
                <a:latin typeface="Proxima Nova"/>
              </a:rPr>
              <a:t>lõpuhindamist</a:t>
            </a:r>
            <a:r>
              <a:rPr lang="et-EE" sz="2400" dirty="0">
                <a:solidFill>
                  <a:srgbClr val="332A5F"/>
                </a:solidFill>
                <a:latin typeface="Proxima Nova"/>
              </a:rPr>
              <a:t>?</a:t>
            </a:r>
          </a:p>
          <a:p>
            <a:r>
              <a:rPr lang="et-EE" sz="2400" dirty="0">
                <a:solidFill>
                  <a:srgbClr val="332A5F"/>
                </a:solidFill>
                <a:latin typeface="Proxima Nova"/>
              </a:rPr>
              <a:t>Kui palju sa kasutad </a:t>
            </a:r>
            <a:r>
              <a:rPr lang="et-EE" sz="2400" b="1" dirty="0">
                <a:solidFill>
                  <a:srgbClr val="332A5F"/>
                </a:solidFill>
                <a:latin typeface="Proxima Nova"/>
              </a:rPr>
              <a:t>kujundavat/kokkuvõtvat</a:t>
            </a:r>
            <a:r>
              <a:rPr lang="et-EE" sz="2400" dirty="0">
                <a:solidFill>
                  <a:srgbClr val="332A5F"/>
                </a:solidFill>
                <a:latin typeface="Proxima Nova"/>
              </a:rPr>
              <a:t> hindamist? </a:t>
            </a:r>
          </a:p>
          <a:p>
            <a:r>
              <a:rPr lang="et-EE" sz="2400" dirty="0">
                <a:solidFill>
                  <a:srgbClr val="332A5F"/>
                </a:solidFill>
                <a:latin typeface="Proxima Nova"/>
              </a:rPr>
              <a:t>	(Millal ja kuidas sa annad tagasisidet?)</a:t>
            </a:r>
          </a:p>
          <a:p>
            <a:r>
              <a:rPr lang="et-EE" sz="2400" dirty="0">
                <a:solidFill>
                  <a:srgbClr val="332A5F"/>
                </a:solidFill>
                <a:latin typeface="Proxima Nova"/>
              </a:rPr>
              <a:t>Millised on sinu hindamiskriteeriumid?</a:t>
            </a:r>
          </a:p>
          <a:p>
            <a:endParaRPr lang="et-EE" sz="2400" dirty="0">
              <a:solidFill>
                <a:srgbClr val="332A5F"/>
              </a:solidFill>
              <a:latin typeface="Proxima Nova"/>
            </a:endParaRPr>
          </a:p>
          <a:p>
            <a:endParaRPr lang="et-EE" sz="2400" dirty="0">
              <a:solidFill>
                <a:srgbClr val="332A5F"/>
              </a:solidFill>
              <a:latin typeface="Proxima Nova"/>
            </a:endParaRPr>
          </a:p>
          <a:p>
            <a:endParaRPr lang="en-US" sz="2400" dirty="0">
              <a:solidFill>
                <a:srgbClr val="332A5F"/>
              </a:solidFill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8968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5D4FE46-F117-0348-C7E9-87C75BD39CC2}"/>
              </a:ext>
            </a:extLst>
          </p:cNvPr>
          <p:cNvSpPr txBox="1">
            <a:spLocks/>
          </p:cNvSpPr>
          <p:nvPr/>
        </p:nvSpPr>
        <p:spPr>
          <a:xfrm>
            <a:off x="496605" y="369156"/>
            <a:ext cx="10855706" cy="5328154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kern="1200" baseline="0">
                <a:solidFill>
                  <a:srgbClr val="332B60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/>
              <a:t>§ 20. </a:t>
            </a:r>
            <a:r>
              <a:rPr lang="fi-FI" b="1" dirty="0" err="1"/>
              <a:t>Õpiväljundite</a:t>
            </a:r>
            <a:r>
              <a:rPr lang="fi-FI" b="1" dirty="0"/>
              <a:t> </a:t>
            </a:r>
            <a:r>
              <a:rPr lang="fi-FI" b="1" dirty="0" err="1"/>
              <a:t>saavutamise</a:t>
            </a:r>
            <a:r>
              <a:rPr lang="fi-FI" b="1" dirty="0"/>
              <a:t> </a:t>
            </a:r>
            <a:r>
              <a:rPr lang="fi-FI" b="1" dirty="0" err="1"/>
              <a:t>hindamise</a:t>
            </a:r>
            <a:r>
              <a:rPr lang="fi-FI" b="1" dirty="0"/>
              <a:t> </a:t>
            </a:r>
            <a:r>
              <a:rPr lang="fi-FI" b="1" dirty="0" err="1"/>
              <a:t>viisid</a:t>
            </a:r>
            <a:r>
              <a:rPr lang="fi-FI" b="1" dirty="0"/>
              <a:t> ja skaala</a:t>
            </a:r>
          </a:p>
          <a:p>
            <a:r>
              <a:rPr lang="et-EE" dirty="0"/>
              <a:t>(2) Eristava hindamise puhul kujuneb õppurile lõpphinne, mis tuleneb õpiväljundite saavutatuse tasemest järgmise skaala alusel:</a:t>
            </a:r>
            <a:br>
              <a:rPr lang="et-EE" dirty="0"/>
            </a:br>
            <a:r>
              <a:rPr lang="et-EE" dirty="0"/>
              <a:t>„5“ („A”) – „suurepärane” – silmapaistev ja eriti laiapõhjaline õpiväljundite saavutamise tase, mida iseloomustab väga head taset ületav teadmiste ja oskuste vaba ning loov kasutamine;</a:t>
            </a:r>
            <a:br>
              <a:rPr lang="et-EE" dirty="0"/>
            </a:br>
            <a:r>
              <a:rPr lang="et-EE" dirty="0"/>
              <a:t>„4” („B”) – „väga hea” – väga heal tasemel õpiväljundite saavutamine, mida iseloomustab teadmiste ja oskuste eesmärgipärane ja loov kasutamine. Spetsiifilisemate ja detailsemate teadmiste ning oskuste osas võivad ilmneda mittesisulised ja mittepõhimõttelised eksimused;</a:t>
            </a:r>
            <a:br>
              <a:rPr lang="et-EE" dirty="0"/>
            </a:br>
            <a:r>
              <a:rPr lang="et-EE" dirty="0"/>
              <a:t>„3” („C”) – „hea” – heal tasemel õpiväljundite saavutamine, mida iseloomustab teadmiste ja oskuste eesmärgipärane kasutamine. Spetsiifilisemate ja detailsemate teadmiste ning oskuste osas avaldub ebakindlus ja ebatäpsus;</a:t>
            </a:r>
            <a:br>
              <a:rPr lang="et-EE" dirty="0"/>
            </a:br>
            <a:r>
              <a:rPr lang="et-EE" dirty="0"/>
              <a:t>„2” („D”) – „rahuldav” – piisaval tasemel õpiväljundite saavutamine, mida iseloomustab teadmiste ja oskuste kasutamine tüüpolukordades, erandlikes olukordades avalduvad puudujäägid ja ebakindlus;</a:t>
            </a:r>
            <a:br>
              <a:rPr lang="et-EE" dirty="0"/>
            </a:br>
            <a:r>
              <a:rPr lang="et-EE" dirty="0"/>
              <a:t>„1” („E”) – „kasin” – </a:t>
            </a:r>
            <a:r>
              <a:rPr lang="et-EE" dirty="0">
                <a:solidFill>
                  <a:srgbClr val="00B050"/>
                </a:solidFill>
              </a:rPr>
              <a:t>minimaalselt lubataval tasemel olulisemate õpiväljundite saavutamine</a:t>
            </a:r>
            <a:r>
              <a:rPr lang="et-EE" dirty="0"/>
              <a:t>, mida iseloomustab teadmiste ja oskuste kasutamine tüüpolukordades piiratud viisidel, erandlikes olukordades avalduvad märgatavad puudujäägid ning ebakindlus;</a:t>
            </a:r>
            <a:br>
              <a:rPr lang="et-EE" dirty="0"/>
            </a:br>
            <a:r>
              <a:rPr lang="et-EE" dirty="0"/>
              <a:t>„0” („F”) – „puudulik” – õppur on omandanud teadmised ja oskused miinimumtasemest madalamal tasemel.</a:t>
            </a:r>
          </a:p>
          <a:p>
            <a:br>
              <a:rPr lang="et-EE" dirty="0"/>
            </a:br>
            <a:endParaRPr lang="en-US" dirty="0">
              <a:solidFill>
                <a:srgbClr val="332A5F"/>
              </a:solidFill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6818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5A706C-0F71-D662-6074-3E150CDF0DCE}"/>
              </a:ext>
            </a:extLst>
          </p:cNvPr>
          <p:cNvSpPr txBox="1"/>
          <p:nvPr/>
        </p:nvSpPr>
        <p:spPr>
          <a:xfrm>
            <a:off x="4975256" y="6296296"/>
            <a:ext cx="72083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1200" dirty="0">
                <a:hlinkClick r:id="rId2"/>
              </a:rPr>
              <a:t>https://upload.ttu.ee/show/file/PPPPBG:79f879f0dd3c8eccb29c34d40a9c0a0a.pdf</a:t>
            </a:r>
            <a:endParaRPr lang="et-EE" sz="1200" dirty="0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B53AB68-3EA2-9C14-3D04-6363EC550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34" y="75501"/>
            <a:ext cx="9897856" cy="55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0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chart with text&#10;&#10;Description automatically generated with medium confidence">
            <a:extLst>
              <a:ext uri="{FF2B5EF4-FFF2-40B4-BE49-F238E27FC236}">
                <a16:creationId xmlns:a16="http://schemas.microsoft.com/office/drawing/2014/main" id="{0F50CEF6-D032-6333-D316-D369CF713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67" y="1036822"/>
            <a:ext cx="9612066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2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81D5948C-33CE-086F-0178-EEB9389BD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198" y="912124"/>
            <a:ext cx="9402487" cy="44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9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CAC4E6-7CE8-EBE9-FD79-2A9AEA8B97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Tegusõnad, mida vältida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FD86676-6A61-1E1D-5663-5AFF90618FBA}"/>
              </a:ext>
            </a:extLst>
          </p:cNvPr>
          <p:cNvSpPr txBox="1">
            <a:spLocks/>
          </p:cNvSpPr>
          <p:nvPr/>
        </p:nvSpPr>
        <p:spPr>
          <a:xfrm>
            <a:off x="1062606" y="1715585"/>
            <a:ext cx="10136697" cy="306249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kern="1200" baseline="0">
                <a:solidFill>
                  <a:srgbClr val="332B60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Teab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Oskab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Mõistab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0" indent="0"/>
            <a:r>
              <a:rPr lang="et-EE" dirty="0"/>
              <a:t>Need on ebamäärased (millist taset tegelikult mõeldakse). Pigem kasutada eelmisel slaidil ära toodud tegusõnu (seostab paremini õpitegevuste ja õpiväljunditega)</a:t>
            </a:r>
          </a:p>
        </p:txBody>
      </p:sp>
    </p:spTree>
    <p:extLst>
      <p:ext uri="{BB962C8B-B14F-4D97-AF65-F5344CB8AC3E}">
        <p14:creationId xmlns:p14="http://schemas.microsoft.com/office/powerpoint/2010/main" val="266739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TalTech">
      <a:dk1>
        <a:srgbClr val="000000"/>
      </a:dk1>
      <a:lt1>
        <a:srgbClr val="FFFFFF"/>
      </a:lt1>
      <a:dk2>
        <a:srgbClr val="332B60"/>
      </a:dk2>
      <a:lt2>
        <a:srgbClr val="DADAE4"/>
      </a:lt2>
      <a:accent1>
        <a:srgbClr val="E4067E"/>
      </a:accent1>
      <a:accent2>
        <a:srgbClr val="9396B0"/>
      </a:accent2>
      <a:accent3>
        <a:srgbClr val="AB1352"/>
      </a:accent3>
      <a:accent4>
        <a:srgbClr val="4FBFD3"/>
      </a:accent4>
      <a:accent5>
        <a:srgbClr val="332B60"/>
      </a:accent5>
      <a:accent6>
        <a:srgbClr val="DADAE4"/>
      </a:accent6>
      <a:hlink>
        <a:srgbClr val="AB1352"/>
      </a:hlink>
      <a:folHlink>
        <a:srgbClr val="AB1352"/>
      </a:folHlink>
    </a:clrScheme>
    <a:fontScheme name="TTÜ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wrap="square" rtlCol="0" anchor="ctr"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NEW" id="{65034802-83F1-DE41-A876-6851A238EDFE}" vid="{814C7433-F944-B249-91D8-8F253693E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328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Verdana</vt:lpstr>
      <vt:lpstr>Wingdings</vt:lpstr>
      <vt:lpstr>Office'i kujundus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Taavi Vaikjärv</dc:creator>
  <cp:lastModifiedBy>Taavi Vaikjärv</cp:lastModifiedBy>
  <cp:revision>6</cp:revision>
  <dcterms:created xsi:type="dcterms:W3CDTF">2023-10-10T13:46:49Z</dcterms:created>
  <dcterms:modified xsi:type="dcterms:W3CDTF">2023-10-19T11:54:47Z</dcterms:modified>
</cp:coreProperties>
</file>