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42" r:id="rId2"/>
    <p:sldId id="345" r:id="rId3"/>
    <p:sldId id="334" r:id="rId4"/>
    <p:sldId id="344" r:id="rId5"/>
    <p:sldId id="343" r:id="rId6"/>
    <p:sldId id="341" r:id="rId7"/>
    <p:sldId id="350" r:id="rId8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288BE3-1C76-45CD-97A4-4C319711D163}" v="5" dt="2023-10-19T11:56:07.5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avi Vaikjärv" userId="6dd9d94a-d55f-4c9f-95bd-ec2b9a32aa97" providerId="ADAL" clId="{34288BE3-1C76-45CD-97A4-4C319711D163}"/>
    <pc:docChg chg="undo custSel addSld delSld modSld">
      <pc:chgData name="Taavi Vaikjärv" userId="6dd9d94a-d55f-4c9f-95bd-ec2b9a32aa97" providerId="ADAL" clId="{34288BE3-1C76-45CD-97A4-4C319711D163}" dt="2023-10-19T11:57:37.937" v="166" actId="47"/>
      <pc:docMkLst>
        <pc:docMk/>
      </pc:docMkLst>
      <pc:sldChg chg="add del">
        <pc:chgData name="Taavi Vaikjärv" userId="6dd9d94a-d55f-4c9f-95bd-ec2b9a32aa97" providerId="ADAL" clId="{34288BE3-1C76-45CD-97A4-4C319711D163}" dt="2023-10-18T10:06:44.661" v="16" actId="47"/>
        <pc:sldMkLst>
          <pc:docMk/>
          <pc:sldMk cId="0" sldId="284"/>
        </pc:sldMkLst>
      </pc:sldChg>
      <pc:sldChg chg="add del">
        <pc:chgData name="Taavi Vaikjärv" userId="6dd9d94a-d55f-4c9f-95bd-ec2b9a32aa97" providerId="ADAL" clId="{34288BE3-1C76-45CD-97A4-4C319711D163}" dt="2023-10-18T10:06:44.661" v="16" actId="47"/>
        <pc:sldMkLst>
          <pc:docMk/>
          <pc:sldMk cId="1938777797" sldId="331"/>
        </pc:sldMkLst>
      </pc:sldChg>
      <pc:sldChg chg="add del">
        <pc:chgData name="Taavi Vaikjärv" userId="6dd9d94a-d55f-4c9f-95bd-ec2b9a32aa97" providerId="ADAL" clId="{34288BE3-1C76-45CD-97A4-4C319711D163}" dt="2023-10-18T10:06:44.661" v="16" actId="47"/>
        <pc:sldMkLst>
          <pc:docMk/>
          <pc:sldMk cId="0" sldId="332"/>
        </pc:sldMkLst>
      </pc:sldChg>
      <pc:sldChg chg="add del">
        <pc:chgData name="Taavi Vaikjärv" userId="6dd9d94a-d55f-4c9f-95bd-ec2b9a32aa97" providerId="ADAL" clId="{34288BE3-1C76-45CD-97A4-4C319711D163}" dt="2023-10-18T10:06:44.661" v="16" actId="47"/>
        <pc:sldMkLst>
          <pc:docMk/>
          <pc:sldMk cId="0" sldId="333"/>
        </pc:sldMkLst>
      </pc:sldChg>
      <pc:sldChg chg="add del">
        <pc:chgData name="Taavi Vaikjärv" userId="6dd9d94a-d55f-4c9f-95bd-ec2b9a32aa97" providerId="ADAL" clId="{34288BE3-1C76-45CD-97A4-4C319711D163}" dt="2023-10-18T10:06:44.661" v="16" actId="47"/>
        <pc:sldMkLst>
          <pc:docMk/>
          <pc:sldMk cId="370464810" sldId="336"/>
        </pc:sldMkLst>
      </pc:sldChg>
      <pc:sldChg chg="add del">
        <pc:chgData name="Taavi Vaikjärv" userId="6dd9d94a-d55f-4c9f-95bd-ec2b9a32aa97" providerId="ADAL" clId="{34288BE3-1C76-45CD-97A4-4C319711D163}" dt="2023-10-18T10:06:44.661" v="16" actId="47"/>
        <pc:sldMkLst>
          <pc:docMk/>
          <pc:sldMk cId="2351926832" sldId="337"/>
        </pc:sldMkLst>
      </pc:sldChg>
      <pc:sldChg chg="add del">
        <pc:chgData name="Taavi Vaikjärv" userId="6dd9d94a-d55f-4c9f-95bd-ec2b9a32aa97" providerId="ADAL" clId="{34288BE3-1C76-45CD-97A4-4C319711D163}" dt="2023-10-18T10:06:44.661" v="16" actId="47"/>
        <pc:sldMkLst>
          <pc:docMk/>
          <pc:sldMk cId="3569043210" sldId="338"/>
        </pc:sldMkLst>
      </pc:sldChg>
      <pc:sldChg chg="add del">
        <pc:chgData name="Taavi Vaikjärv" userId="6dd9d94a-d55f-4c9f-95bd-ec2b9a32aa97" providerId="ADAL" clId="{34288BE3-1C76-45CD-97A4-4C319711D163}" dt="2023-10-18T10:06:44.661" v="16" actId="47"/>
        <pc:sldMkLst>
          <pc:docMk/>
          <pc:sldMk cId="387789865" sldId="339"/>
        </pc:sldMkLst>
      </pc:sldChg>
      <pc:sldChg chg="add del">
        <pc:chgData name="Taavi Vaikjärv" userId="6dd9d94a-d55f-4c9f-95bd-ec2b9a32aa97" providerId="ADAL" clId="{34288BE3-1C76-45CD-97A4-4C319711D163}" dt="2023-10-18T10:06:44.661" v="16" actId="47"/>
        <pc:sldMkLst>
          <pc:docMk/>
          <pc:sldMk cId="1506247202" sldId="340"/>
        </pc:sldMkLst>
      </pc:sldChg>
      <pc:sldChg chg="addSp modSp add del mod">
        <pc:chgData name="Taavi Vaikjärv" userId="6dd9d94a-d55f-4c9f-95bd-ec2b9a32aa97" providerId="ADAL" clId="{34288BE3-1C76-45CD-97A4-4C319711D163}" dt="2023-10-18T10:06:27.862" v="15" actId="47"/>
        <pc:sldMkLst>
          <pc:docMk/>
          <pc:sldMk cId="2983100960" sldId="344"/>
        </pc:sldMkLst>
        <pc:spChg chg="add mod">
          <ac:chgData name="Taavi Vaikjärv" userId="6dd9d94a-d55f-4c9f-95bd-ec2b9a32aa97" providerId="ADAL" clId="{34288BE3-1C76-45CD-97A4-4C319711D163}" dt="2023-10-18T06:56:43.815" v="13" actId="6549"/>
          <ac:spMkLst>
            <pc:docMk/>
            <pc:sldMk cId="2983100960" sldId="344"/>
            <ac:spMk id="8" creationId="{1A5A706C-0F71-D662-6074-3E150CDF0DCE}"/>
          </ac:spMkLst>
        </pc:spChg>
        <pc:picChg chg="mod">
          <ac:chgData name="Taavi Vaikjärv" userId="6dd9d94a-d55f-4c9f-95bd-ec2b9a32aa97" providerId="ADAL" clId="{34288BE3-1C76-45CD-97A4-4C319711D163}" dt="2023-10-18T06:55:00.421" v="5" actId="1076"/>
          <ac:picMkLst>
            <pc:docMk/>
            <pc:sldMk cId="2983100960" sldId="344"/>
            <ac:picMk id="6" creationId="{24A19FE9-0ADF-BCF6-6562-942368F44B17}"/>
          </ac:picMkLst>
        </pc:picChg>
      </pc:sldChg>
      <pc:sldChg chg="modSp mod">
        <pc:chgData name="Taavi Vaikjärv" userId="6dd9d94a-d55f-4c9f-95bd-ec2b9a32aa97" providerId="ADAL" clId="{34288BE3-1C76-45CD-97A4-4C319711D163}" dt="2023-10-19T11:55:09.623" v="19" actId="1076"/>
        <pc:sldMkLst>
          <pc:docMk/>
          <pc:sldMk cId="3789683239" sldId="345"/>
        </pc:sldMkLst>
        <pc:spChg chg="mod">
          <ac:chgData name="Taavi Vaikjärv" userId="6dd9d94a-d55f-4c9f-95bd-ec2b9a32aa97" providerId="ADAL" clId="{34288BE3-1C76-45CD-97A4-4C319711D163}" dt="2023-10-19T11:55:09.623" v="19" actId="1076"/>
          <ac:spMkLst>
            <pc:docMk/>
            <pc:sldMk cId="3789683239" sldId="345"/>
            <ac:spMk id="6" creationId="{7EFABAE3-330E-0F77-9260-17C04E56A8DA}"/>
          </ac:spMkLst>
        </pc:spChg>
      </pc:sldChg>
      <pc:sldChg chg="del">
        <pc:chgData name="Taavi Vaikjärv" userId="6dd9d94a-d55f-4c9f-95bd-ec2b9a32aa97" providerId="ADAL" clId="{34288BE3-1C76-45CD-97A4-4C319711D163}" dt="2023-10-18T06:54:16.548" v="2" actId="47"/>
        <pc:sldMkLst>
          <pc:docMk/>
          <pc:sldMk cId="3095838019" sldId="347"/>
        </pc:sldMkLst>
      </pc:sldChg>
      <pc:sldChg chg="del">
        <pc:chgData name="Taavi Vaikjärv" userId="6dd9d94a-d55f-4c9f-95bd-ec2b9a32aa97" providerId="ADAL" clId="{34288BE3-1C76-45CD-97A4-4C319711D163}" dt="2023-10-18T06:53:57.784" v="1" actId="47"/>
        <pc:sldMkLst>
          <pc:docMk/>
          <pc:sldMk cId="2514362825" sldId="348"/>
        </pc:sldMkLst>
      </pc:sldChg>
      <pc:sldChg chg="del">
        <pc:chgData name="Taavi Vaikjärv" userId="6dd9d94a-d55f-4c9f-95bd-ec2b9a32aa97" providerId="ADAL" clId="{34288BE3-1C76-45CD-97A4-4C319711D163}" dt="2023-10-19T11:57:37.937" v="166" actId="47"/>
        <pc:sldMkLst>
          <pc:docMk/>
          <pc:sldMk cId="2200894422" sldId="349"/>
        </pc:sldMkLst>
      </pc:sldChg>
      <pc:sldChg chg="addSp delSp modSp mod">
        <pc:chgData name="Taavi Vaikjärv" userId="6dd9d94a-d55f-4c9f-95bd-ec2b9a32aa97" providerId="ADAL" clId="{34288BE3-1C76-45CD-97A4-4C319711D163}" dt="2023-10-19T11:57:31.677" v="165" actId="14100"/>
        <pc:sldMkLst>
          <pc:docMk/>
          <pc:sldMk cId="2667392313" sldId="350"/>
        </pc:sldMkLst>
        <pc:spChg chg="mod">
          <ac:chgData name="Taavi Vaikjärv" userId="6dd9d94a-d55f-4c9f-95bd-ec2b9a32aa97" providerId="ADAL" clId="{34288BE3-1C76-45CD-97A4-4C319711D163}" dt="2023-10-19T11:56:05.871" v="72" actId="14100"/>
          <ac:spMkLst>
            <pc:docMk/>
            <pc:sldMk cId="2667392313" sldId="350"/>
            <ac:spMk id="3" creationId="{25460AFE-8DF6-71AF-F45D-FC6D00428A41}"/>
          </ac:spMkLst>
        </pc:spChg>
        <pc:spChg chg="add del mod">
          <ac:chgData name="Taavi Vaikjärv" userId="6dd9d94a-d55f-4c9f-95bd-ec2b9a32aa97" providerId="ADAL" clId="{34288BE3-1C76-45CD-97A4-4C319711D163}" dt="2023-10-19T11:56:27.339" v="82" actId="478"/>
          <ac:spMkLst>
            <pc:docMk/>
            <pc:sldMk cId="2667392313" sldId="350"/>
            <ac:spMk id="4" creationId="{5F5206A4-FACC-5C9F-630E-824269C6BA8D}"/>
          </ac:spMkLst>
        </pc:spChg>
        <pc:spChg chg="del">
          <ac:chgData name="Taavi Vaikjärv" userId="6dd9d94a-d55f-4c9f-95bd-ec2b9a32aa97" providerId="ADAL" clId="{34288BE3-1C76-45CD-97A4-4C319711D163}" dt="2023-10-19T11:55:16.821" v="20" actId="478"/>
          <ac:spMkLst>
            <pc:docMk/>
            <pc:sldMk cId="2667392313" sldId="350"/>
            <ac:spMk id="5" creationId="{1FD86676-6A61-1E1D-5663-5AFF90618FBA}"/>
          </ac:spMkLst>
        </pc:spChg>
        <pc:spChg chg="add mod">
          <ac:chgData name="Taavi Vaikjärv" userId="6dd9d94a-d55f-4c9f-95bd-ec2b9a32aa97" providerId="ADAL" clId="{34288BE3-1C76-45CD-97A4-4C319711D163}" dt="2023-10-19T11:57:31.677" v="165" actId="14100"/>
          <ac:spMkLst>
            <pc:docMk/>
            <pc:sldMk cId="2667392313" sldId="350"/>
            <ac:spMk id="6" creationId="{3DC230D9-614C-9465-9833-C2EEB387CE07}"/>
          </ac:spMkLst>
        </pc:spChg>
      </pc:sldChg>
      <pc:sldChg chg="del">
        <pc:chgData name="Taavi Vaikjärv" userId="6dd9d94a-d55f-4c9f-95bd-ec2b9a32aa97" providerId="ADAL" clId="{34288BE3-1C76-45CD-97A4-4C319711D163}" dt="2023-10-18T06:53:48.603" v="0" actId="47"/>
        <pc:sldMkLst>
          <pc:docMk/>
          <pc:sldMk cId="3340877774" sldId="35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aslaid ar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3" t="21094" r="-1" b="21589"/>
          <a:stretch/>
        </p:blipFill>
        <p:spPr>
          <a:xfrm>
            <a:off x="-15499" y="-23247"/>
            <a:ext cx="12207498" cy="4940618"/>
          </a:xfrm>
          <a:prstGeom prst="rect">
            <a:avLst/>
          </a:prstGeom>
        </p:spPr>
      </p:pic>
      <p:grpSp>
        <p:nvGrpSpPr>
          <p:cNvPr id="9" name="Group 8"/>
          <p:cNvGrpSpPr/>
          <p:nvPr userDrawn="1"/>
        </p:nvGrpSpPr>
        <p:grpSpPr>
          <a:xfrm>
            <a:off x="-1" y="1965075"/>
            <a:ext cx="12192000" cy="4892925"/>
            <a:chOff x="-1" y="1965075"/>
            <a:chExt cx="12192000" cy="4892925"/>
          </a:xfrm>
        </p:grpSpPr>
        <p:sp>
          <p:nvSpPr>
            <p:cNvPr id="10" name="Freeform 9"/>
            <p:cNvSpPr/>
            <p:nvPr userDrawn="1"/>
          </p:nvSpPr>
          <p:spPr>
            <a:xfrm>
              <a:off x="-1" y="3312687"/>
              <a:ext cx="12192000" cy="3545313"/>
            </a:xfrm>
            <a:custGeom>
              <a:avLst/>
              <a:gdLst>
                <a:gd name="connsiteX0" fmla="*/ 986101 w 12192000"/>
                <a:gd name="connsiteY0" fmla="*/ 0 h 3545313"/>
                <a:gd name="connsiteX1" fmla="*/ 12192000 w 12192000"/>
                <a:gd name="connsiteY1" fmla="*/ 0 h 3545313"/>
                <a:gd name="connsiteX2" fmla="*/ 12192000 w 12192000"/>
                <a:gd name="connsiteY2" fmla="*/ 510802 h 3545313"/>
                <a:gd name="connsiteX3" fmla="*/ 12192000 w 12192000"/>
                <a:gd name="connsiteY3" fmla="*/ 1543258 h 3545313"/>
                <a:gd name="connsiteX4" fmla="*/ 12192000 w 12192000"/>
                <a:gd name="connsiteY4" fmla="*/ 3545313 h 3545313"/>
                <a:gd name="connsiteX5" fmla="*/ 986101 w 12192000"/>
                <a:gd name="connsiteY5" fmla="*/ 3545313 h 3545313"/>
                <a:gd name="connsiteX6" fmla="*/ 475299 w 12192000"/>
                <a:gd name="connsiteY6" fmla="*/ 3545313 h 3545313"/>
                <a:gd name="connsiteX7" fmla="*/ 0 w 12192000"/>
                <a:gd name="connsiteY7" fmla="*/ 3545313 h 3545313"/>
                <a:gd name="connsiteX8" fmla="*/ 0 w 12192000"/>
                <a:gd name="connsiteY8" fmla="*/ 1543258 h 3545313"/>
                <a:gd name="connsiteX9" fmla="*/ 475299 w 12192000"/>
                <a:gd name="connsiteY9" fmla="*/ 1543258 h 3545313"/>
                <a:gd name="connsiteX10" fmla="*/ 475299 w 12192000"/>
                <a:gd name="connsiteY10" fmla="*/ 510802 h 3545313"/>
                <a:gd name="connsiteX11" fmla="*/ 986101 w 12192000"/>
                <a:gd name="connsiteY11" fmla="*/ 510802 h 3545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192000" h="3545313">
                  <a:moveTo>
                    <a:pt x="986101" y="0"/>
                  </a:moveTo>
                  <a:lnTo>
                    <a:pt x="12192000" y="0"/>
                  </a:lnTo>
                  <a:lnTo>
                    <a:pt x="12192000" y="510802"/>
                  </a:lnTo>
                  <a:lnTo>
                    <a:pt x="12192000" y="1543258"/>
                  </a:lnTo>
                  <a:lnTo>
                    <a:pt x="12192000" y="3545313"/>
                  </a:lnTo>
                  <a:lnTo>
                    <a:pt x="986101" y="3545313"/>
                  </a:lnTo>
                  <a:lnTo>
                    <a:pt x="475299" y="3545313"/>
                  </a:lnTo>
                  <a:lnTo>
                    <a:pt x="0" y="3545313"/>
                  </a:lnTo>
                  <a:lnTo>
                    <a:pt x="0" y="1543258"/>
                  </a:lnTo>
                  <a:lnTo>
                    <a:pt x="475299" y="1543258"/>
                  </a:lnTo>
                  <a:lnTo>
                    <a:pt x="475299" y="510802"/>
                  </a:lnTo>
                  <a:lnTo>
                    <a:pt x="986101" y="51080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13" name="Picture 3" descr="C:\Users\ipihu\Desktop\logo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6800" y="1965075"/>
              <a:ext cx="2449513" cy="1371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7" name="Picture 3" descr="C:\Users\ipihu\Desktop\logo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1966097"/>
            <a:ext cx="244951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0" y="-992188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1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942276" y="4472120"/>
            <a:ext cx="8892396" cy="85287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1" i="0" cap="all" baseline="0">
                <a:solidFill>
                  <a:schemeClr val="accent3"/>
                </a:solidFill>
                <a:latin typeface="Verdana" charset="0"/>
              </a:defRPr>
            </a:lvl1pPr>
          </a:lstStyle>
          <a:p>
            <a:r>
              <a:rPr lang="et-EE" sz="3600" dirty="0"/>
              <a:t>Presentatsiooni Pealkiri</a:t>
            </a:r>
            <a:endParaRPr lang="et-EE" sz="3600" dirty="0">
              <a:solidFill>
                <a:schemeClr val="accent1"/>
              </a:solidFill>
            </a:endParaRP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964578" y="5791200"/>
            <a:ext cx="4738535" cy="78274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t-EE" sz="1800" dirty="0"/>
              <a:t>Nimi </a:t>
            </a:r>
            <a:r>
              <a:rPr lang="et-EE" sz="1800" dirty="0" err="1"/>
              <a:t>Nimeste</a:t>
            </a:r>
            <a:br>
              <a:rPr lang="et-EE" sz="1800" dirty="0"/>
            </a:br>
            <a:r>
              <a:rPr lang="et-EE" sz="1800" dirty="0"/>
              <a:t>Teaduskond / instituut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err="1"/>
              <a:t>Tallinna</a:t>
            </a:r>
            <a:r>
              <a:rPr lang="en-US" sz="1800" dirty="0"/>
              <a:t> </a:t>
            </a:r>
            <a:r>
              <a:rPr lang="en-US" sz="1800" dirty="0" err="1"/>
              <a:t>Tehnikaülikool</a:t>
            </a:r>
            <a:endParaRPr lang="et-EE" sz="1800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656883" y="6257244"/>
            <a:ext cx="2674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t-EE" dirty="0" err="1">
                <a:solidFill>
                  <a:srgbClr val="332B60"/>
                </a:solidFill>
                <a:latin typeface="+mn-lt"/>
              </a:rPr>
              <a:t>pp.kk.aaaa</a:t>
            </a:r>
            <a:endParaRPr lang="et-EE" dirty="0">
              <a:solidFill>
                <a:srgbClr val="332B60"/>
              </a:solidFill>
              <a:latin typeface="+mn-lt"/>
            </a:endParaRPr>
          </a:p>
        </p:txBody>
      </p:sp>
      <p:sp>
        <p:nvSpPr>
          <p:cNvPr id="16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942276" y="4961733"/>
            <a:ext cx="8892396" cy="48142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1" i="0" cap="all" baseline="0">
                <a:solidFill>
                  <a:schemeClr val="accent3"/>
                </a:solidFill>
                <a:latin typeface="Verdana" charset="0"/>
              </a:defRPr>
            </a:lvl1pPr>
          </a:lstStyle>
          <a:p>
            <a:r>
              <a:rPr lang="et-EE" sz="3600" dirty="0">
                <a:solidFill>
                  <a:schemeClr val="accent1"/>
                </a:solidFill>
              </a:rPr>
              <a:t>vajadusel kahel real</a:t>
            </a:r>
          </a:p>
        </p:txBody>
      </p:sp>
    </p:spTree>
    <p:extLst>
      <p:ext uri="{BB962C8B-B14F-4D97-AF65-F5344CB8AC3E}">
        <p14:creationId xmlns:p14="http://schemas.microsoft.com/office/powerpoint/2010/main" val="1230182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5" y="549275"/>
            <a:ext cx="10656886" cy="844415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cap="all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</a:t>
            </a:r>
          </a:p>
          <a:p>
            <a:pPr lvl="0"/>
            <a:r>
              <a:rPr lang="et-EE" dirty="0"/>
              <a:t>Vajadusel kahel real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2171700" y="1628775"/>
            <a:ext cx="8964612" cy="627315"/>
          </a:xfrm>
          <a:prstGeom prst="rect">
            <a:avLst/>
          </a:prstGeom>
        </p:spPr>
        <p:txBody>
          <a:bodyPr lIns="0" tIns="0" rIns="0" bIns="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 tekstilaade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2171700" y="2491176"/>
            <a:ext cx="8964611" cy="3277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1pPr>
          </a:lstStyle>
          <a:p>
            <a:pPr lvl="0"/>
            <a:r>
              <a:rPr lang="et-EE" noProof="0" dirty="0"/>
              <a:t>Pildi lisamiseks klõpsake ikooni</a:t>
            </a:r>
            <a:endParaRPr lang="en-US" noProof="0" dirty="0"/>
          </a:p>
        </p:txBody>
      </p:sp>
      <p:sp>
        <p:nvSpPr>
          <p:cNvPr id="5" name="Text Placeholder 1"/>
          <p:cNvSpPr txBox="1">
            <a:spLocks/>
          </p:cNvSpPr>
          <p:nvPr userDrawn="1"/>
        </p:nvSpPr>
        <p:spPr>
          <a:xfrm>
            <a:off x="1836653" y="5972632"/>
            <a:ext cx="2761100" cy="17513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kern="1200" cap="all" baseline="0">
                <a:solidFill>
                  <a:schemeClr val="accent2"/>
                </a:solidFill>
                <a:latin typeface="Verdana" charset="0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altLang="en-US" sz="1200" b="0" dirty="0"/>
              <a:t>TALLINNA TEHNIKAÜLIKOOL</a:t>
            </a:r>
            <a:endParaRPr lang="en-US" altLang="en-US" sz="1200" b="0" dirty="0"/>
          </a:p>
        </p:txBody>
      </p:sp>
      <p:cxnSp>
        <p:nvCxnSpPr>
          <p:cNvPr id="6" name="Straight Connector 8"/>
          <p:cNvCxnSpPr/>
          <p:nvPr userDrawn="1"/>
        </p:nvCxnSpPr>
        <p:spPr>
          <a:xfrm>
            <a:off x="1698624" y="5775158"/>
            <a:ext cx="0" cy="57008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3060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he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3" t="21094" r="-1" b="21589"/>
          <a:stretch/>
        </p:blipFill>
        <p:spPr>
          <a:xfrm>
            <a:off x="-15499" y="-23247"/>
            <a:ext cx="12207498" cy="4940618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-1" y="1965075"/>
            <a:ext cx="12192000" cy="4892925"/>
            <a:chOff x="-1" y="1965075"/>
            <a:chExt cx="12192000" cy="4892925"/>
          </a:xfrm>
        </p:grpSpPr>
        <p:sp>
          <p:nvSpPr>
            <p:cNvPr id="7" name="Freeform 6"/>
            <p:cNvSpPr/>
            <p:nvPr userDrawn="1"/>
          </p:nvSpPr>
          <p:spPr>
            <a:xfrm>
              <a:off x="-1" y="3312687"/>
              <a:ext cx="12192000" cy="3545313"/>
            </a:xfrm>
            <a:custGeom>
              <a:avLst/>
              <a:gdLst>
                <a:gd name="connsiteX0" fmla="*/ 986101 w 12192000"/>
                <a:gd name="connsiteY0" fmla="*/ 0 h 3545313"/>
                <a:gd name="connsiteX1" fmla="*/ 12192000 w 12192000"/>
                <a:gd name="connsiteY1" fmla="*/ 0 h 3545313"/>
                <a:gd name="connsiteX2" fmla="*/ 12192000 w 12192000"/>
                <a:gd name="connsiteY2" fmla="*/ 510802 h 3545313"/>
                <a:gd name="connsiteX3" fmla="*/ 12192000 w 12192000"/>
                <a:gd name="connsiteY3" fmla="*/ 1543258 h 3545313"/>
                <a:gd name="connsiteX4" fmla="*/ 12192000 w 12192000"/>
                <a:gd name="connsiteY4" fmla="*/ 3545313 h 3545313"/>
                <a:gd name="connsiteX5" fmla="*/ 986101 w 12192000"/>
                <a:gd name="connsiteY5" fmla="*/ 3545313 h 3545313"/>
                <a:gd name="connsiteX6" fmla="*/ 475299 w 12192000"/>
                <a:gd name="connsiteY6" fmla="*/ 3545313 h 3545313"/>
                <a:gd name="connsiteX7" fmla="*/ 0 w 12192000"/>
                <a:gd name="connsiteY7" fmla="*/ 3545313 h 3545313"/>
                <a:gd name="connsiteX8" fmla="*/ 0 w 12192000"/>
                <a:gd name="connsiteY8" fmla="*/ 1543258 h 3545313"/>
                <a:gd name="connsiteX9" fmla="*/ 475299 w 12192000"/>
                <a:gd name="connsiteY9" fmla="*/ 1543258 h 3545313"/>
                <a:gd name="connsiteX10" fmla="*/ 475299 w 12192000"/>
                <a:gd name="connsiteY10" fmla="*/ 510802 h 3545313"/>
                <a:gd name="connsiteX11" fmla="*/ 986101 w 12192000"/>
                <a:gd name="connsiteY11" fmla="*/ 510802 h 3545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192000" h="3545313">
                  <a:moveTo>
                    <a:pt x="986101" y="0"/>
                  </a:moveTo>
                  <a:lnTo>
                    <a:pt x="12192000" y="0"/>
                  </a:lnTo>
                  <a:lnTo>
                    <a:pt x="12192000" y="510802"/>
                  </a:lnTo>
                  <a:lnTo>
                    <a:pt x="12192000" y="1543258"/>
                  </a:lnTo>
                  <a:lnTo>
                    <a:pt x="12192000" y="3545313"/>
                  </a:lnTo>
                  <a:lnTo>
                    <a:pt x="986101" y="3545313"/>
                  </a:lnTo>
                  <a:lnTo>
                    <a:pt x="475299" y="3545313"/>
                  </a:lnTo>
                  <a:lnTo>
                    <a:pt x="0" y="3545313"/>
                  </a:lnTo>
                  <a:lnTo>
                    <a:pt x="0" y="1543258"/>
                  </a:lnTo>
                  <a:lnTo>
                    <a:pt x="475299" y="1543258"/>
                  </a:lnTo>
                  <a:lnTo>
                    <a:pt x="475299" y="510802"/>
                  </a:lnTo>
                  <a:lnTo>
                    <a:pt x="986101" y="51080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8" name="Picture 3" descr="C:\Users\ipihu\Desktop\logo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6800" y="1965075"/>
              <a:ext cx="2449513" cy="1371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982403" y="4797922"/>
            <a:ext cx="10159444" cy="199612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1" cap="all" baseline="0">
                <a:solidFill>
                  <a:schemeClr val="accent3"/>
                </a:solidFill>
                <a:latin typeface="Verdana" charset="0"/>
              </a:defRPr>
            </a:lvl1pPr>
            <a:lvl2pPr marL="0" indent="0">
              <a:spcBef>
                <a:spcPts val="1000"/>
              </a:spcBef>
              <a:buFontTx/>
              <a:buNone/>
              <a:defRPr sz="1600" b="0">
                <a:solidFill>
                  <a:schemeClr val="accent2"/>
                </a:solidFill>
              </a:defRPr>
            </a:lvl2pPr>
          </a:lstStyle>
          <a:p>
            <a:r>
              <a:rPr lang="et-EE" altLang="en-US" sz="2900" dirty="0" err="1">
                <a:solidFill>
                  <a:schemeClr val="tx2"/>
                </a:solidFill>
              </a:rPr>
              <a:t>VaheSLAIDI</a:t>
            </a:r>
            <a:r>
              <a:rPr lang="et-EE" altLang="en-US" sz="2900" dirty="0">
                <a:solidFill>
                  <a:schemeClr val="tx2"/>
                </a:solidFill>
              </a:rPr>
              <a:t> pealkiri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t-EE" altLang="en-US" sz="2900" dirty="0">
                <a:solidFill>
                  <a:schemeClr val="accent1"/>
                </a:solidFill>
              </a:rPr>
              <a:t>Vajadusel ka KAHEL või kolmel REAL</a:t>
            </a:r>
            <a:endParaRPr lang="en-US" altLang="en-US" sz="29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34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imane 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3" t="21094" r="-1" b="21589"/>
          <a:stretch/>
        </p:blipFill>
        <p:spPr>
          <a:xfrm>
            <a:off x="-15499" y="-23247"/>
            <a:ext cx="12207498" cy="4940618"/>
          </a:xfrm>
          <a:prstGeom prst="rect">
            <a:avLst/>
          </a:prstGeom>
        </p:spPr>
      </p:pic>
      <p:sp>
        <p:nvSpPr>
          <p:cNvPr id="15" name="Freeform 14"/>
          <p:cNvSpPr/>
          <p:nvPr userDrawn="1"/>
        </p:nvSpPr>
        <p:spPr>
          <a:xfrm>
            <a:off x="-1" y="3312687"/>
            <a:ext cx="12192000" cy="3545313"/>
          </a:xfrm>
          <a:custGeom>
            <a:avLst/>
            <a:gdLst>
              <a:gd name="connsiteX0" fmla="*/ 986101 w 12192000"/>
              <a:gd name="connsiteY0" fmla="*/ 0 h 3545313"/>
              <a:gd name="connsiteX1" fmla="*/ 12192000 w 12192000"/>
              <a:gd name="connsiteY1" fmla="*/ 0 h 3545313"/>
              <a:gd name="connsiteX2" fmla="*/ 12192000 w 12192000"/>
              <a:gd name="connsiteY2" fmla="*/ 510802 h 3545313"/>
              <a:gd name="connsiteX3" fmla="*/ 12192000 w 12192000"/>
              <a:gd name="connsiteY3" fmla="*/ 1543258 h 3545313"/>
              <a:gd name="connsiteX4" fmla="*/ 12192000 w 12192000"/>
              <a:gd name="connsiteY4" fmla="*/ 3545313 h 3545313"/>
              <a:gd name="connsiteX5" fmla="*/ 986101 w 12192000"/>
              <a:gd name="connsiteY5" fmla="*/ 3545313 h 3545313"/>
              <a:gd name="connsiteX6" fmla="*/ 475299 w 12192000"/>
              <a:gd name="connsiteY6" fmla="*/ 3545313 h 3545313"/>
              <a:gd name="connsiteX7" fmla="*/ 0 w 12192000"/>
              <a:gd name="connsiteY7" fmla="*/ 3545313 h 3545313"/>
              <a:gd name="connsiteX8" fmla="*/ 0 w 12192000"/>
              <a:gd name="connsiteY8" fmla="*/ 1543258 h 3545313"/>
              <a:gd name="connsiteX9" fmla="*/ 475299 w 12192000"/>
              <a:gd name="connsiteY9" fmla="*/ 1543258 h 3545313"/>
              <a:gd name="connsiteX10" fmla="*/ 475299 w 12192000"/>
              <a:gd name="connsiteY10" fmla="*/ 510802 h 3545313"/>
              <a:gd name="connsiteX11" fmla="*/ 986101 w 12192000"/>
              <a:gd name="connsiteY11" fmla="*/ 510802 h 3545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3545313">
                <a:moveTo>
                  <a:pt x="986101" y="0"/>
                </a:moveTo>
                <a:lnTo>
                  <a:pt x="12192000" y="0"/>
                </a:lnTo>
                <a:lnTo>
                  <a:pt x="12192000" y="510802"/>
                </a:lnTo>
                <a:lnTo>
                  <a:pt x="12192000" y="1543258"/>
                </a:lnTo>
                <a:lnTo>
                  <a:pt x="12192000" y="3545313"/>
                </a:lnTo>
                <a:lnTo>
                  <a:pt x="986101" y="3545313"/>
                </a:lnTo>
                <a:lnTo>
                  <a:pt x="475299" y="3545313"/>
                </a:lnTo>
                <a:lnTo>
                  <a:pt x="0" y="3545313"/>
                </a:lnTo>
                <a:lnTo>
                  <a:pt x="0" y="1543258"/>
                </a:lnTo>
                <a:lnTo>
                  <a:pt x="475299" y="1543258"/>
                </a:lnTo>
                <a:lnTo>
                  <a:pt x="475299" y="510802"/>
                </a:lnTo>
                <a:lnTo>
                  <a:pt x="986101" y="5108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93884" y="1958640"/>
            <a:ext cx="2447645" cy="1370681"/>
          </a:xfrm>
          <a:prstGeom prst="rect">
            <a:avLst/>
          </a:prstGeom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0" y="-992188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8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982403" y="4797922"/>
            <a:ext cx="10159444" cy="163897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1" cap="all" baseline="0">
                <a:solidFill>
                  <a:srgbClr val="332B60"/>
                </a:solidFill>
                <a:latin typeface="Verdana" charset="0"/>
              </a:defRPr>
            </a:lvl1pPr>
            <a:lvl2pPr marL="0" indent="0">
              <a:spcBef>
                <a:spcPts val="1000"/>
              </a:spcBef>
              <a:buFontTx/>
              <a:buNone/>
              <a:defRPr sz="1600" b="0">
                <a:solidFill>
                  <a:schemeClr val="accent2"/>
                </a:solidFill>
              </a:defRPr>
            </a:lvl2pPr>
          </a:lstStyle>
          <a:p>
            <a:r>
              <a:rPr lang="en-US" altLang="en-US" dirty="0"/>
              <a:t>TALLINN</a:t>
            </a:r>
            <a:r>
              <a:rPr lang="et-EE" altLang="en-US" dirty="0"/>
              <a:t>A</a:t>
            </a:r>
            <a:r>
              <a:rPr lang="en-US" altLang="en-US" dirty="0"/>
              <a:t> </a:t>
            </a:r>
            <a:r>
              <a:rPr lang="et-EE" altLang="en-US" dirty="0"/>
              <a:t>TEHNIKAÜLIKOOL</a:t>
            </a:r>
            <a:endParaRPr lang="en-US" altLang="en-US" dirty="0"/>
          </a:p>
          <a:p>
            <a:r>
              <a:rPr lang="en-US" altLang="en-US" sz="1700" b="0" cap="none" dirty="0" err="1">
                <a:solidFill>
                  <a:schemeClr val="accent2"/>
                </a:solidFill>
              </a:rPr>
              <a:t>Ehitajate</a:t>
            </a:r>
            <a:r>
              <a:rPr lang="en-US" altLang="en-US" sz="1700" b="0" cap="none" dirty="0">
                <a:solidFill>
                  <a:schemeClr val="accent2"/>
                </a:solidFill>
              </a:rPr>
              <a:t> </a:t>
            </a:r>
            <a:r>
              <a:rPr lang="et-EE" altLang="en-US" sz="1700" b="0" cap="none" dirty="0">
                <a:solidFill>
                  <a:schemeClr val="accent2"/>
                </a:solidFill>
              </a:rPr>
              <a:t>tee</a:t>
            </a:r>
            <a:r>
              <a:rPr lang="en-US" altLang="en-US" sz="1700" b="0" cap="none" dirty="0">
                <a:solidFill>
                  <a:schemeClr val="accent2"/>
                </a:solidFill>
              </a:rPr>
              <a:t> 5, 19086 Tallinn</a:t>
            </a:r>
            <a:r>
              <a:rPr lang="et-EE" altLang="en-US" sz="1700" b="0" cap="none" dirty="0">
                <a:solidFill>
                  <a:schemeClr val="accent2"/>
                </a:solidFill>
              </a:rPr>
              <a:t>, </a:t>
            </a:r>
          </a:p>
          <a:p>
            <a:r>
              <a:rPr lang="et-EE" altLang="en-US" sz="1700" b="0" cap="none" dirty="0">
                <a:solidFill>
                  <a:schemeClr val="accent2"/>
                </a:solidFill>
              </a:rPr>
              <a:t>Tel </a:t>
            </a:r>
            <a:r>
              <a:rPr lang="en-US" altLang="en-US" sz="1700" b="0" cap="none" dirty="0">
                <a:solidFill>
                  <a:schemeClr val="accent2"/>
                </a:solidFill>
              </a:rPr>
              <a:t>620 2002 (</a:t>
            </a:r>
            <a:r>
              <a:rPr lang="et-EE" altLang="en-US" sz="1700" b="0" cap="none" dirty="0">
                <a:solidFill>
                  <a:schemeClr val="accent2"/>
                </a:solidFill>
              </a:rPr>
              <a:t>E-R</a:t>
            </a:r>
            <a:r>
              <a:rPr lang="en-US" altLang="en-US" sz="1700" b="0" cap="none" dirty="0">
                <a:solidFill>
                  <a:schemeClr val="accent2"/>
                </a:solidFill>
              </a:rPr>
              <a:t> 8.30–</a:t>
            </a:r>
            <a:r>
              <a:rPr lang="et-EE" altLang="en-US" sz="1700" b="0" cap="none" dirty="0">
                <a:solidFill>
                  <a:schemeClr val="accent2"/>
                </a:solidFill>
              </a:rPr>
              <a:t>17</a:t>
            </a:r>
            <a:r>
              <a:rPr lang="en-US" altLang="en-US" sz="1700" b="0" cap="none" dirty="0">
                <a:solidFill>
                  <a:schemeClr val="accent2"/>
                </a:solidFill>
              </a:rPr>
              <a:t>.00</a:t>
            </a:r>
            <a:r>
              <a:rPr lang="et-EE" altLang="en-US" sz="1700" b="0" cap="none" dirty="0">
                <a:solidFill>
                  <a:schemeClr val="accent2"/>
                </a:solidFill>
              </a:rPr>
              <a:t>)</a:t>
            </a:r>
            <a:endParaRPr lang="en-US" altLang="en-US" sz="1700" cap="none" dirty="0">
              <a:solidFill>
                <a:schemeClr val="accent2"/>
              </a:solidFill>
            </a:endParaRPr>
          </a:p>
          <a:p>
            <a:r>
              <a:rPr lang="en-US" altLang="en-US" sz="1700" cap="none" dirty="0">
                <a:solidFill>
                  <a:schemeClr val="accent2"/>
                </a:solidFill>
                <a:latin typeface="Verdana" panose="020B0604030504040204" pitchFamily="34" charset="0"/>
              </a:rPr>
              <a:t>t</a:t>
            </a:r>
            <a:r>
              <a:rPr lang="et-EE" altLang="en-US" sz="1700" cap="none" dirty="0" err="1">
                <a:solidFill>
                  <a:schemeClr val="accent2"/>
                </a:solidFill>
                <a:latin typeface="Verdana" panose="020B0604030504040204" pitchFamily="34" charset="0"/>
              </a:rPr>
              <a:t>altech</a:t>
            </a:r>
            <a:r>
              <a:rPr lang="en-US" altLang="en-US" sz="1700" cap="none" dirty="0">
                <a:solidFill>
                  <a:schemeClr val="accent2"/>
                </a:solidFill>
                <a:latin typeface="Verdana" panose="020B0604030504040204" pitchFamily="34" charset="0"/>
              </a:rPr>
              <a:t>.</a:t>
            </a:r>
            <a:r>
              <a:rPr lang="en-US" altLang="en-US" sz="1700" cap="none" dirty="0" err="1">
                <a:solidFill>
                  <a:schemeClr val="accent2"/>
                </a:solidFill>
                <a:latin typeface="Verdana" panose="020B0604030504040204" pitchFamily="34" charset="0"/>
              </a:rPr>
              <a:t>ee</a:t>
            </a:r>
            <a:endParaRPr lang="en-US" altLang="en-US" sz="1700" cap="none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881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4" y="549275"/>
            <a:ext cx="10494517" cy="810888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cap="all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</a:t>
            </a:r>
          </a:p>
          <a:p>
            <a:pPr lvl="0"/>
            <a:r>
              <a:rPr lang="et-EE" dirty="0"/>
              <a:t>Vajadusel kahel real</a:t>
            </a:r>
            <a:endParaRPr lang="en-US" dirty="0"/>
          </a:p>
        </p:txBody>
      </p:sp>
      <p:sp>
        <p:nvSpPr>
          <p:cNvPr id="21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2171700" y="1628776"/>
            <a:ext cx="8802242" cy="4140200"/>
          </a:xfrm>
          <a:prstGeom prst="rect">
            <a:avLst/>
          </a:prstGeom>
        </p:spPr>
        <p:txBody>
          <a:bodyPr lIns="0" tIns="0" rIns="0" bIns="0"/>
          <a:lstStyle>
            <a:lvl1pPr marL="285750" marR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lang="en-US" altLang="en-US" sz="1800" smtClean="0">
                <a:solidFill>
                  <a:srgbClr val="332B60"/>
                </a:solidFill>
              </a:defRPr>
            </a:lvl1pPr>
            <a:lvl2pPr marL="742950" indent="-285750">
              <a:buClr>
                <a:srgbClr val="E4067E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2pPr>
            <a:lvl3pPr marL="120015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3pPr>
            <a:lvl4pPr>
              <a:defRPr sz="1800">
                <a:solidFill>
                  <a:srgbClr val="332B60"/>
                </a:solidFill>
              </a:defRPr>
            </a:lvl4pPr>
            <a:lvl5pPr marL="1771650" marR="0" indent="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5pPr>
            <a:lvl6pPr marL="25146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6pPr>
            <a:lvl7pPr>
              <a:defRPr sz="1800">
                <a:solidFill>
                  <a:srgbClr val="332B60"/>
                </a:solidFill>
              </a:defRPr>
            </a:lvl7pPr>
          </a:lstStyle>
          <a:p>
            <a:pPr>
              <a:buClr>
                <a:srgbClr val="E4067E"/>
              </a:buClr>
            </a:pP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Vivamus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hendrerit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.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Proin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dapibus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.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Praesent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ultrice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ces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nulla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sit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amet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lacus.</a:t>
            </a:r>
          </a:p>
          <a:p>
            <a:pPr lvl="1">
              <a:buClr>
                <a:srgbClr val="E4067E"/>
              </a:buClr>
              <a:buFont typeface="Wingdings" panose="05000000000000000000" pitchFamily="2" charset="2"/>
              <a:buChar char="§"/>
            </a:pPr>
            <a:r>
              <a:rPr lang="en-US" altLang="en-US" sz="1800" dirty="0" err="1">
                <a:solidFill>
                  <a:srgbClr val="332B60"/>
                </a:solidFill>
              </a:rPr>
              <a:t>Ut</a:t>
            </a:r>
            <a:r>
              <a:rPr lang="en-US" altLang="en-US" sz="1800" dirty="0">
                <a:solidFill>
                  <a:srgbClr val="332B60"/>
                </a:solidFill>
              </a:rPr>
              <a:t> vitae </a:t>
            </a:r>
            <a:r>
              <a:rPr lang="en-US" altLang="en-US" sz="1800" dirty="0" err="1">
                <a:solidFill>
                  <a:srgbClr val="332B60"/>
                </a:solidFill>
              </a:rPr>
              <a:t>nunc</a:t>
            </a:r>
            <a:r>
              <a:rPr lang="en-US" altLang="en-US" sz="1800" dirty="0">
                <a:solidFill>
                  <a:srgbClr val="332B60"/>
                </a:solidFill>
              </a:rPr>
              <a:t> non </a:t>
            </a:r>
            <a:r>
              <a:rPr lang="en-US" altLang="en-US" sz="1800" dirty="0" err="1">
                <a:solidFill>
                  <a:srgbClr val="332B60"/>
                </a:solidFill>
              </a:rPr>
              <a:t>pede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tristique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sagittis</a:t>
            </a:r>
            <a:r>
              <a:rPr lang="en-US" altLang="en-US" sz="1800" dirty="0">
                <a:solidFill>
                  <a:srgbClr val="332B60"/>
                </a:solidFill>
              </a:rPr>
              <a:t>. </a:t>
            </a:r>
            <a:r>
              <a:rPr lang="en-US" altLang="en-US" sz="1800" dirty="0" err="1">
                <a:solidFill>
                  <a:srgbClr val="332B60"/>
                </a:solidFill>
              </a:rPr>
              <a:t>Aliquam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imperdiet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elit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vel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justo</a:t>
            </a:r>
            <a:r>
              <a:rPr lang="en-US" altLang="en-US" sz="1800" dirty="0">
                <a:solidFill>
                  <a:srgbClr val="332B60"/>
                </a:solidFill>
              </a:rPr>
              <a:t>. </a:t>
            </a:r>
          </a:p>
          <a:p>
            <a:pPr lvl="2">
              <a:buClr>
                <a:srgbClr val="E4067E"/>
              </a:buClr>
              <a:buFont typeface="Wingdings" panose="05000000000000000000" pitchFamily="2" charset="2"/>
              <a:buChar char="§"/>
            </a:pPr>
            <a:r>
              <a:rPr lang="en-US" altLang="en-US" sz="1800" dirty="0" err="1">
                <a:solidFill>
                  <a:srgbClr val="332B60"/>
                </a:solidFill>
              </a:rPr>
              <a:t>Quisque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porttitor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imperiandiet</a:t>
            </a:r>
            <a:r>
              <a:rPr lang="en-US" altLang="en-US" sz="1800" dirty="0">
                <a:solidFill>
                  <a:srgbClr val="332B60"/>
                </a:solidFill>
              </a:rPr>
              <a:t> qua.</a:t>
            </a:r>
          </a:p>
          <a:p>
            <a:pPr lvl="3">
              <a:buClr>
                <a:srgbClr val="E4067E"/>
              </a:buClr>
              <a:buFont typeface="Wingdings" panose="05000000000000000000" pitchFamily="2" charset="2"/>
              <a:buChar char="§"/>
            </a:pPr>
            <a:r>
              <a:rPr lang="en-US" altLang="en-US" dirty="0" err="1">
                <a:solidFill>
                  <a:srgbClr val="332B60"/>
                </a:solidFill>
              </a:rPr>
              <a:t>Phasellus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vel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lectus</a:t>
            </a:r>
            <a:r>
              <a:rPr lang="en-US" altLang="en-US" dirty="0">
                <a:solidFill>
                  <a:srgbClr val="332B60"/>
                </a:solidFill>
              </a:rPr>
              <a:t> at </a:t>
            </a:r>
            <a:r>
              <a:rPr lang="en-US" altLang="en-US" dirty="0" err="1">
                <a:solidFill>
                  <a:srgbClr val="332B60"/>
                </a:solidFill>
              </a:rPr>
              <a:t>orci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ornare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ultrices</a:t>
            </a:r>
            <a:r>
              <a:rPr lang="en-US" altLang="en-US" dirty="0">
                <a:solidFill>
                  <a:srgbClr val="332B60"/>
                </a:solidFill>
              </a:rPr>
              <a:t>. Viva </a:t>
            </a:r>
            <a:r>
              <a:rPr lang="en-US" altLang="en-US" dirty="0" err="1">
                <a:solidFill>
                  <a:srgbClr val="332B60"/>
                </a:solidFill>
              </a:rPr>
              <a:t>etmus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justo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est</a:t>
            </a:r>
            <a:r>
              <a:rPr lang="en-US" altLang="en-US" dirty="0">
                <a:solidFill>
                  <a:srgbClr val="332B60"/>
                </a:solidFill>
              </a:rPr>
              <a:t>, </a:t>
            </a:r>
            <a:r>
              <a:rPr lang="en-US" altLang="en-US" dirty="0" err="1">
                <a:solidFill>
                  <a:srgbClr val="332B60"/>
                </a:solidFill>
              </a:rPr>
              <a:t>vulputate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eu</a:t>
            </a:r>
            <a:r>
              <a:rPr lang="et-EE" altLang="en-US" dirty="0">
                <a:solidFill>
                  <a:srgbClr val="332B60"/>
                </a:solidFill>
              </a:rPr>
              <a:t>.</a:t>
            </a:r>
          </a:p>
          <a:p>
            <a:pPr lvl="4">
              <a:buClr>
                <a:srgbClr val="E4067E"/>
              </a:buClr>
              <a:buFont typeface="Wingdings" panose="05000000000000000000" pitchFamily="2" charset="2"/>
              <a:buChar char="§"/>
            </a:pPr>
            <a:r>
              <a:rPr lang="en-US" altLang="en-US" dirty="0" err="1">
                <a:solidFill>
                  <a:srgbClr val="332B60"/>
                </a:solidFill>
              </a:rPr>
              <a:t>Phasellus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vel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lectus</a:t>
            </a:r>
            <a:r>
              <a:rPr lang="en-US" altLang="en-US" dirty="0">
                <a:solidFill>
                  <a:srgbClr val="332B60"/>
                </a:solidFill>
              </a:rPr>
              <a:t> at </a:t>
            </a:r>
            <a:r>
              <a:rPr lang="en-US" altLang="en-US" dirty="0" err="1">
                <a:solidFill>
                  <a:srgbClr val="332B60"/>
                </a:solidFill>
              </a:rPr>
              <a:t>orci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ornare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ultrices</a:t>
            </a:r>
            <a:r>
              <a:rPr lang="en-US" altLang="en-US" dirty="0">
                <a:solidFill>
                  <a:srgbClr val="332B60"/>
                </a:solidFill>
              </a:rPr>
              <a:t>. Viva </a:t>
            </a:r>
            <a:r>
              <a:rPr lang="en-US" altLang="en-US" dirty="0" err="1">
                <a:solidFill>
                  <a:srgbClr val="332B60"/>
                </a:solidFill>
              </a:rPr>
              <a:t>etmus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justo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est</a:t>
            </a:r>
            <a:r>
              <a:rPr lang="en-US" altLang="en-US" dirty="0">
                <a:solidFill>
                  <a:srgbClr val="332B60"/>
                </a:solidFill>
              </a:rPr>
              <a:t>, </a:t>
            </a:r>
            <a:r>
              <a:rPr lang="en-US" altLang="en-US" dirty="0" err="1">
                <a:solidFill>
                  <a:srgbClr val="332B60"/>
                </a:solidFill>
              </a:rPr>
              <a:t>vulputate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eu</a:t>
            </a:r>
            <a:r>
              <a:rPr lang="et-EE" altLang="en-US" dirty="0">
                <a:solidFill>
                  <a:srgbClr val="332B60"/>
                </a:solidFill>
              </a:rPr>
              <a:t>.</a:t>
            </a:r>
          </a:p>
          <a:p>
            <a:pPr lvl="5">
              <a:buClr>
                <a:srgbClr val="E4067E"/>
              </a:buClr>
              <a:buFont typeface="Wingdings" panose="05000000000000000000" pitchFamily="2" charset="2"/>
              <a:buChar char="§"/>
            </a:pPr>
            <a:r>
              <a:rPr lang="en-US" altLang="en-US" dirty="0" err="1">
                <a:solidFill>
                  <a:srgbClr val="332B60"/>
                </a:solidFill>
              </a:rPr>
              <a:t>Phasellus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vel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lectus</a:t>
            </a:r>
            <a:r>
              <a:rPr lang="en-US" altLang="en-US" dirty="0">
                <a:solidFill>
                  <a:srgbClr val="332B60"/>
                </a:solidFill>
              </a:rPr>
              <a:t> at </a:t>
            </a:r>
            <a:r>
              <a:rPr lang="en-US" altLang="en-US" dirty="0" err="1">
                <a:solidFill>
                  <a:srgbClr val="332B60"/>
                </a:solidFill>
              </a:rPr>
              <a:t>orci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ornare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ultrices</a:t>
            </a:r>
            <a:r>
              <a:rPr lang="en-US" altLang="en-US" dirty="0">
                <a:solidFill>
                  <a:srgbClr val="332B60"/>
                </a:solidFill>
              </a:rPr>
              <a:t>. Viva </a:t>
            </a:r>
            <a:r>
              <a:rPr lang="en-US" altLang="en-US" dirty="0" err="1">
                <a:solidFill>
                  <a:srgbClr val="332B60"/>
                </a:solidFill>
              </a:rPr>
              <a:t>etmus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justo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est</a:t>
            </a:r>
            <a:r>
              <a:rPr lang="en-US" altLang="en-US" dirty="0">
                <a:solidFill>
                  <a:srgbClr val="332B60"/>
                </a:solidFill>
              </a:rPr>
              <a:t>, </a:t>
            </a:r>
            <a:r>
              <a:rPr lang="en-US" altLang="en-US" dirty="0" err="1">
                <a:solidFill>
                  <a:srgbClr val="332B60"/>
                </a:solidFill>
              </a:rPr>
              <a:t>vulputate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eu</a:t>
            </a:r>
            <a:r>
              <a:rPr lang="et-EE" altLang="en-US" dirty="0">
                <a:solidFill>
                  <a:srgbClr val="332B60"/>
                </a:solidFill>
              </a:rPr>
              <a:t>.</a:t>
            </a:r>
            <a:endParaRPr lang="en-US" altLang="en-US" dirty="0">
              <a:solidFill>
                <a:srgbClr val="332B60"/>
              </a:solidFill>
            </a:endParaRPr>
          </a:p>
          <a:p>
            <a:pPr>
              <a:buClr>
                <a:srgbClr val="E4067E"/>
              </a:buClr>
            </a:pPr>
            <a:r>
              <a:rPr lang="et-EE" altLang="en-US" sz="1800" dirty="0">
                <a:solidFill>
                  <a:srgbClr val="332B60"/>
                </a:solidFill>
                <a:latin typeface="+mn-lt"/>
              </a:rPr>
              <a:t>B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ibendum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hendrerit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,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rutrum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ut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,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turpis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.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Sed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velit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. </a:t>
            </a:r>
          </a:p>
          <a:p>
            <a:pPr lvl="1">
              <a:buClr>
                <a:srgbClr val="E4067E"/>
              </a:buClr>
              <a:buFont typeface="Wingdings" panose="05000000000000000000" pitchFamily="2" charset="2"/>
              <a:buChar char="§"/>
            </a:pPr>
            <a:r>
              <a:rPr lang="en-US" altLang="en-US" sz="1800" dirty="0" err="1">
                <a:solidFill>
                  <a:srgbClr val="332B60"/>
                </a:solidFill>
              </a:rPr>
              <a:t>Sed</a:t>
            </a:r>
            <a:r>
              <a:rPr lang="en-US" altLang="en-US" sz="1800" dirty="0">
                <a:solidFill>
                  <a:srgbClr val="332B60"/>
                </a:solidFill>
              </a:rPr>
              <a:t> semper </a:t>
            </a:r>
            <a:r>
              <a:rPr lang="en-US" altLang="en-US" sz="1800" dirty="0" err="1">
                <a:solidFill>
                  <a:srgbClr val="332B60"/>
                </a:solidFill>
              </a:rPr>
              <a:t>augue</a:t>
            </a:r>
            <a:r>
              <a:rPr lang="en-US" altLang="en-US" sz="1800" dirty="0">
                <a:solidFill>
                  <a:srgbClr val="332B60"/>
                </a:solidFill>
              </a:rPr>
              <a:t>.</a:t>
            </a:r>
          </a:p>
          <a:p>
            <a:pPr marL="2514600" marR="0" lvl="5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lang="et-EE" dirty="0"/>
          </a:p>
          <a:p>
            <a:pPr marL="2057400" marR="0" lvl="4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lang="et-EE" dirty="0"/>
          </a:p>
          <a:p>
            <a:pPr lvl="2"/>
            <a:endParaRPr lang="et-EE" dirty="0"/>
          </a:p>
          <a:p>
            <a:pPr lvl="0"/>
            <a:endParaRPr lang="et-EE" dirty="0"/>
          </a:p>
        </p:txBody>
      </p:sp>
      <p:sp>
        <p:nvSpPr>
          <p:cNvPr id="4" name="Text Placeholder 1"/>
          <p:cNvSpPr txBox="1">
            <a:spLocks/>
          </p:cNvSpPr>
          <p:nvPr userDrawn="1"/>
        </p:nvSpPr>
        <p:spPr>
          <a:xfrm>
            <a:off x="1836653" y="5972632"/>
            <a:ext cx="2761100" cy="17513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kern="1200" cap="all" baseline="0">
                <a:solidFill>
                  <a:schemeClr val="accent2"/>
                </a:solidFill>
                <a:latin typeface="Verdana" charset="0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altLang="en-US" sz="1200" b="0" dirty="0"/>
              <a:t>TALLINNA TEHNIKAÜLIKOOL</a:t>
            </a:r>
            <a:endParaRPr lang="en-US" altLang="en-US" sz="1200" b="0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1698624" y="5775158"/>
            <a:ext cx="0" cy="57008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5558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1026">
          <p15:clr>
            <a:srgbClr val="FBAE40"/>
          </p15:clr>
        </p15:guide>
        <p15:guide id="3" pos="136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ja gra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5" y="549275"/>
            <a:ext cx="10494517" cy="80277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cap="all" baseline="0">
                <a:solidFill>
                  <a:srgbClr val="332B60"/>
                </a:solidFill>
                <a:latin typeface="Verdana" charset="0"/>
              </a:defRPr>
            </a:lvl1pPr>
            <a:lvl2pPr>
              <a:defRPr sz="2500"/>
            </a:lvl2pPr>
          </a:lstStyle>
          <a:p>
            <a:pPr lvl="0"/>
            <a:r>
              <a:rPr lang="et-EE" dirty="0"/>
              <a:t>Redigeeri juhtslaidi</a:t>
            </a:r>
          </a:p>
          <a:p>
            <a:pPr lvl="0"/>
            <a:r>
              <a:rPr lang="et-EE" dirty="0"/>
              <a:t>Vajadusel kahel real</a:t>
            </a:r>
            <a:endParaRPr lang="en-US" dirty="0"/>
          </a:p>
        </p:txBody>
      </p:sp>
      <p:sp>
        <p:nvSpPr>
          <p:cNvPr id="14" name="Chart Placeholder 13"/>
          <p:cNvSpPr>
            <a:spLocks noGrp="1"/>
          </p:cNvSpPr>
          <p:nvPr>
            <p:ph type="chart" sz="quarter" idx="15"/>
          </p:nvPr>
        </p:nvSpPr>
        <p:spPr>
          <a:xfrm>
            <a:off x="2183498" y="3244275"/>
            <a:ext cx="8790444" cy="2530883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1pPr>
          </a:lstStyle>
          <a:p>
            <a:pPr lvl="0"/>
            <a:r>
              <a:rPr lang="et-EE" noProof="0" dirty="0"/>
              <a:t>Diagrammi lisamiseks klõpsake ikooni</a:t>
            </a:r>
            <a:endParaRPr lang="en-US" noProof="0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2171700" y="2144993"/>
            <a:ext cx="8790444" cy="901807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lr>
                <a:srgbClr val="E4067E"/>
              </a:buClr>
              <a:buFont typeface="Wingdings" panose="05000000000000000000" pitchFamily="2" charset="2"/>
              <a:buChar char="§"/>
              <a:defRPr sz="1800" baseline="0">
                <a:solidFill>
                  <a:srgbClr val="332B60"/>
                </a:solidFill>
                <a:latin typeface="Verdana" charset="0"/>
              </a:defRPr>
            </a:lvl1pPr>
            <a:lvl2pPr marL="742950" indent="-285750">
              <a:buClr>
                <a:srgbClr val="E4067E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2pPr>
            <a:lvl3pPr marL="1143000" indent="-228600">
              <a:buClr>
                <a:srgbClr val="E4067E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3pPr>
            <a:lvl4pPr marL="1371600" indent="0">
              <a:buFont typeface="Verdana" panose="020B0604030504040204" pitchFamily="34" charset="0"/>
              <a:buNone/>
              <a:defRPr/>
            </a:lvl4pPr>
          </a:lstStyle>
          <a:p>
            <a:pPr lvl="0"/>
            <a:r>
              <a:rPr lang="et-EE" dirty="0"/>
              <a:t>Redigeeri juhtslaidi tekstilaade</a:t>
            </a:r>
          </a:p>
          <a:p>
            <a:pPr lvl="1"/>
            <a:r>
              <a:rPr lang="et-EE" dirty="0"/>
              <a:t>Redigeeri teksti</a:t>
            </a:r>
          </a:p>
          <a:p>
            <a:pPr lvl="2"/>
            <a:r>
              <a:rPr lang="et-EE" dirty="0"/>
              <a:t>Redigeeri teksti</a:t>
            </a:r>
          </a:p>
          <a:p>
            <a:pPr lvl="2"/>
            <a:endParaRPr lang="et-EE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8"/>
          </p:nvPr>
        </p:nvSpPr>
        <p:spPr>
          <a:xfrm>
            <a:off x="2171700" y="1628776"/>
            <a:ext cx="8790444" cy="413669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sz="1800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 tekstilaade</a:t>
            </a:r>
          </a:p>
        </p:txBody>
      </p:sp>
      <p:sp>
        <p:nvSpPr>
          <p:cNvPr id="6" name="Text Placeholder 1"/>
          <p:cNvSpPr txBox="1">
            <a:spLocks/>
          </p:cNvSpPr>
          <p:nvPr userDrawn="1"/>
        </p:nvSpPr>
        <p:spPr>
          <a:xfrm>
            <a:off x="1836653" y="5972632"/>
            <a:ext cx="2761100" cy="17513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kern="1200" cap="all" baseline="0">
                <a:solidFill>
                  <a:schemeClr val="accent2"/>
                </a:solidFill>
                <a:latin typeface="Verdana" charset="0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altLang="en-US" sz="1200" b="0" dirty="0"/>
              <a:t>TALLINNA TEHNIKAÜLIKOOL</a:t>
            </a:r>
            <a:endParaRPr lang="en-US" altLang="en-US" sz="1200" b="0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698624" y="5775158"/>
            <a:ext cx="0" cy="57008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1693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1026">
          <p15:clr>
            <a:srgbClr val="FBAE40"/>
          </p15:clr>
        </p15:guide>
        <p15:guide id="3" orient="horz" pos="3997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4" y="549275"/>
            <a:ext cx="10656887" cy="810887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cap="all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</a:t>
            </a:r>
          </a:p>
          <a:p>
            <a:pPr lvl="0"/>
            <a:r>
              <a:rPr lang="et-EE" dirty="0"/>
              <a:t>Vajadusel kahel real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2171700" y="1628776"/>
            <a:ext cx="8964612" cy="388032"/>
          </a:xfrm>
          <a:prstGeom prst="rect">
            <a:avLst/>
          </a:prstGeom>
        </p:spPr>
        <p:txBody>
          <a:bodyPr lIns="0" tIns="0" rIns="0" bIns="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 tekstilaade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2171700" y="2196270"/>
            <a:ext cx="8964613" cy="3572706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  <a:latin typeface="+mn-lt"/>
              </a:defRPr>
            </a:lvl1pPr>
          </a:lstStyle>
          <a:p>
            <a:pPr lvl="0"/>
            <a:r>
              <a:rPr lang="et-EE" noProof="0" dirty="0"/>
              <a:t>Pildi lisamiseks klõpsake ikooni</a:t>
            </a:r>
            <a:endParaRPr lang="en-US" noProof="0" dirty="0"/>
          </a:p>
        </p:txBody>
      </p:sp>
      <p:sp>
        <p:nvSpPr>
          <p:cNvPr id="5" name="Text Placeholder 1"/>
          <p:cNvSpPr txBox="1">
            <a:spLocks/>
          </p:cNvSpPr>
          <p:nvPr userDrawn="1"/>
        </p:nvSpPr>
        <p:spPr>
          <a:xfrm>
            <a:off x="1836653" y="5972632"/>
            <a:ext cx="2761100" cy="17513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kern="1200" cap="all" baseline="0">
                <a:solidFill>
                  <a:schemeClr val="accent2"/>
                </a:solidFill>
                <a:latin typeface="Verdana" charset="0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altLang="en-US" sz="1200" b="0" dirty="0"/>
              <a:t>TALLINNA TEHNIKAÜLIKOOL</a:t>
            </a:r>
            <a:endParaRPr lang="en-US" altLang="en-US" sz="1200" b="0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698624" y="5775158"/>
            <a:ext cx="0" cy="57008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33690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97">
          <p15:clr>
            <a:srgbClr val="FBAE40"/>
          </p15:clr>
        </p15:guide>
        <p15:guide id="3" orient="horz" pos="102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ja graafi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7" y="549275"/>
            <a:ext cx="6109380" cy="755228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cap="all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</a:t>
            </a:r>
          </a:p>
          <a:p>
            <a:pPr lvl="0"/>
            <a:r>
              <a:rPr lang="et-EE" dirty="0"/>
              <a:t>Vajadusel kahel real</a:t>
            </a:r>
            <a:endParaRPr lang="en-US" dirty="0"/>
          </a:p>
        </p:txBody>
      </p:sp>
      <p:sp>
        <p:nvSpPr>
          <p:cNvPr id="12" name="Chart Placeholder 13"/>
          <p:cNvSpPr>
            <a:spLocks noGrp="1"/>
          </p:cNvSpPr>
          <p:nvPr>
            <p:ph type="chart" sz="quarter" idx="15"/>
          </p:nvPr>
        </p:nvSpPr>
        <p:spPr>
          <a:xfrm>
            <a:off x="6888163" y="549276"/>
            <a:ext cx="4248151" cy="52197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  <a:latin typeface="+mn-lt"/>
              </a:defRPr>
            </a:lvl1pPr>
          </a:lstStyle>
          <a:p>
            <a:pPr lvl="0"/>
            <a:r>
              <a:rPr lang="et-EE" noProof="0" dirty="0"/>
              <a:t>Diagrammi lisamiseks klõpsake ikooni</a:t>
            </a:r>
            <a:endParaRPr lang="en-US" noProof="0" dirty="0"/>
          </a:p>
        </p:txBody>
      </p:sp>
      <p:sp>
        <p:nvSpPr>
          <p:cNvPr id="17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2171700" y="1628776"/>
            <a:ext cx="4351731" cy="4140199"/>
          </a:xfrm>
          <a:prstGeom prst="rect">
            <a:avLst/>
          </a:prstGeom>
        </p:spPr>
        <p:txBody>
          <a:bodyPr lIns="0" tIns="0" rIns="0" bIns="0"/>
          <a:lstStyle>
            <a:lvl1pPr marL="285750" marR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 baseline="0">
                <a:solidFill>
                  <a:srgbClr val="332B60"/>
                </a:solidFill>
                <a:latin typeface="Verdana" charset="0"/>
              </a:defRPr>
            </a:lvl1pPr>
            <a:lvl2pPr marL="685800" indent="-228600">
              <a:buClr>
                <a:srgbClr val="E4067E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2pPr>
            <a:lvl3pPr marL="1143000" indent="-228600">
              <a:buClr>
                <a:srgbClr val="E4067E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3pPr>
            <a:lvl4pPr marL="16002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4pPr>
            <a:lvl5pPr marL="20574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5pPr>
            <a:lvl6pPr marL="25146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6pPr>
            <a:lvl7pPr marL="29718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7pPr>
          </a:lstStyle>
          <a:p>
            <a:pPr lvl="0"/>
            <a:r>
              <a:rPr lang="et-EE" dirty="0"/>
              <a:t>Redigeeri juhtslaidi tekstilaade</a:t>
            </a:r>
          </a:p>
          <a:p>
            <a:pPr lvl="1"/>
            <a:r>
              <a:rPr lang="et-EE" dirty="0"/>
              <a:t>Redigeeri teksti</a:t>
            </a:r>
          </a:p>
          <a:p>
            <a:pPr lvl="2"/>
            <a:r>
              <a:rPr lang="et-EE" dirty="0"/>
              <a:t>Redigeeri teksti</a:t>
            </a:r>
          </a:p>
          <a:p>
            <a:pPr marL="1600200" marR="0" lvl="3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t-EE" dirty="0"/>
              <a:t>Redigeeri teksti</a:t>
            </a:r>
          </a:p>
          <a:p>
            <a:pPr marL="2057400" marR="0" lvl="4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t-EE" dirty="0"/>
              <a:t>Redigeeri teksti</a:t>
            </a:r>
          </a:p>
          <a:p>
            <a:pPr marL="2514600" marR="0" lvl="5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t-EE" dirty="0"/>
              <a:t>Redigeeri teksti</a:t>
            </a:r>
          </a:p>
          <a:p>
            <a:pPr marL="2971800" marR="0" lvl="6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t-EE" dirty="0"/>
              <a:t>Redigeeri teksti </a:t>
            </a:r>
          </a:p>
        </p:txBody>
      </p:sp>
      <p:sp>
        <p:nvSpPr>
          <p:cNvPr id="5" name="Text Placeholder 1"/>
          <p:cNvSpPr txBox="1">
            <a:spLocks/>
          </p:cNvSpPr>
          <p:nvPr userDrawn="1"/>
        </p:nvSpPr>
        <p:spPr>
          <a:xfrm>
            <a:off x="1836653" y="5972632"/>
            <a:ext cx="2761100" cy="17513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kern="1200" cap="all" baseline="0">
                <a:solidFill>
                  <a:schemeClr val="accent2"/>
                </a:solidFill>
                <a:latin typeface="Verdana" charset="0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altLang="en-US" sz="1200" b="0" dirty="0"/>
              <a:t>TALLINNA TEHNIKAÜLIKOOL</a:t>
            </a:r>
            <a:endParaRPr lang="en-US" altLang="en-US" sz="1200" b="0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698624" y="5775158"/>
            <a:ext cx="0" cy="57008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4085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339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j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5" y="549275"/>
            <a:ext cx="6044006" cy="755228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cap="all" baseline="0">
                <a:solidFill>
                  <a:srgbClr val="332B60"/>
                </a:solidFill>
                <a:latin typeface="Verdana" charset="0"/>
              </a:defRPr>
            </a:lvl1pPr>
            <a:lvl2pPr>
              <a:defRPr sz="2200" b="1" i="0"/>
            </a:lvl2pPr>
          </a:lstStyle>
          <a:p>
            <a:pPr lvl="0"/>
            <a:r>
              <a:rPr lang="et-EE" dirty="0"/>
              <a:t>Redigeeri juhtslaidi</a:t>
            </a:r>
          </a:p>
          <a:p>
            <a:pPr lvl="0"/>
            <a:r>
              <a:rPr lang="et-EE" dirty="0"/>
              <a:t>Vajadusel kahel real</a:t>
            </a:r>
            <a:endParaRPr lang="en-US" dirty="0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7"/>
          </p:nvPr>
        </p:nvSpPr>
        <p:spPr>
          <a:xfrm>
            <a:off x="6888163" y="549276"/>
            <a:ext cx="4248151" cy="52197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1pPr>
          </a:lstStyle>
          <a:p>
            <a:pPr lvl="0"/>
            <a:r>
              <a:rPr lang="et-EE" noProof="0" dirty="0"/>
              <a:t>Pildi lisamiseks klõpsake ikooni</a:t>
            </a:r>
            <a:endParaRPr lang="en-US" noProof="0" dirty="0"/>
          </a:p>
        </p:txBody>
      </p:sp>
      <p:sp>
        <p:nvSpPr>
          <p:cNvPr id="5" name="Text Placeholder 1"/>
          <p:cNvSpPr txBox="1">
            <a:spLocks/>
          </p:cNvSpPr>
          <p:nvPr userDrawn="1"/>
        </p:nvSpPr>
        <p:spPr>
          <a:xfrm>
            <a:off x="1836653" y="5972632"/>
            <a:ext cx="2761100" cy="17513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kern="1200" cap="all" baseline="0">
                <a:solidFill>
                  <a:schemeClr val="accent2"/>
                </a:solidFill>
                <a:latin typeface="Verdana" charset="0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altLang="en-US" sz="1200" b="0" dirty="0"/>
              <a:t>TALLINNA TEHNIKAÜLIKOOL</a:t>
            </a:r>
            <a:endParaRPr lang="en-US" altLang="en-US" sz="1200" b="0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698624" y="5775158"/>
            <a:ext cx="0" cy="57008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2171700" y="1628776"/>
            <a:ext cx="4351731" cy="4140199"/>
          </a:xfrm>
          <a:prstGeom prst="rect">
            <a:avLst/>
          </a:prstGeom>
        </p:spPr>
        <p:txBody>
          <a:bodyPr lIns="0" tIns="0" rIns="0" bIns="0"/>
          <a:lstStyle>
            <a:lvl1pPr marL="285750" marR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 baseline="0">
                <a:solidFill>
                  <a:srgbClr val="332B60"/>
                </a:solidFill>
                <a:latin typeface="Verdana" charset="0"/>
              </a:defRPr>
            </a:lvl1pPr>
            <a:lvl2pPr marL="685800" indent="-228600">
              <a:buClr>
                <a:srgbClr val="E4067E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2pPr>
            <a:lvl3pPr marL="1143000" indent="-228600">
              <a:buClr>
                <a:srgbClr val="E4067E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3pPr>
            <a:lvl4pPr marL="16002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4pPr>
            <a:lvl5pPr marL="20574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5pPr>
            <a:lvl6pPr marL="25146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6pPr>
            <a:lvl7pPr marL="29718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7pPr>
          </a:lstStyle>
          <a:p>
            <a:pPr lvl="0"/>
            <a:r>
              <a:rPr lang="et-EE" dirty="0"/>
              <a:t>Redigeeri juhtslaidi tekstilaade</a:t>
            </a:r>
          </a:p>
          <a:p>
            <a:pPr lvl="1"/>
            <a:r>
              <a:rPr lang="et-EE" dirty="0"/>
              <a:t>Redigeeri teksti</a:t>
            </a:r>
          </a:p>
          <a:p>
            <a:pPr lvl="2"/>
            <a:r>
              <a:rPr lang="et-EE" dirty="0"/>
              <a:t>Redigeeri teksti</a:t>
            </a:r>
          </a:p>
          <a:p>
            <a:pPr marL="1600200" marR="0" lvl="3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t-EE" dirty="0"/>
              <a:t>Redigeeri teksti</a:t>
            </a:r>
          </a:p>
          <a:p>
            <a:pPr marL="2057400" marR="0" lvl="4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t-EE" dirty="0"/>
              <a:t>Redigeeri teksti</a:t>
            </a:r>
          </a:p>
          <a:p>
            <a:pPr marL="2514600" marR="0" lvl="5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t-EE" dirty="0"/>
              <a:t>Redigeeri teksti</a:t>
            </a:r>
          </a:p>
          <a:p>
            <a:pPr marL="2971800" marR="0" lvl="6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t-EE" dirty="0"/>
              <a:t>Redigeeri teksti </a:t>
            </a:r>
          </a:p>
        </p:txBody>
      </p:sp>
    </p:spTree>
    <p:extLst>
      <p:ext uri="{BB962C8B-B14F-4D97-AF65-F5344CB8AC3E}">
        <p14:creationId xmlns:p14="http://schemas.microsoft.com/office/powerpoint/2010/main" val="7279957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339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graafik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1"/>
          <p:cNvSpPr>
            <a:spLocks noGrp="1"/>
          </p:cNvSpPr>
          <p:nvPr>
            <p:ph type="body" sz="quarter" idx="17" hasCustomPrompt="1"/>
          </p:nvPr>
        </p:nvSpPr>
        <p:spPr>
          <a:xfrm>
            <a:off x="2171700" y="5204389"/>
            <a:ext cx="4351731" cy="570769"/>
          </a:xfrm>
          <a:prstGeom prst="rect">
            <a:avLst/>
          </a:prstGeom>
        </p:spPr>
        <p:txBody>
          <a:bodyPr lIns="0" tIns="0" rIns="0" bIns="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 tekstilaade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5" y="558471"/>
            <a:ext cx="10656888" cy="755228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cap="all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</a:t>
            </a:r>
          </a:p>
          <a:p>
            <a:pPr lvl="0"/>
            <a:r>
              <a:rPr lang="et-EE" dirty="0"/>
              <a:t>Vajadusel kahel real</a:t>
            </a:r>
            <a:endParaRPr lang="en-US" dirty="0"/>
          </a:p>
        </p:txBody>
      </p:sp>
      <p:sp>
        <p:nvSpPr>
          <p:cNvPr id="20" name="Text Placeholder 11"/>
          <p:cNvSpPr>
            <a:spLocks noGrp="1"/>
          </p:cNvSpPr>
          <p:nvPr>
            <p:ph type="body" sz="quarter" idx="21"/>
          </p:nvPr>
        </p:nvSpPr>
        <p:spPr>
          <a:xfrm>
            <a:off x="6888164" y="5204389"/>
            <a:ext cx="4248542" cy="570769"/>
          </a:xfrm>
          <a:prstGeom prst="rect">
            <a:avLst/>
          </a:prstGeom>
        </p:spPr>
        <p:txBody>
          <a:bodyPr lIns="0" tIns="0" rIns="0" bIns="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 tekstilaade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22"/>
          </p:nvPr>
        </p:nvSpPr>
        <p:spPr>
          <a:xfrm>
            <a:off x="2171701" y="1628776"/>
            <a:ext cx="4351338" cy="333633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1pPr>
          </a:lstStyle>
          <a:p>
            <a:pPr lvl="0"/>
            <a:r>
              <a:rPr lang="et-EE" noProof="0" dirty="0"/>
              <a:t>Diagrammi lisamiseks klõpsake ikooni</a:t>
            </a:r>
            <a:endParaRPr lang="en-US" noProof="0" dirty="0"/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23" hasCustomPrompt="1"/>
          </p:nvPr>
        </p:nvSpPr>
        <p:spPr>
          <a:xfrm>
            <a:off x="6888163" y="1628775"/>
            <a:ext cx="4248150" cy="3336331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1pPr>
          </a:lstStyle>
          <a:p>
            <a:pPr lvl="0"/>
            <a:r>
              <a:rPr lang="et-EE" noProof="0" dirty="0"/>
              <a:t>Diagrammi lisamiseks klõpsake ikooni</a:t>
            </a:r>
            <a:endParaRPr lang="en-US" noProof="0" dirty="0"/>
          </a:p>
        </p:txBody>
      </p:sp>
      <p:sp>
        <p:nvSpPr>
          <p:cNvPr id="7" name="Text Placeholder 1"/>
          <p:cNvSpPr txBox="1">
            <a:spLocks/>
          </p:cNvSpPr>
          <p:nvPr userDrawn="1"/>
        </p:nvSpPr>
        <p:spPr>
          <a:xfrm>
            <a:off x="1836653" y="5972632"/>
            <a:ext cx="2761100" cy="17513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kern="1200" cap="all" baseline="0">
                <a:solidFill>
                  <a:schemeClr val="accent2"/>
                </a:solidFill>
                <a:latin typeface="Verdana" charset="0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altLang="en-US" sz="1200" b="0" dirty="0"/>
              <a:t>TALLINNA TEHNIKAÜLIKOOL</a:t>
            </a:r>
            <a:endParaRPr lang="en-US" altLang="en-US" sz="1200" b="0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698624" y="5775158"/>
            <a:ext cx="0" cy="57008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7247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 pil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9"/>
          <p:cNvSpPr>
            <a:spLocks noGrp="1"/>
          </p:cNvSpPr>
          <p:nvPr>
            <p:ph type="pic" sz="quarter" idx="17"/>
          </p:nvPr>
        </p:nvSpPr>
        <p:spPr>
          <a:xfrm>
            <a:off x="2171700" y="549276"/>
            <a:ext cx="5109317" cy="52197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1pPr>
          </a:lstStyle>
          <a:p>
            <a:pPr lvl="0"/>
            <a:r>
              <a:rPr lang="et-EE" noProof="0" dirty="0"/>
              <a:t>Pildi lisamiseks klõpsake ikooni</a:t>
            </a:r>
            <a:endParaRPr lang="en-US" noProof="0" dirty="0"/>
          </a:p>
        </p:txBody>
      </p:sp>
      <p:sp>
        <p:nvSpPr>
          <p:cNvPr id="10" name="Picture Placeholder 19"/>
          <p:cNvSpPr>
            <a:spLocks noGrp="1"/>
          </p:cNvSpPr>
          <p:nvPr>
            <p:ph type="pic" sz="quarter" idx="19"/>
          </p:nvPr>
        </p:nvSpPr>
        <p:spPr>
          <a:xfrm>
            <a:off x="7511753" y="3459344"/>
            <a:ext cx="3624561" cy="2309631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1pPr>
          </a:lstStyle>
          <a:p>
            <a:pPr lvl="0"/>
            <a:r>
              <a:rPr lang="et-EE" noProof="0" dirty="0"/>
              <a:t>Pildi lisamiseks klõpsake ikooni</a:t>
            </a:r>
            <a:endParaRPr lang="en-US" noProof="0" dirty="0"/>
          </a:p>
        </p:txBody>
      </p:sp>
      <p:sp>
        <p:nvSpPr>
          <p:cNvPr id="11" name="Picture Placeholder 19"/>
          <p:cNvSpPr>
            <a:spLocks noGrp="1"/>
          </p:cNvSpPr>
          <p:nvPr>
            <p:ph type="pic" sz="quarter" idx="20"/>
          </p:nvPr>
        </p:nvSpPr>
        <p:spPr>
          <a:xfrm>
            <a:off x="7511753" y="549275"/>
            <a:ext cx="3624561" cy="2709564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1pPr>
          </a:lstStyle>
          <a:p>
            <a:pPr lvl="0"/>
            <a:r>
              <a:rPr lang="et-EE" noProof="0" dirty="0"/>
              <a:t>Pildi lisamiseks klõpsake ikooni</a:t>
            </a:r>
            <a:endParaRPr lang="en-US" noProof="0" dirty="0"/>
          </a:p>
        </p:txBody>
      </p:sp>
      <p:sp>
        <p:nvSpPr>
          <p:cNvPr id="5" name="Text Placeholder 1"/>
          <p:cNvSpPr txBox="1">
            <a:spLocks/>
          </p:cNvSpPr>
          <p:nvPr userDrawn="1"/>
        </p:nvSpPr>
        <p:spPr>
          <a:xfrm>
            <a:off x="1836653" y="5972632"/>
            <a:ext cx="2761100" cy="17513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kern="1200" cap="all" baseline="0">
                <a:solidFill>
                  <a:schemeClr val="accent2"/>
                </a:solidFill>
                <a:latin typeface="Verdana" charset="0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altLang="en-US" sz="1200" b="0" dirty="0"/>
              <a:t>TALLINNA TEHNIKAÜLIKOOL</a:t>
            </a:r>
            <a:endParaRPr lang="en-US" altLang="en-US" sz="1200" b="0" dirty="0"/>
          </a:p>
        </p:txBody>
      </p:sp>
      <p:cxnSp>
        <p:nvCxnSpPr>
          <p:cNvPr id="6" name="Straight Connector 8"/>
          <p:cNvCxnSpPr/>
          <p:nvPr userDrawn="1"/>
        </p:nvCxnSpPr>
        <p:spPr>
          <a:xfrm>
            <a:off x="1698624" y="5775158"/>
            <a:ext cx="0" cy="57008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91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5" y="551545"/>
            <a:ext cx="10656888" cy="836666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cap="all" baseline="0">
                <a:solidFill>
                  <a:srgbClr val="332B60"/>
                </a:solidFill>
                <a:latin typeface="Verdana" charset="0"/>
              </a:defRPr>
            </a:lvl1pPr>
            <a:lvl2pPr>
              <a:defRPr sz="2500" b="1" i="0"/>
            </a:lvl2pPr>
          </a:lstStyle>
          <a:p>
            <a:pPr lvl="0"/>
            <a:r>
              <a:rPr lang="et-EE" dirty="0"/>
              <a:t>Redigeeri juhtslaidi</a:t>
            </a:r>
          </a:p>
          <a:p>
            <a:pPr lvl="0"/>
            <a:r>
              <a:rPr lang="et-EE" dirty="0"/>
              <a:t>Vajadusel kahel real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23"/>
          </p:nvPr>
        </p:nvSpPr>
        <p:spPr>
          <a:xfrm>
            <a:off x="2171700" y="1628776"/>
            <a:ext cx="8964613" cy="4140200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bg1"/>
                </a:solidFill>
                <a:latin typeface="Verdana" charset="0"/>
              </a:defRPr>
            </a:lvl1pPr>
          </a:lstStyle>
          <a:p>
            <a:pPr lvl="0"/>
            <a:r>
              <a:rPr lang="et-EE" noProof="0" dirty="0"/>
              <a:t>Tabeli lisamiseks klõpsake ikooni</a:t>
            </a:r>
            <a:endParaRPr lang="en-US" noProof="0" dirty="0"/>
          </a:p>
        </p:txBody>
      </p:sp>
      <p:sp>
        <p:nvSpPr>
          <p:cNvPr id="4" name="Text Placeholder 1"/>
          <p:cNvSpPr txBox="1">
            <a:spLocks/>
          </p:cNvSpPr>
          <p:nvPr userDrawn="1"/>
        </p:nvSpPr>
        <p:spPr>
          <a:xfrm>
            <a:off x="1836653" y="5972632"/>
            <a:ext cx="2761100" cy="17513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kern="1200" cap="all" baseline="0">
                <a:solidFill>
                  <a:schemeClr val="accent2"/>
                </a:solidFill>
                <a:latin typeface="Verdana" charset="0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altLang="en-US" sz="1200" b="0" dirty="0"/>
              <a:t>TALLINNA TEHNIKAÜLIKOOL</a:t>
            </a:r>
            <a:endParaRPr lang="en-US" altLang="en-US" sz="1200" b="0" dirty="0"/>
          </a:p>
        </p:txBody>
      </p:sp>
      <p:cxnSp>
        <p:nvCxnSpPr>
          <p:cNvPr id="5" name="Straight Connector 8"/>
          <p:cNvCxnSpPr/>
          <p:nvPr userDrawn="1"/>
        </p:nvCxnSpPr>
        <p:spPr>
          <a:xfrm>
            <a:off x="1698624" y="5775158"/>
            <a:ext cx="0" cy="57008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7316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lt 3"/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35" t="19052" r="15651" b="26172"/>
          <a:stretch/>
        </p:blipFill>
        <p:spPr>
          <a:xfrm>
            <a:off x="462334" y="5732251"/>
            <a:ext cx="1085205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547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634">
          <p15:clr>
            <a:srgbClr val="F26B43"/>
          </p15:clr>
        </p15:guide>
        <p15:guide id="2" pos="302">
          <p15:clr>
            <a:srgbClr val="F26B43"/>
          </p15:clr>
        </p15:guide>
        <p15:guide id="3" pos="1368">
          <p15:clr>
            <a:srgbClr val="F26B43"/>
          </p15:clr>
        </p15:guide>
        <p15:guide id="4" orient="horz" pos="3997">
          <p15:clr>
            <a:srgbClr val="F26B43"/>
          </p15:clr>
        </p15:guide>
        <p15:guide id="5" orient="horz" pos="1026">
          <p15:clr>
            <a:srgbClr val="F26B43"/>
          </p15:clr>
        </p15:guide>
        <p15:guide id="6" orient="horz" pos="34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upload.ttu.ee/show/file/PPPPBG:77ee2a9262efe31ab3c10e1c98356e11.pdf" TargetMode="External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3" t="21429" r="-1" b="21616"/>
          <a:stretch/>
        </p:blipFill>
        <p:spPr>
          <a:xfrm>
            <a:off x="-19606" y="-34834"/>
            <a:ext cx="12211606" cy="4911083"/>
          </a:xfrm>
          <a:prstGeom prst="rect">
            <a:avLst/>
          </a:prstGeom>
        </p:spPr>
      </p:pic>
      <p:sp>
        <p:nvSpPr>
          <p:cNvPr id="4" name="Freeform 3"/>
          <p:cNvSpPr/>
          <p:nvPr/>
        </p:nvSpPr>
        <p:spPr>
          <a:xfrm>
            <a:off x="-151003" y="3103592"/>
            <a:ext cx="12192000" cy="3545313"/>
          </a:xfrm>
          <a:custGeom>
            <a:avLst/>
            <a:gdLst>
              <a:gd name="connsiteX0" fmla="*/ 986101 w 12192000"/>
              <a:gd name="connsiteY0" fmla="*/ 0 h 3545313"/>
              <a:gd name="connsiteX1" fmla="*/ 12192000 w 12192000"/>
              <a:gd name="connsiteY1" fmla="*/ 0 h 3545313"/>
              <a:gd name="connsiteX2" fmla="*/ 12192000 w 12192000"/>
              <a:gd name="connsiteY2" fmla="*/ 510802 h 3545313"/>
              <a:gd name="connsiteX3" fmla="*/ 12192000 w 12192000"/>
              <a:gd name="connsiteY3" fmla="*/ 1543258 h 3545313"/>
              <a:gd name="connsiteX4" fmla="*/ 12192000 w 12192000"/>
              <a:gd name="connsiteY4" fmla="*/ 3545313 h 3545313"/>
              <a:gd name="connsiteX5" fmla="*/ 986101 w 12192000"/>
              <a:gd name="connsiteY5" fmla="*/ 3545313 h 3545313"/>
              <a:gd name="connsiteX6" fmla="*/ 475299 w 12192000"/>
              <a:gd name="connsiteY6" fmla="*/ 3545313 h 3545313"/>
              <a:gd name="connsiteX7" fmla="*/ 0 w 12192000"/>
              <a:gd name="connsiteY7" fmla="*/ 3545313 h 3545313"/>
              <a:gd name="connsiteX8" fmla="*/ 0 w 12192000"/>
              <a:gd name="connsiteY8" fmla="*/ 1543258 h 3545313"/>
              <a:gd name="connsiteX9" fmla="*/ 475299 w 12192000"/>
              <a:gd name="connsiteY9" fmla="*/ 1543258 h 3545313"/>
              <a:gd name="connsiteX10" fmla="*/ 475299 w 12192000"/>
              <a:gd name="connsiteY10" fmla="*/ 510802 h 3545313"/>
              <a:gd name="connsiteX11" fmla="*/ 986101 w 12192000"/>
              <a:gd name="connsiteY11" fmla="*/ 510802 h 3545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3545313">
                <a:moveTo>
                  <a:pt x="986101" y="0"/>
                </a:moveTo>
                <a:lnTo>
                  <a:pt x="12192000" y="0"/>
                </a:lnTo>
                <a:lnTo>
                  <a:pt x="12192000" y="510802"/>
                </a:lnTo>
                <a:lnTo>
                  <a:pt x="12192000" y="1543258"/>
                </a:lnTo>
                <a:lnTo>
                  <a:pt x="12192000" y="3545313"/>
                </a:lnTo>
                <a:lnTo>
                  <a:pt x="986101" y="3545313"/>
                </a:lnTo>
                <a:lnTo>
                  <a:pt x="475299" y="3545313"/>
                </a:lnTo>
                <a:lnTo>
                  <a:pt x="0" y="3545313"/>
                </a:lnTo>
                <a:lnTo>
                  <a:pt x="0" y="1543258"/>
                </a:lnTo>
                <a:lnTo>
                  <a:pt x="475299" y="1543258"/>
                </a:lnTo>
                <a:lnTo>
                  <a:pt x="475299" y="510802"/>
                </a:lnTo>
                <a:lnTo>
                  <a:pt x="986101" y="5108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77555" y="1958640"/>
            <a:ext cx="2447645" cy="1370681"/>
          </a:xfrm>
          <a:prstGeom prst="rect">
            <a:avLst/>
          </a:prstGeom>
        </p:spPr>
      </p:pic>
      <p:sp>
        <p:nvSpPr>
          <p:cNvPr id="8" name="Teksti kohatäide 4"/>
          <p:cNvSpPr txBox="1">
            <a:spLocks/>
          </p:cNvSpPr>
          <p:nvPr/>
        </p:nvSpPr>
        <p:spPr>
          <a:xfrm>
            <a:off x="953640" y="4814930"/>
            <a:ext cx="10476360" cy="104915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1" i="0" kern="1200" cap="all" baseline="0">
                <a:solidFill>
                  <a:schemeClr val="accent3"/>
                </a:solidFill>
                <a:latin typeface="Verdana" charset="0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t-EE" altLang="en-US" sz="2900" b="1" i="0" u="none" strike="noStrike" kern="1200" cap="all" spc="0" normalizeH="0" baseline="0" noProof="0" dirty="0" err="1">
                <a:ln>
                  <a:noFill/>
                </a:ln>
                <a:solidFill>
                  <a:srgbClr val="332B60"/>
                </a:solidFill>
                <a:effectLst/>
                <a:uLnTx/>
                <a:uFillTx/>
                <a:latin typeface="Verdana" charset="0"/>
                <a:ea typeface="+mn-ea"/>
                <a:cs typeface="+mn-cs"/>
              </a:rPr>
              <a:t>ASSessment</a:t>
            </a:r>
            <a:endParaRPr kumimoji="0" lang="et-EE" altLang="en-US" sz="2900" b="1" i="0" u="none" strike="noStrike" kern="1200" cap="all" spc="0" normalizeH="0" baseline="0" noProof="0" dirty="0">
              <a:ln>
                <a:noFill/>
              </a:ln>
              <a:solidFill>
                <a:srgbClr val="332B60"/>
              </a:solidFill>
              <a:effectLst/>
              <a:uLnTx/>
              <a:uFillTx/>
              <a:latin typeface="Verdana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t-EE" altLang="en-US" sz="2900" dirty="0">
                <a:solidFill>
                  <a:srgbClr val="332B60"/>
                </a:solidFill>
              </a:rPr>
              <a:t>Formulating </a:t>
            </a:r>
            <a:r>
              <a:rPr lang="et-EE" altLang="en-US" sz="2900" dirty="0" err="1">
                <a:solidFill>
                  <a:srgbClr val="332B60"/>
                </a:solidFill>
              </a:rPr>
              <a:t>Good</a:t>
            </a:r>
            <a:r>
              <a:rPr lang="et-EE" altLang="en-US" sz="2900" dirty="0">
                <a:solidFill>
                  <a:srgbClr val="332B60"/>
                </a:solidFill>
              </a:rPr>
              <a:t> </a:t>
            </a:r>
            <a:r>
              <a:rPr lang="et-EE" altLang="en-US" sz="2900" dirty="0" err="1">
                <a:solidFill>
                  <a:srgbClr val="332B60"/>
                </a:solidFill>
              </a:rPr>
              <a:t>learning</a:t>
            </a:r>
            <a:r>
              <a:rPr lang="et-EE" altLang="en-US" sz="2900" dirty="0">
                <a:solidFill>
                  <a:srgbClr val="332B60"/>
                </a:solidFill>
              </a:rPr>
              <a:t> </a:t>
            </a:r>
            <a:r>
              <a:rPr lang="et-EE" altLang="en-US" sz="2900" dirty="0" err="1">
                <a:solidFill>
                  <a:srgbClr val="332B60"/>
                </a:solidFill>
              </a:rPr>
              <a:t>outcomes</a:t>
            </a:r>
            <a:endParaRPr kumimoji="0" lang="et-EE" altLang="en-US" sz="2900" b="1" i="0" u="none" strike="noStrike" kern="1200" cap="all" spc="0" normalizeH="0" baseline="0" noProof="0" dirty="0">
              <a:ln>
                <a:noFill/>
              </a:ln>
              <a:solidFill>
                <a:srgbClr val="332B60"/>
              </a:solidFill>
              <a:effectLst/>
              <a:uLnTx/>
              <a:uFillTx/>
              <a:latin typeface="Verdana" charset="0"/>
              <a:ea typeface="+mn-ea"/>
              <a:cs typeface="+mn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C241A8-BDCE-14EC-3F0F-7B70EA76802A}"/>
              </a:ext>
            </a:extLst>
          </p:cNvPr>
          <p:cNvSpPr txBox="1">
            <a:spLocks/>
          </p:cNvSpPr>
          <p:nvPr/>
        </p:nvSpPr>
        <p:spPr>
          <a:xfrm>
            <a:off x="8019655" y="6358855"/>
            <a:ext cx="3763444" cy="290050"/>
          </a:xfrm>
          <a:prstGeom prst="rect">
            <a:avLst/>
          </a:prstGeom>
        </p:spPr>
        <p:txBody>
          <a:bodyPr/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i-FI" altLang="en-US" sz="1800" dirty="0">
                <a:solidFill>
                  <a:srgbClr val="332B60"/>
                </a:solidFill>
              </a:rPr>
              <a:t>Margit </a:t>
            </a:r>
            <a:r>
              <a:rPr lang="fi-FI" altLang="en-US" sz="1800" dirty="0" err="1">
                <a:solidFill>
                  <a:srgbClr val="332B60"/>
                </a:solidFill>
              </a:rPr>
              <a:t>Ojaots</a:t>
            </a:r>
            <a:r>
              <a:rPr lang="et-EE" altLang="en-US" sz="1800" dirty="0">
                <a:solidFill>
                  <a:srgbClr val="332B60"/>
                </a:solidFill>
              </a:rPr>
              <a:t>,</a:t>
            </a:r>
            <a:r>
              <a:rPr lang="fi-FI" altLang="en-US" sz="1800" dirty="0">
                <a:solidFill>
                  <a:srgbClr val="332B60"/>
                </a:solidFill>
              </a:rPr>
              <a:t> Taavi Vaikjärv</a:t>
            </a:r>
          </a:p>
          <a:p>
            <a:endParaRPr lang="en-US" altLang="en-US" sz="1800" dirty="0">
              <a:solidFill>
                <a:srgbClr val="332B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827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E4EFBA5-8215-326A-2044-F57CCA45C2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t-EE" dirty="0" err="1"/>
              <a:t>Things</a:t>
            </a:r>
            <a:r>
              <a:rPr lang="et-EE" dirty="0"/>
              <a:t> </a:t>
            </a:r>
            <a:r>
              <a:rPr lang="et-EE" dirty="0" err="1"/>
              <a:t>to</a:t>
            </a:r>
            <a:r>
              <a:rPr lang="et-EE" dirty="0"/>
              <a:t> </a:t>
            </a:r>
            <a:r>
              <a:rPr lang="et-EE" dirty="0" err="1"/>
              <a:t>consider</a:t>
            </a:r>
            <a:r>
              <a:rPr lang="et-EE" dirty="0"/>
              <a:t> </a:t>
            </a:r>
            <a:r>
              <a:rPr lang="et-EE" dirty="0" err="1"/>
              <a:t>when</a:t>
            </a:r>
            <a:r>
              <a:rPr lang="et-EE" dirty="0"/>
              <a:t> </a:t>
            </a:r>
            <a:r>
              <a:rPr lang="et-EE" dirty="0" err="1"/>
              <a:t>designing</a:t>
            </a:r>
            <a:r>
              <a:rPr lang="et-EE" dirty="0"/>
              <a:t> </a:t>
            </a:r>
            <a:r>
              <a:rPr lang="et-EE" dirty="0" err="1"/>
              <a:t>your</a:t>
            </a:r>
            <a:r>
              <a:rPr lang="et-EE" dirty="0"/>
              <a:t> </a:t>
            </a:r>
            <a:r>
              <a:rPr lang="et-EE" dirty="0" err="1"/>
              <a:t>assessment</a:t>
            </a:r>
            <a:endParaRPr lang="et-EE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7EFABAE3-330E-0F77-9260-17C04E56A8DA}"/>
              </a:ext>
            </a:extLst>
          </p:cNvPr>
          <p:cNvSpPr txBox="1">
            <a:spLocks/>
          </p:cNvSpPr>
          <p:nvPr/>
        </p:nvSpPr>
        <p:spPr>
          <a:xfrm>
            <a:off x="767557" y="1971798"/>
            <a:ext cx="10656886" cy="4105641"/>
          </a:xfrm>
          <a:prstGeom prst="rect">
            <a:avLst/>
          </a:prstGeom>
        </p:spPr>
        <p:txBody>
          <a:bodyPr lIns="0" tIns="0" rIns="0" bIns="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kern="1200" baseline="0">
                <a:solidFill>
                  <a:srgbClr val="332B60"/>
                </a:solidFill>
                <a:latin typeface="Verdana" charset="0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sz="2400" dirty="0" err="1">
                <a:solidFill>
                  <a:srgbClr val="332A5F"/>
                </a:solidFill>
                <a:latin typeface="Proxima Nova"/>
              </a:rPr>
              <a:t>Why</a:t>
            </a:r>
            <a:r>
              <a:rPr lang="et-EE" sz="2400" dirty="0">
                <a:solidFill>
                  <a:srgbClr val="332A5F"/>
                </a:solidFill>
                <a:latin typeface="Proxima Nova"/>
              </a:rPr>
              <a:t> do </a:t>
            </a:r>
            <a:r>
              <a:rPr lang="et-EE" sz="2400" dirty="0" err="1">
                <a:solidFill>
                  <a:srgbClr val="332A5F"/>
                </a:solidFill>
                <a:latin typeface="Proxima Nova"/>
              </a:rPr>
              <a:t>you</a:t>
            </a:r>
            <a:r>
              <a:rPr lang="et-EE" sz="2400" dirty="0">
                <a:solidFill>
                  <a:srgbClr val="332A5F"/>
                </a:solidFill>
                <a:latin typeface="Proxima Nova"/>
              </a:rPr>
              <a:t> </a:t>
            </a:r>
            <a:r>
              <a:rPr lang="et-EE" sz="2400" dirty="0" err="1">
                <a:solidFill>
                  <a:srgbClr val="332A5F"/>
                </a:solidFill>
                <a:latin typeface="Proxima Nova"/>
              </a:rPr>
              <a:t>use</a:t>
            </a:r>
            <a:r>
              <a:rPr lang="et-EE" sz="2400" dirty="0">
                <a:solidFill>
                  <a:srgbClr val="332A5F"/>
                </a:solidFill>
                <a:latin typeface="Proxima Nova"/>
              </a:rPr>
              <a:t> </a:t>
            </a:r>
            <a:r>
              <a:rPr lang="et-EE" sz="2400" b="1" dirty="0" err="1">
                <a:solidFill>
                  <a:srgbClr val="332A5F"/>
                </a:solidFill>
                <a:latin typeface="Proxima Nova"/>
              </a:rPr>
              <a:t>continuous</a:t>
            </a:r>
            <a:r>
              <a:rPr lang="et-EE" sz="2400" dirty="0">
                <a:solidFill>
                  <a:srgbClr val="332A5F"/>
                </a:solidFill>
                <a:latin typeface="Proxima Nova"/>
              </a:rPr>
              <a:t> </a:t>
            </a:r>
            <a:r>
              <a:rPr lang="et-EE" sz="2400" dirty="0" err="1">
                <a:solidFill>
                  <a:srgbClr val="332A5F"/>
                </a:solidFill>
                <a:latin typeface="Proxima Nova"/>
              </a:rPr>
              <a:t>assessment</a:t>
            </a:r>
            <a:r>
              <a:rPr lang="et-EE" sz="2400" dirty="0">
                <a:solidFill>
                  <a:srgbClr val="332A5F"/>
                </a:solidFill>
                <a:latin typeface="Proxima Nova"/>
              </a:rPr>
              <a:t>? </a:t>
            </a:r>
            <a:r>
              <a:rPr lang="et-EE" sz="2400" dirty="0" err="1">
                <a:solidFill>
                  <a:srgbClr val="332A5F"/>
                </a:solidFill>
                <a:latin typeface="Proxima Nova"/>
              </a:rPr>
              <a:t>Why</a:t>
            </a:r>
            <a:r>
              <a:rPr lang="et-EE" sz="2400" dirty="0">
                <a:solidFill>
                  <a:srgbClr val="332A5F"/>
                </a:solidFill>
                <a:latin typeface="Proxima Nova"/>
              </a:rPr>
              <a:t> do </a:t>
            </a:r>
            <a:r>
              <a:rPr lang="et-EE" sz="2400" dirty="0" err="1">
                <a:solidFill>
                  <a:srgbClr val="332A5F"/>
                </a:solidFill>
                <a:latin typeface="Proxima Nova"/>
              </a:rPr>
              <a:t>you</a:t>
            </a:r>
            <a:r>
              <a:rPr lang="et-EE" sz="2400" dirty="0">
                <a:solidFill>
                  <a:srgbClr val="332A5F"/>
                </a:solidFill>
                <a:latin typeface="Proxima Nova"/>
              </a:rPr>
              <a:t> </a:t>
            </a:r>
            <a:r>
              <a:rPr lang="et-EE" sz="2400" dirty="0" err="1">
                <a:solidFill>
                  <a:srgbClr val="332A5F"/>
                </a:solidFill>
                <a:latin typeface="Proxima Nova"/>
              </a:rPr>
              <a:t>use</a:t>
            </a:r>
            <a:r>
              <a:rPr lang="et-EE" sz="2400" dirty="0">
                <a:solidFill>
                  <a:srgbClr val="332A5F"/>
                </a:solidFill>
                <a:latin typeface="Proxima Nova"/>
              </a:rPr>
              <a:t> </a:t>
            </a:r>
            <a:r>
              <a:rPr lang="et-EE" sz="2400" b="1" dirty="0" err="1">
                <a:solidFill>
                  <a:srgbClr val="332A5F"/>
                </a:solidFill>
                <a:latin typeface="Proxima Nova"/>
              </a:rPr>
              <a:t>final</a:t>
            </a:r>
            <a:r>
              <a:rPr lang="et-EE" sz="2400" dirty="0">
                <a:solidFill>
                  <a:srgbClr val="332A5F"/>
                </a:solidFill>
                <a:latin typeface="Proxima Nova"/>
              </a:rPr>
              <a:t> </a:t>
            </a:r>
            <a:r>
              <a:rPr lang="et-EE" sz="2400" dirty="0" err="1">
                <a:solidFill>
                  <a:srgbClr val="332A5F"/>
                </a:solidFill>
                <a:latin typeface="Proxima Nova"/>
              </a:rPr>
              <a:t>assessment</a:t>
            </a:r>
            <a:r>
              <a:rPr lang="et-EE" sz="2400" dirty="0">
                <a:solidFill>
                  <a:srgbClr val="332A5F"/>
                </a:solidFill>
                <a:latin typeface="Proxima Nova"/>
              </a:rPr>
              <a:t>?</a:t>
            </a:r>
          </a:p>
          <a:p>
            <a:r>
              <a:rPr lang="et-EE" sz="2400" dirty="0" err="1">
                <a:solidFill>
                  <a:srgbClr val="332A5F"/>
                </a:solidFill>
                <a:latin typeface="Proxima Nova"/>
              </a:rPr>
              <a:t>How</a:t>
            </a:r>
            <a:r>
              <a:rPr lang="et-EE" sz="2400" dirty="0">
                <a:solidFill>
                  <a:srgbClr val="332A5F"/>
                </a:solidFill>
                <a:latin typeface="Proxima Nova"/>
              </a:rPr>
              <a:t> </a:t>
            </a:r>
            <a:r>
              <a:rPr lang="et-EE" sz="2400" dirty="0" err="1">
                <a:solidFill>
                  <a:srgbClr val="332A5F"/>
                </a:solidFill>
                <a:latin typeface="Proxima Nova"/>
              </a:rPr>
              <a:t>much</a:t>
            </a:r>
            <a:r>
              <a:rPr lang="et-EE" sz="2400" dirty="0">
                <a:solidFill>
                  <a:srgbClr val="332A5F"/>
                </a:solidFill>
                <a:latin typeface="Proxima Nova"/>
              </a:rPr>
              <a:t> do </a:t>
            </a:r>
            <a:r>
              <a:rPr lang="et-EE" sz="2400" dirty="0" err="1">
                <a:solidFill>
                  <a:srgbClr val="332A5F"/>
                </a:solidFill>
                <a:latin typeface="Proxima Nova"/>
              </a:rPr>
              <a:t>you</a:t>
            </a:r>
            <a:r>
              <a:rPr lang="et-EE" sz="2400" dirty="0">
                <a:solidFill>
                  <a:srgbClr val="332A5F"/>
                </a:solidFill>
                <a:latin typeface="Proxima Nova"/>
              </a:rPr>
              <a:t> </a:t>
            </a:r>
            <a:r>
              <a:rPr lang="et-EE" sz="2400" dirty="0" err="1">
                <a:solidFill>
                  <a:srgbClr val="332A5F"/>
                </a:solidFill>
                <a:latin typeface="Proxima Nova"/>
              </a:rPr>
              <a:t>use</a:t>
            </a:r>
            <a:r>
              <a:rPr lang="et-EE" sz="2400" dirty="0">
                <a:solidFill>
                  <a:srgbClr val="332A5F"/>
                </a:solidFill>
                <a:latin typeface="Proxima Nova"/>
              </a:rPr>
              <a:t> </a:t>
            </a:r>
            <a:r>
              <a:rPr lang="et-EE" sz="2400" b="1" dirty="0">
                <a:solidFill>
                  <a:srgbClr val="332A5F"/>
                </a:solidFill>
                <a:latin typeface="Proxima Nova"/>
              </a:rPr>
              <a:t>f</a:t>
            </a:r>
            <a:r>
              <a:rPr lang="en-US" sz="2400" b="1" dirty="0" err="1">
                <a:solidFill>
                  <a:srgbClr val="332A5F"/>
                </a:solidFill>
                <a:latin typeface="Proxima Nova"/>
              </a:rPr>
              <a:t>ormative</a:t>
            </a:r>
            <a:r>
              <a:rPr lang="et-EE" sz="2400" b="1" dirty="0">
                <a:solidFill>
                  <a:srgbClr val="332A5F"/>
                </a:solidFill>
                <a:latin typeface="Proxima Nova"/>
              </a:rPr>
              <a:t>/s</a:t>
            </a:r>
            <a:r>
              <a:rPr lang="en-US" sz="2400" b="1" dirty="0" err="1">
                <a:solidFill>
                  <a:srgbClr val="332A5F"/>
                </a:solidFill>
                <a:latin typeface="Proxima Nova"/>
              </a:rPr>
              <a:t>ummative</a:t>
            </a:r>
            <a:r>
              <a:rPr lang="en-US" sz="2400" dirty="0">
                <a:solidFill>
                  <a:srgbClr val="332A5F"/>
                </a:solidFill>
                <a:latin typeface="Proxima Nova"/>
              </a:rPr>
              <a:t> </a:t>
            </a:r>
            <a:r>
              <a:rPr lang="et-EE" sz="2400" dirty="0">
                <a:solidFill>
                  <a:srgbClr val="332A5F"/>
                </a:solidFill>
                <a:latin typeface="Proxima Nova"/>
              </a:rPr>
              <a:t>a</a:t>
            </a:r>
            <a:r>
              <a:rPr lang="en-US" sz="2400" dirty="0" err="1">
                <a:solidFill>
                  <a:srgbClr val="332A5F"/>
                </a:solidFill>
                <a:latin typeface="Proxima Nova"/>
              </a:rPr>
              <a:t>ssessment</a:t>
            </a:r>
            <a:r>
              <a:rPr lang="et-EE" sz="2400" dirty="0">
                <a:solidFill>
                  <a:srgbClr val="332A5F"/>
                </a:solidFill>
                <a:latin typeface="Proxima Nova"/>
              </a:rPr>
              <a:t>? </a:t>
            </a:r>
          </a:p>
          <a:p>
            <a:r>
              <a:rPr lang="et-EE" sz="2400" dirty="0">
                <a:solidFill>
                  <a:srgbClr val="332A5F"/>
                </a:solidFill>
                <a:latin typeface="Proxima Nova"/>
              </a:rPr>
              <a:t>	(</a:t>
            </a:r>
            <a:r>
              <a:rPr lang="et-EE" sz="2400" dirty="0" err="1">
                <a:solidFill>
                  <a:srgbClr val="332A5F"/>
                </a:solidFill>
                <a:latin typeface="Proxima Nova"/>
              </a:rPr>
              <a:t>When</a:t>
            </a:r>
            <a:r>
              <a:rPr lang="et-EE" sz="2400" dirty="0">
                <a:solidFill>
                  <a:srgbClr val="332A5F"/>
                </a:solidFill>
                <a:latin typeface="Proxima Nova"/>
              </a:rPr>
              <a:t> and </a:t>
            </a:r>
            <a:r>
              <a:rPr lang="et-EE" sz="2400" dirty="0" err="1">
                <a:solidFill>
                  <a:srgbClr val="332A5F"/>
                </a:solidFill>
                <a:latin typeface="Proxima Nova"/>
              </a:rPr>
              <a:t>how</a:t>
            </a:r>
            <a:r>
              <a:rPr lang="et-EE" sz="2400" dirty="0">
                <a:solidFill>
                  <a:srgbClr val="332A5F"/>
                </a:solidFill>
                <a:latin typeface="Proxima Nova"/>
              </a:rPr>
              <a:t> do </a:t>
            </a:r>
            <a:r>
              <a:rPr lang="et-EE" sz="2400" dirty="0" err="1">
                <a:solidFill>
                  <a:srgbClr val="332A5F"/>
                </a:solidFill>
                <a:latin typeface="Proxima Nova"/>
              </a:rPr>
              <a:t>you</a:t>
            </a:r>
            <a:r>
              <a:rPr lang="et-EE" sz="2400" dirty="0">
                <a:solidFill>
                  <a:srgbClr val="332A5F"/>
                </a:solidFill>
                <a:latin typeface="Proxima Nova"/>
              </a:rPr>
              <a:t> </a:t>
            </a:r>
            <a:r>
              <a:rPr lang="et-EE" sz="2400" dirty="0" err="1">
                <a:solidFill>
                  <a:srgbClr val="332A5F"/>
                </a:solidFill>
                <a:latin typeface="Proxima Nova"/>
              </a:rPr>
              <a:t>give</a:t>
            </a:r>
            <a:r>
              <a:rPr lang="et-EE" sz="2400" dirty="0">
                <a:solidFill>
                  <a:srgbClr val="332A5F"/>
                </a:solidFill>
                <a:latin typeface="Proxima Nova"/>
              </a:rPr>
              <a:t> </a:t>
            </a:r>
            <a:r>
              <a:rPr lang="et-EE" sz="2400" dirty="0" err="1">
                <a:solidFill>
                  <a:srgbClr val="332A5F"/>
                </a:solidFill>
                <a:latin typeface="Proxima Nova"/>
              </a:rPr>
              <a:t>feedback</a:t>
            </a:r>
            <a:r>
              <a:rPr lang="et-EE" sz="2400" dirty="0">
                <a:solidFill>
                  <a:srgbClr val="332A5F"/>
                </a:solidFill>
                <a:latin typeface="Proxima Nova"/>
              </a:rPr>
              <a:t>?)</a:t>
            </a:r>
          </a:p>
          <a:p>
            <a:r>
              <a:rPr lang="et-EE" sz="2400" dirty="0" err="1">
                <a:solidFill>
                  <a:srgbClr val="332A5F"/>
                </a:solidFill>
                <a:latin typeface="Proxima Nova"/>
              </a:rPr>
              <a:t>What</a:t>
            </a:r>
            <a:r>
              <a:rPr lang="et-EE" sz="2400" dirty="0">
                <a:solidFill>
                  <a:srgbClr val="332A5F"/>
                </a:solidFill>
                <a:latin typeface="Proxima Nova"/>
              </a:rPr>
              <a:t> are </a:t>
            </a:r>
            <a:r>
              <a:rPr lang="et-EE" sz="2400" dirty="0" err="1">
                <a:solidFill>
                  <a:srgbClr val="332A5F"/>
                </a:solidFill>
                <a:latin typeface="Proxima Nova"/>
              </a:rPr>
              <a:t>your</a:t>
            </a:r>
            <a:r>
              <a:rPr lang="et-EE" sz="2400" dirty="0">
                <a:solidFill>
                  <a:srgbClr val="332A5F"/>
                </a:solidFill>
                <a:latin typeface="Proxima Nova"/>
              </a:rPr>
              <a:t> </a:t>
            </a:r>
            <a:r>
              <a:rPr lang="et-EE" sz="2400" dirty="0" err="1">
                <a:solidFill>
                  <a:srgbClr val="332A5F"/>
                </a:solidFill>
                <a:latin typeface="Proxima Nova"/>
              </a:rPr>
              <a:t>evaluation</a:t>
            </a:r>
            <a:r>
              <a:rPr lang="et-EE" sz="2400" dirty="0">
                <a:solidFill>
                  <a:srgbClr val="332A5F"/>
                </a:solidFill>
                <a:latin typeface="Proxima Nova"/>
              </a:rPr>
              <a:t> </a:t>
            </a:r>
            <a:r>
              <a:rPr lang="et-EE" sz="2400" dirty="0" err="1">
                <a:solidFill>
                  <a:srgbClr val="332A5F"/>
                </a:solidFill>
                <a:latin typeface="Proxima Nova"/>
              </a:rPr>
              <a:t>criteria</a:t>
            </a:r>
            <a:r>
              <a:rPr lang="et-EE" sz="2400" dirty="0">
                <a:solidFill>
                  <a:srgbClr val="332A5F"/>
                </a:solidFill>
                <a:latin typeface="Proxima Nova"/>
              </a:rPr>
              <a:t>?</a:t>
            </a:r>
          </a:p>
          <a:p>
            <a:endParaRPr lang="et-EE" sz="2400" dirty="0">
              <a:solidFill>
                <a:srgbClr val="332A5F"/>
              </a:solidFill>
              <a:latin typeface="Proxima Nova"/>
            </a:endParaRPr>
          </a:p>
          <a:p>
            <a:endParaRPr lang="et-EE" sz="2400" dirty="0">
              <a:solidFill>
                <a:srgbClr val="332A5F"/>
              </a:solidFill>
              <a:latin typeface="Proxima Nova"/>
            </a:endParaRPr>
          </a:p>
          <a:p>
            <a:endParaRPr lang="en-US" sz="2400" dirty="0">
              <a:solidFill>
                <a:srgbClr val="332A5F"/>
              </a:solidFill>
              <a:latin typeface="Proxima Nova"/>
            </a:endParaRPr>
          </a:p>
        </p:txBody>
      </p:sp>
    </p:spTree>
    <p:extLst>
      <p:ext uri="{BB962C8B-B14F-4D97-AF65-F5344CB8AC3E}">
        <p14:creationId xmlns:p14="http://schemas.microsoft.com/office/powerpoint/2010/main" val="3789683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614051" y="327211"/>
            <a:ext cx="10855706" cy="5328154"/>
          </a:xfrm>
        </p:spPr>
        <p:txBody>
          <a:bodyPr/>
          <a:lstStyle/>
          <a:p>
            <a:pPr algn="l"/>
            <a:r>
              <a:rPr lang="en-US" b="1" i="0" dirty="0">
                <a:solidFill>
                  <a:srgbClr val="E6037E"/>
                </a:solidFill>
                <a:effectLst/>
                <a:latin typeface="Proxima Nova"/>
              </a:rPr>
              <a:t>§ 20. Methods and scale of assessment of achievement of the learning outcomes</a:t>
            </a:r>
          </a:p>
          <a:p>
            <a:pPr algn="l"/>
            <a:r>
              <a:rPr lang="en-US" b="0" i="0" dirty="0">
                <a:solidFill>
                  <a:srgbClr val="332A5F"/>
                </a:solidFill>
                <a:effectLst/>
                <a:latin typeface="Proxima Nova"/>
              </a:rPr>
              <a:t>(2) In case of graded assessment, the level of achievement of learning outcomes by a student is assessed based on the following scale:</a:t>
            </a:r>
          </a:p>
          <a:p>
            <a:pPr algn="l"/>
            <a:r>
              <a:rPr lang="en-US" b="0" i="0" dirty="0">
                <a:solidFill>
                  <a:srgbClr val="332A5F"/>
                </a:solidFill>
                <a:effectLst/>
                <a:latin typeface="Proxima Nova"/>
              </a:rPr>
              <a:t>A (5) – “excellent” – outstanding and particularly profound achievement of learning outcomes, along with creativity and consummate proficiency in applying skills and knowledge;</a:t>
            </a:r>
          </a:p>
          <a:p>
            <a:pPr algn="l"/>
            <a:r>
              <a:rPr lang="en-US" b="0" i="0" dirty="0">
                <a:solidFill>
                  <a:srgbClr val="332A5F"/>
                </a:solidFill>
                <a:effectLst/>
                <a:latin typeface="Proxima Nova"/>
              </a:rPr>
              <a:t>B (4) – “very good” – very good achievement of learning outcomes, along with proficiency in applying skills and knowledge in a targeted and creative manner. Some details of knowledge and skills my exhibit errors which are neither substantive nor serious;</a:t>
            </a:r>
          </a:p>
          <a:p>
            <a:pPr algn="l"/>
            <a:r>
              <a:rPr lang="en-US" b="0" i="0" dirty="0">
                <a:solidFill>
                  <a:srgbClr val="332A5F"/>
                </a:solidFill>
                <a:effectLst/>
                <a:latin typeface="Proxima Nova"/>
              </a:rPr>
              <a:t>C (3) – “good” – good achievement of learning outcomes, along with proficiency in applying skills and knowledge in a relevant manner. A certain imprecision and uncertainty are apparent in the depth and detail of knowledge and skills;</a:t>
            </a:r>
          </a:p>
          <a:p>
            <a:pPr algn="l"/>
            <a:r>
              <a:rPr lang="en-US" b="0" i="0" dirty="0">
                <a:solidFill>
                  <a:srgbClr val="332A5F"/>
                </a:solidFill>
                <a:effectLst/>
                <a:latin typeface="Proxima Nova"/>
              </a:rPr>
              <a:t>D (2) – “satisfactory” – sufficient achievement of learning outcomes, along with application of knowledge and skills in a typical manner; in atypical situations both, uncertainty as well as lack of knowledge and skills are apparent.</a:t>
            </a:r>
          </a:p>
          <a:p>
            <a:pPr algn="l"/>
            <a:r>
              <a:rPr lang="en-US" b="0" i="0" dirty="0">
                <a:solidFill>
                  <a:srgbClr val="332A5F"/>
                </a:solidFill>
                <a:effectLst/>
                <a:latin typeface="Proxima Nova"/>
              </a:rPr>
              <a:t>E (1) – “poor” – minimum acceptable achievement of the most important learning outcomes along with limited application of knowledge and skills in typical situations; in atypical situations both, considerable uncertainty as well as lack of knowledge and skills are apparent;</a:t>
            </a:r>
          </a:p>
          <a:p>
            <a:pPr algn="l"/>
            <a:r>
              <a:rPr lang="en-US" b="0" i="0" dirty="0">
                <a:solidFill>
                  <a:srgbClr val="332A5F"/>
                </a:solidFill>
                <a:effectLst/>
                <a:latin typeface="Proxima Nova"/>
              </a:rPr>
              <a:t>F (0) – “failed” – achievement in knowledge and skills below the minimum standard.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95D4FE46-F117-0348-C7E9-87C75BD39CC2}"/>
              </a:ext>
            </a:extLst>
          </p:cNvPr>
          <p:cNvSpPr txBox="1">
            <a:spLocks/>
          </p:cNvSpPr>
          <p:nvPr/>
        </p:nvSpPr>
        <p:spPr>
          <a:xfrm>
            <a:off x="614051" y="327211"/>
            <a:ext cx="10855706" cy="5328154"/>
          </a:xfrm>
          <a:prstGeom prst="rect">
            <a:avLst/>
          </a:prstGeom>
        </p:spPr>
        <p:txBody>
          <a:bodyPr lIns="0" tIns="0" rIns="0" bIns="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kern="1200" baseline="0">
                <a:solidFill>
                  <a:srgbClr val="332B60"/>
                </a:solidFill>
                <a:latin typeface="Verdana" charset="0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E6037E"/>
                </a:solidFill>
                <a:latin typeface="Proxima Nova"/>
              </a:rPr>
              <a:t>§ 20. Methods and scale of assessment of achievement of the learning outcomes</a:t>
            </a:r>
          </a:p>
          <a:p>
            <a:r>
              <a:rPr lang="en-US" dirty="0">
                <a:solidFill>
                  <a:srgbClr val="332A5F"/>
                </a:solidFill>
                <a:latin typeface="Proxima Nova"/>
              </a:rPr>
              <a:t>(2) In case of graded assessment, the level of achievement of learning outcomes by a student is assessed based on the following scale:</a:t>
            </a:r>
          </a:p>
          <a:p>
            <a:r>
              <a:rPr lang="en-US" dirty="0">
                <a:solidFill>
                  <a:srgbClr val="332A5F"/>
                </a:solidFill>
                <a:latin typeface="Proxima Nova"/>
              </a:rPr>
              <a:t>A (5) – “excellent” – outstanding and particularly profound achievement of learning outcomes, along with creativity and consummate proficiency in applying skills and knowledge;</a:t>
            </a:r>
          </a:p>
          <a:p>
            <a:r>
              <a:rPr lang="en-US" dirty="0">
                <a:solidFill>
                  <a:srgbClr val="332A5F"/>
                </a:solidFill>
                <a:latin typeface="Proxima Nova"/>
              </a:rPr>
              <a:t>B (4) – “very good” – very good achievement of learning outcomes, along with proficiency in applying skills and knowledge in a targeted and creative manner. Some details of knowledge and skills my exhibit errors which are neither substantive nor serious;</a:t>
            </a:r>
          </a:p>
          <a:p>
            <a:r>
              <a:rPr lang="en-US" dirty="0">
                <a:solidFill>
                  <a:srgbClr val="332A5F"/>
                </a:solidFill>
                <a:latin typeface="Proxima Nova"/>
              </a:rPr>
              <a:t>C (3) – “good” – good achievement of learning outcomes, along with proficiency in applying skills and knowledge in a relevant manner. A certain imprecision and uncertainty are apparent in the depth and detail of knowledge and skills;</a:t>
            </a:r>
          </a:p>
          <a:p>
            <a:r>
              <a:rPr lang="en-US" dirty="0">
                <a:solidFill>
                  <a:srgbClr val="332A5F"/>
                </a:solidFill>
                <a:latin typeface="Proxima Nova"/>
              </a:rPr>
              <a:t>D (2) – “satisfactory” – sufficient achievement of learning outcomes, along with application of knowledge and skills in a typical manner; in atypical situations both, uncertainty as well as lack of knowledge and skills are apparent.</a:t>
            </a:r>
          </a:p>
          <a:p>
            <a:r>
              <a:rPr lang="en-US" dirty="0">
                <a:solidFill>
                  <a:srgbClr val="332A5F"/>
                </a:solidFill>
                <a:latin typeface="Proxima Nova"/>
              </a:rPr>
              <a:t>E (1) – “poor” – </a:t>
            </a:r>
            <a:r>
              <a:rPr lang="en-US" dirty="0">
                <a:solidFill>
                  <a:srgbClr val="00B050"/>
                </a:solidFill>
                <a:latin typeface="Proxima Nova"/>
              </a:rPr>
              <a:t>minimum acceptable achievement of the most important learning outcomes </a:t>
            </a:r>
            <a:r>
              <a:rPr lang="en-US" dirty="0">
                <a:solidFill>
                  <a:srgbClr val="332A5F"/>
                </a:solidFill>
                <a:latin typeface="Proxima Nova"/>
              </a:rPr>
              <a:t>along with limited application of knowledge and skills in typical situations; in atypical situations both, considerable uncertainty as well as lack of knowledge and skills are apparent;</a:t>
            </a:r>
          </a:p>
          <a:p>
            <a:r>
              <a:rPr lang="en-US" dirty="0">
                <a:solidFill>
                  <a:srgbClr val="332A5F"/>
                </a:solidFill>
                <a:latin typeface="Proxima Nova"/>
              </a:rPr>
              <a:t>F (0) – “failed” – achievement in knowledge and skills below the minimum standard.</a:t>
            </a:r>
          </a:p>
        </p:txBody>
      </p:sp>
    </p:spTree>
    <p:extLst>
      <p:ext uri="{BB962C8B-B14F-4D97-AF65-F5344CB8AC3E}">
        <p14:creationId xmlns:p14="http://schemas.microsoft.com/office/powerpoint/2010/main" val="668186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white background with black text&#10;&#10;Description automatically generated">
            <a:extLst>
              <a:ext uri="{FF2B5EF4-FFF2-40B4-BE49-F238E27FC236}">
                <a16:creationId xmlns:a16="http://schemas.microsoft.com/office/drawing/2014/main" id="{24A19FE9-0ADF-BCF6-6562-942368F44B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30" y="857930"/>
            <a:ext cx="11641340" cy="435666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A5A706C-0F71-D662-6074-3E150CDF0DCE}"/>
              </a:ext>
            </a:extLst>
          </p:cNvPr>
          <p:cNvSpPr txBox="1"/>
          <p:nvPr/>
        </p:nvSpPr>
        <p:spPr>
          <a:xfrm>
            <a:off x="4983645" y="6296296"/>
            <a:ext cx="720835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t-EE" sz="1200" dirty="0">
                <a:hlinkClick r:id="rId3"/>
              </a:rPr>
              <a:t>https://upload.ttu.ee/show/file/PPPPBG:77ee2a9262efe31ab3c10e1c98356e11.pdf</a:t>
            </a:r>
            <a:endParaRPr lang="et-EE" sz="1200" dirty="0"/>
          </a:p>
        </p:txBody>
      </p:sp>
    </p:spTree>
    <p:extLst>
      <p:ext uri="{BB962C8B-B14F-4D97-AF65-F5344CB8AC3E}">
        <p14:creationId xmlns:p14="http://schemas.microsoft.com/office/powerpoint/2010/main" val="2983100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hart with text&#10;&#10;Description automatically generated with medium confidence">
            <a:extLst>
              <a:ext uri="{FF2B5EF4-FFF2-40B4-BE49-F238E27FC236}">
                <a16:creationId xmlns:a16="http://schemas.microsoft.com/office/drawing/2014/main" id="{E97E986A-4630-5C7C-0489-A64F9158F6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467" y="928338"/>
            <a:ext cx="8345065" cy="500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926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screenshot of a computer&#10;&#10;Description automatically generated">
            <a:extLst>
              <a:ext uri="{FF2B5EF4-FFF2-40B4-BE49-F238E27FC236}">
                <a16:creationId xmlns:a16="http://schemas.microsoft.com/office/drawing/2014/main" id="{A7E15A4F-1F61-588F-C189-675BBD2BA6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455" y="179537"/>
            <a:ext cx="9907383" cy="576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495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4CAC4E6-7CE8-EBE9-FD79-2A9AEA8B970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t-EE" dirty="0" err="1"/>
              <a:t>Verbs</a:t>
            </a:r>
            <a:r>
              <a:rPr lang="et-EE" dirty="0"/>
              <a:t> </a:t>
            </a:r>
            <a:r>
              <a:rPr lang="et-EE" dirty="0" err="1"/>
              <a:t>to</a:t>
            </a:r>
            <a:r>
              <a:rPr lang="et-EE" dirty="0"/>
              <a:t> </a:t>
            </a:r>
            <a:r>
              <a:rPr lang="et-EE" dirty="0" err="1"/>
              <a:t>avoid</a:t>
            </a:r>
            <a:endParaRPr lang="et-E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460AFE-8DF6-71AF-F45D-FC6D00428A4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20588" y="1738104"/>
            <a:ext cx="3692022" cy="128193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dirty="0" err="1"/>
              <a:t>Knows</a:t>
            </a:r>
            <a:endParaRPr lang="et-E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dirty="0" err="1"/>
              <a:t>Is</a:t>
            </a:r>
            <a:r>
              <a:rPr lang="et-EE" dirty="0"/>
              <a:t> </a:t>
            </a:r>
            <a:r>
              <a:rPr lang="et-EE" dirty="0" err="1"/>
              <a:t>able</a:t>
            </a:r>
            <a:r>
              <a:rPr lang="et-EE" dirty="0"/>
              <a:t> </a:t>
            </a:r>
            <a:r>
              <a:rPr lang="et-EE" dirty="0" err="1"/>
              <a:t>to</a:t>
            </a:r>
            <a:endParaRPr lang="et-E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dirty="0" err="1"/>
              <a:t>Understands</a:t>
            </a:r>
            <a:endParaRPr lang="et-EE" dirty="0"/>
          </a:p>
          <a:p>
            <a:pPr marL="0" indent="0"/>
            <a:endParaRPr lang="et-EE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3DC230D9-614C-9465-9833-C2EEB387CE07}"/>
              </a:ext>
            </a:extLst>
          </p:cNvPr>
          <p:cNvSpPr txBox="1">
            <a:spLocks/>
          </p:cNvSpPr>
          <p:nvPr/>
        </p:nvSpPr>
        <p:spPr>
          <a:xfrm>
            <a:off x="829643" y="3364451"/>
            <a:ext cx="10134768" cy="746155"/>
          </a:xfrm>
          <a:prstGeom prst="rect">
            <a:avLst/>
          </a:prstGeom>
        </p:spPr>
        <p:txBody>
          <a:bodyPr lIns="0" tIns="0" rIns="0" bIns="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kern="1200" baseline="0">
                <a:solidFill>
                  <a:srgbClr val="332B60"/>
                </a:solidFill>
                <a:latin typeface="Verdana" charset="0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et-EE" dirty="0"/>
              <a:t>Its </a:t>
            </a:r>
            <a:r>
              <a:rPr lang="et-EE" dirty="0" err="1"/>
              <a:t>better</a:t>
            </a:r>
            <a:r>
              <a:rPr lang="et-EE" dirty="0"/>
              <a:t> </a:t>
            </a:r>
            <a:r>
              <a:rPr lang="et-EE" dirty="0" err="1"/>
              <a:t>to</a:t>
            </a:r>
            <a:r>
              <a:rPr lang="et-EE" dirty="0"/>
              <a:t> </a:t>
            </a:r>
            <a:r>
              <a:rPr lang="et-EE" dirty="0" err="1"/>
              <a:t>use</a:t>
            </a:r>
            <a:r>
              <a:rPr lang="et-EE" dirty="0"/>
              <a:t> </a:t>
            </a:r>
            <a:r>
              <a:rPr lang="et-EE" dirty="0" err="1"/>
              <a:t>verbs</a:t>
            </a:r>
            <a:r>
              <a:rPr lang="et-EE" dirty="0"/>
              <a:t> </a:t>
            </a:r>
            <a:r>
              <a:rPr lang="et-EE" dirty="0" err="1"/>
              <a:t>from</a:t>
            </a:r>
            <a:r>
              <a:rPr lang="et-EE" dirty="0"/>
              <a:t> </a:t>
            </a:r>
            <a:r>
              <a:rPr lang="et-EE" dirty="0" err="1"/>
              <a:t>previous</a:t>
            </a:r>
            <a:r>
              <a:rPr lang="et-EE" dirty="0"/>
              <a:t> </a:t>
            </a:r>
            <a:r>
              <a:rPr lang="et-EE" dirty="0" err="1"/>
              <a:t>slides</a:t>
            </a:r>
            <a:r>
              <a:rPr lang="et-EE" dirty="0"/>
              <a:t> </a:t>
            </a:r>
            <a:r>
              <a:rPr lang="et-EE" dirty="0" err="1"/>
              <a:t>that</a:t>
            </a:r>
            <a:r>
              <a:rPr lang="et-EE" dirty="0"/>
              <a:t> </a:t>
            </a:r>
            <a:r>
              <a:rPr lang="et-EE" dirty="0" err="1"/>
              <a:t>make</a:t>
            </a:r>
            <a:r>
              <a:rPr lang="et-EE" dirty="0"/>
              <a:t> </a:t>
            </a:r>
            <a:r>
              <a:rPr lang="et-EE" dirty="0" err="1"/>
              <a:t>it</a:t>
            </a:r>
            <a:r>
              <a:rPr lang="et-EE" dirty="0"/>
              <a:t> </a:t>
            </a:r>
            <a:r>
              <a:rPr lang="et-EE" dirty="0" err="1"/>
              <a:t>clear</a:t>
            </a:r>
            <a:r>
              <a:rPr lang="et-EE" dirty="0"/>
              <a:t> </a:t>
            </a:r>
            <a:r>
              <a:rPr lang="et-EE" dirty="0" err="1"/>
              <a:t>what</a:t>
            </a:r>
            <a:r>
              <a:rPr lang="et-EE" dirty="0"/>
              <a:t> </a:t>
            </a:r>
            <a:r>
              <a:rPr lang="et-EE" dirty="0" err="1"/>
              <a:t>kind</a:t>
            </a:r>
            <a:r>
              <a:rPr lang="et-EE" dirty="0"/>
              <a:t> of </a:t>
            </a:r>
            <a:r>
              <a:rPr lang="et-EE" dirty="0" err="1"/>
              <a:t>learning</a:t>
            </a:r>
            <a:r>
              <a:rPr lang="et-EE" dirty="0"/>
              <a:t> and </a:t>
            </a:r>
            <a:r>
              <a:rPr lang="et-EE" dirty="0" err="1"/>
              <a:t>assessment</a:t>
            </a:r>
            <a:r>
              <a:rPr lang="et-EE" dirty="0"/>
              <a:t> </a:t>
            </a:r>
            <a:r>
              <a:rPr lang="et-EE" dirty="0" err="1"/>
              <a:t>activities</a:t>
            </a:r>
            <a:r>
              <a:rPr lang="et-EE" dirty="0"/>
              <a:t> </a:t>
            </a:r>
            <a:r>
              <a:rPr lang="et-EE" dirty="0" err="1"/>
              <a:t>will</a:t>
            </a:r>
            <a:r>
              <a:rPr lang="et-EE" dirty="0"/>
              <a:t> </a:t>
            </a:r>
            <a:r>
              <a:rPr lang="et-EE" dirty="0" err="1"/>
              <a:t>be</a:t>
            </a:r>
            <a:r>
              <a:rPr lang="et-EE" dirty="0"/>
              <a:t> </a:t>
            </a:r>
            <a:r>
              <a:rPr lang="et-EE" dirty="0" err="1"/>
              <a:t>used</a:t>
            </a:r>
            <a:r>
              <a:rPr lang="et-EE" dirty="0"/>
              <a:t> </a:t>
            </a:r>
          </a:p>
          <a:p>
            <a:pPr marL="0" indent="0"/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667392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'i kujundus">
  <a:themeElements>
    <a:clrScheme name="TalTech">
      <a:dk1>
        <a:srgbClr val="000000"/>
      </a:dk1>
      <a:lt1>
        <a:srgbClr val="FFFFFF"/>
      </a:lt1>
      <a:dk2>
        <a:srgbClr val="332B60"/>
      </a:dk2>
      <a:lt2>
        <a:srgbClr val="DADAE4"/>
      </a:lt2>
      <a:accent1>
        <a:srgbClr val="E4067E"/>
      </a:accent1>
      <a:accent2>
        <a:srgbClr val="9396B0"/>
      </a:accent2>
      <a:accent3>
        <a:srgbClr val="AB1352"/>
      </a:accent3>
      <a:accent4>
        <a:srgbClr val="4FBFD3"/>
      </a:accent4>
      <a:accent5>
        <a:srgbClr val="332B60"/>
      </a:accent5>
      <a:accent6>
        <a:srgbClr val="DADAE4"/>
      </a:accent6>
      <a:hlink>
        <a:srgbClr val="AB1352"/>
      </a:hlink>
      <a:folHlink>
        <a:srgbClr val="AB1352"/>
      </a:folHlink>
    </a:clrScheme>
    <a:fontScheme name="TTÜ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wrap="square" rtlCol="0" anchor="ctr">
        <a:noAutofit/>
      </a:bodyPr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NEWNEW" id="{65034802-83F1-DE41-A876-6851A238EDFE}" vid="{814C7433-F944-B249-91D8-8F253693ECE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2623</TotalTime>
  <Words>657</Words>
  <Application>Microsoft Office PowerPoint</Application>
  <PresentationFormat>Widescreen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Proxima Nova</vt:lpstr>
      <vt:lpstr>Verdana</vt:lpstr>
      <vt:lpstr>Wingdings</vt:lpstr>
      <vt:lpstr>Office'i kujundus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Tallinn University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Taavi Vaikjärv</dc:creator>
  <cp:lastModifiedBy>Taavi Vaikjärv</cp:lastModifiedBy>
  <cp:revision>5</cp:revision>
  <dcterms:created xsi:type="dcterms:W3CDTF">2023-10-10T13:46:49Z</dcterms:created>
  <dcterms:modified xsi:type="dcterms:W3CDTF">2023-10-19T11:57:42Z</dcterms:modified>
</cp:coreProperties>
</file>