
<file path=[Content_Types].xml><?xml version="1.0" encoding="utf-8"?>
<Types xmlns="http://schemas.openxmlformats.org/package/2006/content-types">
  <Default Extension="emf" ContentType="image/x-emf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2" r:id="rId1"/>
  </p:sldMasterIdLst>
  <p:notesMasterIdLst>
    <p:notesMasterId r:id="rId11"/>
  </p:notesMasterIdLst>
  <p:handoutMasterIdLst>
    <p:handoutMasterId r:id="rId12"/>
  </p:handoutMasterIdLst>
  <p:sldIdLst>
    <p:sldId id="312" r:id="rId2"/>
    <p:sldId id="316" r:id="rId3"/>
    <p:sldId id="332" r:id="rId4"/>
    <p:sldId id="333" r:id="rId5"/>
    <p:sldId id="334" r:id="rId6"/>
    <p:sldId id="317" r:id="rId7"/>
    <p:sldId id="286" r:id="rId8"/>
    <p:sldId id="336" r:id="rId9"/>
    <p:sldId id="276" r:id="rId10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ntitled Section" id="{EE36AF8D-5BEB-E041-9101-0495C1E2400F}">
          <p14:sldIdLst>
            <p14:sldId id="312"/>
            <p14:sldId id="316"/>
            <p14:sldId id="332"/>
            <p14:sldId id="333"/>
            <p14:sldId id="334"/>
            <p14:sldId id="317"/>
            <p14:sldId id="286"/>
            <p14:sldId id="336"/>
            <p14:sldId id="276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2B60"/>
    <a:srgbClr val="4FBFD3"/>
    <a:srgbClr val="E4067E"/>
    <a:srgbClr val="4F4C4E"/>
    <a:srgbClr val="808285"/>
    <a:srgbClr val="96004F"/>
    <a:srgbClr val="4D4D4F"/>
    <a:srgbClr val="C9C9C9"/>
    <a:srgbClr val="D385A9"/>
    <a:srgbClr val="C25B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84E427A-3D55-4303-BF80-6455036E1DE7}" styleName="Kujunduslaad 1 – rõhk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Kujunduslaad 1 – rõhk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908" autoAdjust="0"/>
    <p:restoredTop sz="96687"/>
  </p:normalViewPr>
  <p:slideViewPr>
    <p:cSldViewPr snapToGrid="0" snapToObjects="1" showGuides="1">
      <p:cViewPr varScale="1">
        <p:scale>
          <a:sx n="109" d="100"/>
          <a:sy n="109" d="100"/>
        </p:scale>
        <p:origin x="90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7944"/>
    </p:cViewPr>
  </p:sorterViewPr>
  <p:notesViewPr>
    <p:cSldViewPr snapToGrid="0" snapToObjects="1">
      <p:cViewPr varScale="1">
        <p:scale>
          <a:sx n="108" d="100"/>
          <a:sy n="108" d="100"/>
        </p:scale>
        <p:origin x="3168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6280163477189498E-2"/>
          <c:y val="4.93161845637572E-2"/>
          <c:w val="0.86420140110551202"/>
          <c:h val="0.7043169020830140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1C2-4BC4-A093-8A0282BD304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1C2-4BC4-A093-8A0282BD3046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1C2-4BC4-A093-8A0282BD304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90393712"/>
        <c:axId val="890510816"/>
      </c:barChart>
      <c:catAx>
        <c:axId val="8903937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90510816"/>
        <c:crosses val="autoZero"/>
        <c:auto val="1"/>
        <c:lblAlgn val="ctr"/>
        <c:lblOffset val="100"/>
        <c:noMultiLvlLbl val="0"/>
      </c:catAx>
      <c:valAx>
        <c:axId val="8905108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903937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4937108338838502"/>
          <c:y val="0.89384448990236098"/>
          <c:w val="0.30125772692896202"/>
          <c:h val="0.10615551009763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37233B-0833-EF40-A4A4-4DDA2CCDF12B}" type="datetimeFigureOut">
              <a:rPr lang="en-US" smtClean="0"/>
              <a:t>4/27/2021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78668B-42F9-8648-A8AF-436CB12C45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20764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A5CFB8B-B9EB-4E3F-B143-7BE1A009C8C1}" type="datetimeFigureOut">
              <a:rPr lang="en-US"/>
              <a:pPr>
                <a:defRPr/>
              </a:pPr>
              <a:t>4/27/2021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89D10C4C-EAC2-4D66-B9F8-E052F2E25BCC}" type="slidenum">
              <a:rPr lang="en-US" altLang="et-EE"/>
              <a:pPr>
                <a:defRPr/>
              </a:pPr>
              <a:t>‹#›</a:t>
            </a:fld>
            <a:endParaRPr lang="en-US" altLang="et-EE"/>
          </a:p>
        </p:txBody>
      </p:sp>
    </p:spTree>
    <p:extLst>
      <p:ext uri="{BB962C8B-B14F-4D97-AF65-F5344CB8AC3E}">
        <p14:creationId xmlns:p14="http://schemas.microsoft.com/office/powerpoint/2010/main" val="203485021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aslaid ar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43" t="21094" r="-1" b="21589"/>
          <a:stretch/>
        </p:blipFill>
        <p:spPr>
          <a:xfrm>
            <a:off x="-15499" y="-23247"/>
            <a:ext cx="12207498" cy="4940618"/>
          </a:xfrm>
          <a:prstGeom prst="rect">
            <a:avLst/>
          </a:prstGeom>
        </p:spPr>
      </p:pic>
      <p:grpSp>
        <p:nvGrpSpPr>
          <p:cNvPr id="9" name="Group 8"/>
          <p:cNvGrpSpPr/>
          <p:nvPr userDrawn="1"/>
        </p:nvGrpSpPr>
        <p:grpSpPr>
          <a:xfrm>
            <a:off x="-1" y="1965075"/>
            <a:ext cx="12192000" cy="4892925"/>
            <a:chOff x="-1" y="1965075"/>
            <a:chExt cx="12192000" cy="4892925"/>
          </a:xfrm>
        </p:grpSpPr>
        <p:sp>
          <p:nvSpPr>
            <p:cNvPr id="10" name="Freeform 9"/>
            <p:cNvSpPr/>
            <p:nvPr userDrawn="1"/>
          </p:nvSpPr>
          <p:spPr>
            <a:xfrm>
              <a:off x="-1" y="3312687"/>
              <a:ext cx="12192000" cy="3545313"/>
            </a:xfrm>
            <a:custGeom>
              <a:avLst/>
              <a:gdLst>
                <a:gd name="connsiteX0" fmla="*/ 986101 w 12192000"/>
                <a:gd name="connsiteY0" fmla="*/ 0 h 3545313"/>
                <a:gd name="connsiteX1" fmla="*/ 12192000 w 12192000"/>
                <a:gd name="connsiteY1" fmla="*/ 0 h 3545313"/>
                <a:gd name="connsiteX2" fmla="*/ 12192000 w 12192000"/>
                <a:gd name="connsiteY2" fmla="*/ 510802 h 3545313"/>
                <a:gd name="connsiteX3" fmla="*/ 12192000 w 12192000"/>
                <a:gd name="connsiteY3" fmla="*/ 1543258 h 3545313"/>
                <a:gd name="connsiteX4" fmla="*/ 12192000 w 12192000"/>
                <a:gd name="connsiteY4" fmla="*/ 3545313 h 3545313"/>
                <a:gd name="connsiteX5" fmla="*/ 986101 w 12192000"/>
                <a:gd name="connsiteY5" fmla="*/ 3545313 h 3545313"/>
                <a:gd name="connsiteX6" fmla="*/ 475299 w 12192000"/>
                <a:gd name="connsiteY6" fmla="*/ 3545313 h 3545313"/>
                <a:gd name="connsiteX7" fmla="*/ 0 w 12192000"/>
                <a:gd name="connsiteY7" fmla="*/ 3545313 h 3545313"/>
                <a:gd name="connsiteX8" fmla="*/ 0 w 12192000"/>
                <a:gd name="connsiteY8" fmla="*/ 1543258 h 3545313"/>
                <a:gd name="connsiteX9" fmla="*/ 475299 w 12192000"/>
                <a:gd name="connsiteY9" fmla="*/ 1543258 h 3545313"/>
                <a:gd name="connsiteX10" fmla="*/ 475299 w 12192000"/>
                <a:gd name="connsiteY10" fmla="*/ 510802 h 3545313"/>
                <a:gd name="connsiteX11" fmla="*/ 986101 w 12192000"/>
                <a:gd name="connsiteY11" fmla="*/ 510802 h 3545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192000" h="3545313">
                  <a:moveTo>
                    <a:pt x="986101" y="0"/>
                  </a:moveTo>
                  <a:lnTo>
                    <a:pt x="12192000" y="0"/>
                  </a:lnTo>
                  <a:lnTo>
                    <a:pt x="12192000" y="510802"/>
                  </a:lnTo>
                  <a:lnTo>
                    <a:pt x="12192000" y="1543258"/>
                  </a:lnTo>
                  <a:lnTo>
                    <a:pt x="12192000" y="3545313"/>
                  </a:lnTo>
                  <a:lnTo>
                    <a:pt x="986101" y="3545313"/>
                  </a:lnTo>
                  <a:lnTo>
                    <a:pt x="475299" y="3545313"/>
                  </a:lnTo>
                  <a:lnTo>
                    <a:pt x="0" y="3545313"/>
                  </a:lnTo>
                  <a:lnTo>
                    <a:pt x="0" y="1543258"/>
                  </a:lnTo>
                  <a:lnTo>
                    <a:pt x="475299" y="1543258"/>
                  </a:lnTo>
                  <a:lnTo>
                    <a:pt x="475299" y="510802"/>
                  </a:lnTo>
                  <a:lnTo>
                    <a:pt x="986101" y="51080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13" name="Picture 3" descr="C:\Users\ipihu\Desktop\logo.png"/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86800" y="1965075"/>
              <a:ext cx="2449513" cy="1371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7" name="Picture 3" descr="C:\Users\ipihu\Desktop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6800" y="1966097"/>
            <a:ext cx="2449513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>
            <a:spLocks noChangeArrowheads="1"/>
          </p:cNvSpPr>
          <p:nvPr userDrawn="1"/>
        </p:nvSpPr>
        <p:spPr bwMode="auto">
          <a:xfrm>
            <a:off x="0" y="-9921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defRPr/>
            </a:pPr>
            <a:endParaRPr lang="en-US" altLang="en-US"/>
          </a:p>
        </p:txBody>
      </p:sp>
      <p:sp>
        <p:nvSpPr>
          <p:cNvPr id="11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942276" y="4472120"/>
            <a:ext cx="8892396" cy="85287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3200" b="1" i="0" cap="all" baseline="0">
                <a:solidFill>
                  <a:schemeClr val="accent3"/>
                </a:solidFill>
                <a:latin typeface="Verdana" charset="0"/>
              </a:defRPr>
            </a:lvl1pPr>
          </a:lstStyle>
          <a:p>
            <a:r>
              <a:rPr lang="et-EE" sz="3600" dirty="0"/>
              <a:t>Presentatsiooni Pealkiri</a:t>
            </a:r>
            <a:endParaRPr lang="et-EE" sz="3600" dirty="0">
              <a:solidFill>
                <a:schemeClr val="accent1"/>
              </a:solidFill>
            </a:endParaRP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3" hasCustomPrompt="1"/>
          </p:nvPr>
        </p:nvSpPr>
        <p:spPr>
          <a:xfrm>
            <a:off x="964578" y="5791200"/>
            <a:ext cx="4738535" cy="78274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aseline="0">
                <a:solidFill>
                  <a:srgbClr val="332B60"/>
                </a:solidFill>
                <a:latin typeface="Verdana" charset="0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t-EE" sz="1800" dirty="0"/>
              <a:t>Nimi </a:t>
            </a:r>
            <a:r>
              <a:rPr lang="et-EE" sz="1800" dirty="0" err="1"/>
              <a:t>Nimeste</a:t>
            </a:r>
            <a:br>
              <a:rPr lang="et-EE" sz="1800" dirty="0"/>
            </a:br>
            <a:r>
              <a:rPr lang="et-EE" sz="1800" dirty="0"/>
              <a:t>Teaduskond / instituut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800" dirty="0" err="1"/>
              <a:t>Tallinna</a:t>
            </a:r>
            <a:r>
              <a:rPr lang="en-US" sz="1800" dirty="0"/>
              <a:t> </a:t>
            </a:r>
            <a:r>
              <a:rPr lang="en-US" sz="1800" dirty="0" err="1"/>
              <a:t>Tehnikaülikool</a:t>
            </a:r>
            <a:endParaRPr lang="et-EE" sz="1800" dirty="0"/>
          </a:p>
        </p:txBody>
      </p:sp>
      <p:sp>
        <p:nvSpPr>
          <p:cNvPr id="16" name="Text Placeholder 17"/>
          <p:cNvSpPr>
            <a:spLocks noGrp="1"/>
          </p:cNvSpPr>
          <p:nvPr>
            <p:ph type="body" sz="quarter" idx="14" hasCustomPrompt="1"/>
          </p:nvPr>
        </p:nvSpPr>
        <p:spPr>
          <a:xfrm>
            <a:off x="942276" y="4961733"/>
            <a:ext cx="8892396" cy="48142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3200" b="1" i="0" cap="all" baseline="0">
                <a:solidFill>
                  <a:schemeClr val="accent3"/>
                </a:solidFill>
                <a:latin typeface="Verdana" charset="0"/>
              </a:defRPr>
            </a:lvl1pPr>
          </a:lstStyle>
          <a:p>
            <a:r>
              <a:rPr lang="et-EE" sz="3600" dirty="0">
                <a:solidFill>
                  <a:schemeClr val="accent1"/>
                </a:solidFill>
              </a:rPr>
              <a:t>vajadusel kahel real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02623AA-F127-438E-83EA-5A4B108798AD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9775767" y="6208816"/>
            <a:ext cx="1916097" cy="365125"/>
          </a:xfrm>
          <a:prstGeom prst="rect">
            <a:avLst/>
          </a:prstGeom>
        </p:spPr>
        <p:txBody>
          <a:bodyPr/>
          <a:lstStyle>
            <a:lvl1pPr>
              <a:defRPr sz="2200">
                <a:solidFill>
                  <a:schemeClr val="tx2"/>
                </a:solidFill>
                <a:latin typeface="+mn-lt"/>
              </a:defRPr>
            </a:lvl1pPr>
          </a:lstStyle>
          <a:p>
            <a:fld id="{753892C2-EB78-4D5A-B775-B61492AB87AF}" type="datetime1">
              <a:rPr lang="et-EE" smtClean="0"/>
              <a:t>27.04.2021</a:t>
            </a:fld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35803728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l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479425" y="549275"/>
            <a:ext cx="10656886" cy="844415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200" b="1" i="0" cap="all" baseline="0">
                <a:solidFill>
                  <a:srgbClr val="332B60"/>
                </a:solidFill>
                <a:latin typeface="Verdana" charset="0"/>
              </a:defRPr>
            </a:lvl1pPr>
          </a:lstStyle>
          <a:p>
            <a:pPr lvl="0"/>
            <a:r>
              <a:rPr lang="et-EE" dirty="0"/>
              <a:t>Redigeeri juhtslaidi</a:t>
            </a:r>
          </a:p>
          <a:p>
            <a:pPr lvl="0"/>
            <a:r>
              <a:rPr lang="et-EE" dirty="0"/>
              <a:t>Vajadusel kahel real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4" hasCustomPrompt="1"/>
          </p:nvPr>
        </p:nvSpPr>
        <p:spPr>
          <a:xfrm>
            <a:off x="2171700" y="1628775"/>
            <a:ext cx="8964612" cy="627315"/>
          </a:xfrm>
          <a:prstGeom prst="rect">
            <a:avLst/>
          </a:prstGeom>
        </p:spPr>
        <p:txBody>
          <a:bodyPr lIns="0" tIns="0" rIns="0" bIns="0"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800" baseline="0">
                <a:solidFill>
                  <a:srgbClr val="332B60"/>
                </a:solidFill>
                <a:latin typeface="Verdana" charset="0"/>
              </a:defRPr>
            </a:lvl1pPr>
          </a:lstStyle>
          <a:p>
            <a:pPr lvl="0"/>
            <a:r>
              <a:rPr lang="et-EE" dirty="0"/>
              <a:t>Redigeeri juhtslaidi tekstilaade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2171700" y="2491176"/>
            <a:ext cx="8964611" cy="3277800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 sz="1800">
                <a:solidFill>
                  <a:srgbClr val="332B60"/>
                </a:solidFill>
              </a:defRPr>
            </a:lvl1pPr>
          </a:lstStyle>
          <a:p>
            <a:pPr lvl="0"/>
            <a:r>
              <a:rPr lang="et-EE" noProof="0" dirty="0"/>
              <a:t>Pildi lisamiseks klõpsake ikooni</a:t>
            </a:r>
            <a:endParaRPr lang="en-US" noProof="0" dirty="0"/>
          </a:p>
        </p:txBody>
      </p:sp>
      <p:sp>
        <p:nvSpPr>
          <p:cNvPr id="5" name="Text Placeholder 1"/>
          <p:cNvSpPr txBox="1">
            <a:spLocks/>
          </p:cNvSpPr>
          <p:nvPr userDrawn="1"/>
        </p:nvSpPr>
        <p:spPr>
          <a:xfrm>
            <a:off x="1836653" y="5972632"/>
            <a:ext cx="2761100" cy="175132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200" b="1" i="0" kern="1200" cap="all" baseline="0">
                <a:solidFill>
                  <a:schemeClr val="accent2"/>
                </a:solidFill>
                <a:latin typeface="Verdana" charset="0"/>
                <a:ea typeface="+mn-ea"/>
                <a:cs typeface="+mn-cs"/>
              </a:defRPr>
            </a:lvl1pPr>
            <a:lvl2pPr marL="6858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t-EE" altLang="en-US" sz="1200" b="0" dirty="0"/>
              <a:t>TALLINNA TEHNIKAÜLIKOOL</a:t>
            </a:r>
            <a:endParaRPr lang="en-US" altLang="en-US" sz="1200" b="0" dirty="0"/>
          </a:p>
        </p:txBody>
      </p:sp>
      <p:cxnSp>
        <p:nvCxnSpPr>
          <p:cNvPr id="6" name="Straight Connector 8"/>
          <p:cNvCxnSpPr/>
          <p:nvPr userDrawn="1"/>
        </p:nvCxnSpPr>
        <p:spPr>
          <a:xfrm>
            <a:off x="1698624" y="5775158"/>
            <a:ext cx="0" cy="57008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522701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hesla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43" t="21094" r="-1" b="21589"/>
          <a:stretch/>
        </p:blipFill>
        <p:spPr>
          <a:xfrm>
            <a:off x="-15499" y="-23247"/>
            <a:ext cx="12207498" cy="4940618"/>
          </a:xfrm>
          <a:prstGeom prst="rect">
            <a:avLst/>
          </a:prstGeom>
        </p:spPr>
      </p:pic>
      <p:grpSp>
        <p:nvGrpSpPr>
          <p:cNvPr id="2" name="Group 1"/>
          <p:cNvGrpSpPr/>
          <p:nvPr userDrawn="1"/>
        </p:nvGrpSpPr>
        <p:grpSpPr>
          <a:xfrm>
            <a:off x="-1" y="1965075"/>
            <a:ext cx="12192000" cy="4892925"/>
            <a:chOff x="-1" y="1965075"/>
            <a:chExt cx="12192000" cy="4892925"/>
          </a:xfrm>
        </p:grpSpPr>
        <p:sp>
          <p:nvSpPr>
            <p:cNvPr id="7" name="Freeform 6"/>
            <p:cNvSpPr/>
            <p:nvPr userDrawn="1"/>
          </p:nvSpPr>
          <p:spPr>
            <a:xfrm>
              <a:off x="-1" y="3312687"/>
              <a:ext cx="12192000" cy="3545313"/>
            </a:xfrm>
            <a:custGeom>
              <a:avLst/>
              <a:gdLst>
                <a:gd name="connsiteX0" fmla="*/ 986101 w 12192000"/>
                <a:gd name="connsiteY0" fmla="*/ 0 h 3545313"/>
                <a:gd name="connsiteX1" fmla="*/ 12192000 w 12192000"/>
                <a:gd name="connsiteY1" fmla="*/ 0 h 3545313"/>
                <a:gd name="connsiteX2" fmla="*/ 12192000 w 12192000"/>
                <a:gd name="connsiteY2" fmla="*/ 510802 h 3545313"/>
                <a:gd name="connsiteX3" fmla="*/ 12192000 w 12192000"/>
                <a:gd name="connsiteY3" fmla="*/ 1543258 h 3545313"/>
                <a:gd name="connsiteX4" fmla="*/ 12192000 w 12192000"/>
                <a:gd name="connsiteY4" fmla="*/ 3545313 h 3545313"/>
                <a:gd name="connsiteX5" fmla="*/ 986101 w 12192000"/>
                <a:gd name="connsiteY5" fmla="*/ 3545313 h 3545313"/>
                <a:gd name="connsiteX6" fmla="*/ 475299 w 12192000"/>
                <a:gd name="connsiteY6" fmla="*/ 3545313 h 3545313"/>
                <a:gd name="connsiteX7" fmla="*/ 0 w 12192000"/>
                <a:gd name="connsiteY7" fmla="*/ 3545313 h 3545313"/>
                <a:gd name="connsiteX8" fmla="*/ 0 w 12192000"/>
                <a:gd name="connsiteY8" fmla="*/ 1543258 h 3545313"/>
                <a:gd name="connsiteX9" fmla="*/ 475299 w 12192000"/>
                <a:gd name="connsiteY9" fmla="*/ 1543258 h 3545313"/>
                <a:gd name="connsiteX10" fmla="*/ 475299 w 12192000"/>
                <a:gd name="connsiteY10" fmla="*/ 510802 h 3545313"/>
                <a:gd name="connsiteX11" fmla="*/ 986101 w 12192000"/>
                <a:gd name="connsiteY11" fmla="*/ 510802 h 3545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192000" h="3545313">
                  <a:moveTo>
                    <a:pt x="986101" y="0"/>
                  </a:moveTo>
                  <a:lnTo>
                    <a:pt x="12192000" y="0"/>
                  </a:lnTo>
                  <a:lnTo>
                    <a:pt x="12192000" y="510802"/>
                  </a:lnTo>
                  <a:lnTo>
                    <a:pt x="12192000" y="1543258"/>
                  </a:lnTo>
                  <a:lnTo>
                    <a:pt x="12192000" y="3545313"/>
                  </a:lnTo>
                  <a:lnTo>
                    <a:pt x="986101" y="3545313"/>
                  </a:lnTo>
                  <a:lnTo>
                    <a:pt x="475299" y="3545313"/>
                  </a:lnTo>
                  <a:lnTo>
                    <a:pt x="0" y="3545313"/>
                  </a:lnTo>
                  <a:lnTo>
                    <a:pt x="0" y="1543258"/>
                  </a:lnTo>
                  <a:lnTo>
                    <a:pt x="475299" y="1543258"/>
                  </a:lnTo>
                  <a:lnTo>
                    <a:pt x="475299" y="510802"/>
                  </a:lnTo>
                  <a:lnTo>
                    <a:pt x="986101" y="51080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8" name="Picture 3" descr="C:\Users\ipihu\Desktop\logo.png"/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86800" y="1965075"/>
              <a:ext cx="2449513" cy="1371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" name="Text Placehold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982403" y="4797922"/>
            <a:ext cx="10159444" cy="1996129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3200" b="1" cap="all" baseline="0">
                <a:solidFill>
                  <a:schemeClr val="accent3"/>
                </a:solidFill>
                <a:latin typeface="Verdana" charset="0"/>
              </a:defRPr>
            </a:lvl1pPr>
            <a:lvl2pPr marL="0" indent="0">
              <a:spcBef>
                <a:spcPts val="1000"/>
              </a:spcBef>
              <a:buFontTx/>
              <a:buNone/>
              <a:defRPr sz="1600" b="0">
                <a:solidFill>
                  <a:schemeClr val="accent2"/>
                </a:solidFill>
              </a:defRPr>
            </a:lvl2pPr>
          </a:lstStyle>
          <a:p>
            <a:r>
              <a:rPr lang="et-EE" altLang="en-US" sz="2900" dirty="0" err="1">
                <a:solidFill>
                  <a:schemeClr val="tx2"/>
                </a:solidFill>
              </a:rPr>
              <a:t>VaheSLAIDI</a:t>
            </a:r>
            <a:r>
              <a:rPr lang="et-EE" altLang="en-US" sz="2900" dirty="0">
                <a:solidFill>
                  <a:schemeClr val="tx2"/>
                </a:solidFill>
              </a:rPr>
              <a:t> pealkiri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t-EE" altLang="en-US" sz="2900" dirty="0">
                <a:solidFill>
                  <a:schemeClr val="accent1"/>
                </a:solidFill>
              </a:rPr>
              <a:t>Vajadusel ka KAHEL või kolmel REAL</a:t>
            </a:r>
            <a:endParaRPr lang="en-US" altLang="en-US" sz="29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68397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imane sla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43" t="21094" r="-1" b="21589"/>
          <a:stretch/>
        </p:blipFill>
        <p:spPr>
          <a:xfrm>
            <a:off x="-15499" y="-23247"/>
            <a:ext cx="12207498" cy="4940618"/>
          </a:xfrm>
          <a:prstGeom prst="rect">
            <a:avLst/>
          </a:prstGeom>
        </p:spPr>
      </p:pic>
      <p:sp>
        <p:nvSpPr>
          <p:cNvPr id="15" name="Freeform 14"/>
          <p:cNvSpPr/>
          <p:nvPr userDrawn="1"/>
        </p:nvSpPr>
        <p:spPr>
          <a:xfrm>
            <a:off x="-1" y="3312687"/>
            <a:ext cx="12192000" cy="3545313"/>
          </a:xfrm>
          <a:custGeom>
            <a:avLst/>
            <a:gdLst>
              <a:gd name="connsiteX0" fmla="*/ 986101 w 12192000"/>
              <a:gd name="connsiteY0" fmla="*/ 0 h 3545313"/>
              <a:gd name="connsiteX1" fmla="*/ 12192000 w 12192000"/>
              <a:gd name="connsiteY1" fmla="*/ 0 h 3545313"/>
              <a:gd name="connsiteX2" fmla="*/ 12192000 w 12192000"/>
              <a:gd name="connsiteY2" fmla="*/ 510802 h 3545313"/>
              <a:gd name="connsiteX3" fmla="*/ 12192000 w 12192000"/>
              <a:gd name="connsiteY3" fmla="*/ 1543258 h 3545313"/>
              <a:gd name="connsiteX4" fmla="*/ 12192000 w 12192000"/>
              <a:gd name="connsiteY4" fmla="*/ 3545313 h 3545313"/>
              <a:gd name="connsiteX5" fmla="*/ 986101 w 12192000"/>
              <a:gd name="connsiteY5" fmla="*/ 3545313 h 3545313"/>
              <a:gd name="connsiteX6" fmla="*/ 475299 w 12192000"/>
              <a:gd name="connsiteY6" fmla="*/ 3545313 h 3545313"/>
              <a:gd name="connsiteX7" fmla="*/ 0 w 12192000"/>
              <a:gd name="connsiteY7" fmla="*/ 3545313 h 3545313"/>
              <a:gd name="connsiteX8" fmla="*/ 0 w 12192000"/>
              <a:gd name="connsiteY8" fmla="*/ 1543258 h 3545313"/>
              <a:gd name="connsiteX9" fmla="*/ 475299 w 12192000"/>
              <a:gd name="connsiteY9" fmla="*/ 1543258 h 3545313"/>
              <a:gd name="connsiteX10" fmla="*/ 475299 w 12192000"/>
              <a:gd name="connsiteY10" fmla="*/ 510802 h 3545313"/>
              <a:gd name="connsiteX11" fmla="*/ 986101 w 12192000"/>
              <a:gd name="connsiteY11" fmla="*/ 510802 h 3545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3545313">
                <a:moveTo>
                  <a:pt x="986101" y="0"/>
                </a:moveTo>
                <a:lnTo>
                  <a:pt x="12192000" y="0"/>
                </a:lnTo>
                <a:lnTo>
                  <a:pt x="12192000" y="510802"/>
                </a:lnTo>
                <a:lnTo>
                  <a:pt x="12192000" y="1543258"/>
                </a:lnTo>
                <a:lnTo>
                  <a:pt x="12192000" y="3545313"/>
                </a:lnTo>
                <a:lnTo>
                  <a:pt x="986101" y="3545313"/>
                </a:lnTo>
                <a:lnTo>
                  <a:pt x="475299" y="3545313"/>
                </a:lnTo>
                <a:lnTo>
                  <a:pt x="0" y="3545313"/>
                </a:lnTo>
                <a:lnTo>
                  <a:pt x="0" y="1543258"/>
                </a:lnTo>
                <a:lnTo>
                  <a:pt x="475299" y="1543258"/>
                </a:lnTo>
                <a:lnTo>
                  <a:pt x="475299" y="510802"/>
                </a:lnTo>
                <a:lnTo>
                  <a:pt x="986101" y="51080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693884" y="1958640"/>
            <a:ext cx="2447645" cy="1370681"/>
          </a:xfrm>
          <a:prstGeom prst="rect">
            <a:avLst/>
          </a:prstGeom>
        </p:spPr>
      </p:pic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0" y="-9921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defRPr/>
            </a:pPr>
            <a:endParaRPr lang="en-US" altLang="en-US"/>
          </a:p>
        </p:txBody>
      </p:sp>
      <p:sp>
        <p:nvSpPr>
          <p:cNvPr id="8" name="Text Placehold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982403" y="4797922"/>
            <a:ext cx="10159444" cy="1638973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3200" b="1" cap="all" baseline="0">
                <a:solidFill>
                  <a:srgbClr val="332B60"/>
                </a:solidFill>
                <a:latin typeface="Verdana" charset="0"/>
              </a:defRPr>
            </a:lvl1pPr>
            <a:lvl2pPr marL="0" indent="0">
              <a:spcBef>
                <a:spcPts val="1000"/>
              </a:spcBef>
              <a:buFontTx/>
              <a:buNone/>
              <a:defRPr sz="1600" b="0">
                <a:solidFill>
                  <a:schemeClr val="accent2"/>
                </a:solidFill>
              </a:defRPr>
            </a:lvl2pPr>
          </a:lstStyle>
          <a:p>
            <a:r>
              <a:rPr lang="en-US" altLang="en-US" dirty="0"/>
              <a:t>TALLINN</a:t>
            </a:r>
            <a:r>
              <a:rPr lang="et-EE" altLang="en-US" dirty="0"/>
              <a:t>A</a:t>
            </a:r>
            <a:r>
              <a:rPr lang="en-US" altLang="en-US" dirty="0"/>
              <a:t> </a:t>
            </a:r>
            <a:r>
              <a:rPr lang="et-EE" altLang="en-US" dirty="0"/>
              <a:t>TEHNIKAÜLIKOOL</a:t>
            </a:r>
            <a:endParaRPr lang="en-US" altLang="en-US" dirty="0"/>
          </a:p>
          <a:p>
            <a:r>
              <a:rPr lang="en-US" altLang="en-US" sz="1700" b="0" cap="none" dirty="0" err="1">
                <a:solidFill>
                  <a:schemeClr val="accent2"/>
                </a:solidFill>
              </a:rPr>
              <a:t>Ehitajate</a:t>
            </a:r>
            <a:r>
              <a:rPr lang="en-US" altLang="en-US" sz="1700" b="0" cap="none" dirty="0">
                <a:solidFill>
                  <a:schemeClr val="accent2"/>
                </a:solidFill>
              </a:rPr>
              <a:t> </a:t>
            </a:r>
            <a:r>
              <a:rPr lang="et-EE" altLang="en-US" sz="1700" b="0" cap="none" dirty="0">
                <a:solidFill>
                  <a:schemeClr val="accent2"/>
                </a:solidFill>
              </a:rPr>
              <a:t>tee</a:t>
            </a:r>
            <a:r>
              <a:rPr lang="en-US" altLang="en-US" sz="1700" b="0" cap="none" dirty="0">
                <a:solidFill>
                  <a:schemeClr val="accent2"/>
                </a:solidFill>
              </a:rPr>
              <a:t> 5, 19086 Tallinn</a:t>
            </a:r>
            <a:r>
              <a:rPr lang="et-EE" altLang="en-US" sz="1700" b="0" cap="none" dirty="0">
                <a:solidFill>
                  <a:schemeClr val="accent2"/>
                </a:solidFill>
              </a:rPr>
              <a:t>, </a:t>
            </a:r>
          </a:p>
          <a:p>
            <a:r>
              <a:rPr lang="et-EE" altLang="en-US" sz="1700" b="0" cap="none" dirty="0">
                <a:solidFill>
                  <a:schemeClr val="accent2"/>
                </a:solidFill>
              </a:rPr>
              <a:t>Tel </a:t>
            </a:r>
            <a:r>
              <a:rPr lang="en-US" altLang="en-US" sz="1700" b="0" cap="none" dirty="0">
                <a:solidFill>
                  <a:schemeClr val="accent2"/>
                </a:solidFill>
              </a:rPr>
              <a:t>620 2002 (</a:t>
            </a:r>
            <a:r>
              <a:rPr lang="et-EE" altLang="en-US" sz="1700" b="0" cap="none" dirty="0">
                <a:solidFill>
                  <a:schemeClr val="accent2"/>
                </a:solidFill>
              </a:rPr>
              <a:t>E-R</a:t>
            </a:r>
            <a:r>
              <a:rPr lang="en-US" altLang="en-US" sz="1700" b="0" cap="none" dirty="0">
                <a:solidFill>
                  <a:schemeClr val="accent2"/>
                </a:solidFill>
              </a:rPr>
              <a:t> 8.30–</a:t>
            </a:r>
            <a:r>
              <a:rPr lang="et-EE" altLang="en-US" sz="1700" b="0" cap="none" dirty="0">
                <a:solidFill>
                  <a:schemeClr val="accent2"/>
                </a:solidFill>
              </a:rPr>
              <a:t>17</a:t>
            </a:r>
            <a:r>
              <a:rPr lang="en-US" altLang="en-US" sz="1700" b="0" cap="none" dirty="0">
                <a:solidFill>
                  <a:schemeClr val="accent2"/>
                </a:solidFill>
              </a:rPr>
              <a:t>.00</a:t>
            </a:r>
            <a:r>
              <a:rPr lang="et-EE" altLang="en-US" sz="1700" b="0" cap="none" dirty="0">
                <a:solidFill>
                  <a:schemeClr val="accent2"/>
                </a:solidFill>
              </a:rPr>
              <a:t>)</a:t>
            </a:r>
            <a:endParaRPr lang="en-US" altLang="en-US" sz="1700" cap="none" dirty="0">
              <a:solidFill>
                <a:schemeClr val="accent2"/>
              </a:solidFill>
            </a:endParaRPr>
          </a:p>
          <a:p>
            <a:r>
              <a:rPr lang="en-US" altLang="en-US" sz="1700" cap="none" dirty="0">
                <a:solidFill>
                  <a:schemeClr val="accent2"/>
                </a:solidFill>
                <a:latin typeface="Verdana" panose="020B0604030504040204" pitchFamily="34" charset="0"/>
              </a:rPr>
              <a:t>t</a:t>
            </a:r>
            <a:r>
              <a:rPr lang="et-EE" altLang="en-US" sz="1700" cap="none" dirty="0" err="1">
                <a:solidFill>
                  <a:schemeClr val="accent2"/>
                </a:solidFill>
                <a:latin typeface="Verdana" panose="020B0604030504040204" pitchFamily="34" charset="0"/>
              </a:rPr>
              <a:t>altech</a:t>
            </a:r>
            <a:r>
              <a:rPr lang="en-US" altLang="en-US" sz="1700" cap="none" dirty="0">
                <a:solidFill>
                  <a:schemeClr val="accent2"/>
                </a:solidFill>
                <a:latin typeface="Verdana" panose="020B0604030504040204" pitchFamily="34" charset="0"/>
              </a:rPr>
              <a:t>.</a:t>
            </a:r>
            <a:r>
              <a:rPr lang="en-US" altLang="en-US" sz="1700" cap="none" dirty="0" err="1">
                <a:solidFill>
                  <a:schemeClr val="accent2"/>
                </a:solidFill>
                <a:latin typeface="Verdana" panose="020B0604030504040204" pitchFamily="34" charset="0"/>
              </a:rPr>
              <a:t>ee</a:t>
            </a:r>
            <a:endParaRPr lang="en-US" altLang="en-US" sz="1700" cap="none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51389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479424" y="549275"/>
            <a:ext cx="10494517" cy="810888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200" b="1" i="0" cap="all" baseline="0">
                <a:solidFill>
                  <a:srgbClr val="332B60"/>
                </a:solidFill>
                <a:latin typeface="Verdana" charset="0"/>
              </a:defRPr>
            </a:lvl1pPr>
          </a:lstStyle>
          <a:p>
            <a:pPr lvl="0"/>
            <a:r>
              <a:rPr lang="et-EE" dirty="0"/>
              <a:t>Redigeeri juhtslaidi</a:t>
            </a:r>
          </a:p>
          <a:p>
            <a:pPr lvl="0"/>
            <a:r>
              <a:rPr lang="et-EE" dirty="0"/>
              <a:t>Vajadusel kahel real</a:t>
            </a:r>
            <a:endParaRPr lang="en-US" dirty="0"/>
          </a:p>
        </p:txBody>
      </p:sp>
      <p:sp>
        <p:nvSpPr>
          <p:cNvPr id="21" name="Text Placeholder 11"/>
          <p:cNvSpPr>
            <a:spLocks noGrp="1"/>
          </p:cNvSpPr>
          <p:nvPr>
            <p:ph type="body" sz="quarter" idx="14" hasCustomPrompt="1"/>
          </p:nvPr>
        </p:nvSpPr>
        <p:spPr>
          <a:xfrm>
            <a:off x="2171700" y="1628776"/>
            <a:ext cx="8802242" cy="4140200"/>
          </a:xfrm>
          <a:prstGeom prst="rect">
            <a:avLst/>
          </a:prstGeom>
        </p:spPr>
        <p:txBody>
          <a:bodyPr lIns="0" tIns="0" rIns="0" bIns="0"/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lang="en-US" altLang="en-US" sz="1800" smtClean="0">
                <a:solidFill>
                  <a:srgbClr val="332B60"/>
                </a:solidFill>
              </a:defRPr>
            </a:lvl1pPr>
            <a:lvl2pPr marL="742950" indent="-285750">
              <a:buClr>
                <a:srgbClr val="E4067E"/>
              </a:buClr>
              <a:buFont typeface="Wingdings" panose="05000000000000000000" pitchFamily="2" charset="2"/>
              <a:buChar char="§"/>
              <a:defRPr sz="1800">
                <a:solidFill>
                  <a:srgbClr val="332B60"/>
                </a:solidFill>
              </a:defRPr>
            </a:lvl2pPr>
            <a:lvl3pPr marL="1200150" marR="0" indent="-285750" algn="l" defTabSz="914400" rtl="0" eaLnBrk="1" fontAlgn="base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800">
                <a:solidFill>
                  <a:srgbClr val="332B60"/>
                </a:solidFill>
              </a:defRPr>
            </a:lvl3pPr>
            <a:lvl4pPr>
              <a:defRPr sz="1800">
                <a:solidFill>
                  <a:srgbClr val="332B60"/>
                </a:solidFill>
              </a:defRPr>
            </a:lvl4pPr>
            <a:lvl5pPr marL="1771650" marR="0" indent="0" algn="l" defTabSz="914400" rtl="0" eaLnBrk="1" fontAlgn="base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800">
                <a:solidFill>
                  <a:srgbClr val="332B60"/>
                </a:solidFill>
              </a:defRPr>
            </a:lvl5pPr>
            <a:lvl6pPr marL="2514600" marR="0" indent="-285750" algn="l" defTabSz="914400" rtl="0" eaLnBrk="1" fontAlgn="base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800">
                <a:solidFill>
                  <a:srgbClr val="332B60"/>
                </a:solidFill>
              </a:defRPr>
            </a:lvl6pPr>
            <a:lvl7pPr>
              <a:defRPr sz="1800">
                <a:solidFill>
                  <a:srgbClr val="332B60"/>
                </a:solidFill>
              </a:defRPr>
            </a:lvl7pPr>
          </a:lstStyle>
          <a:p>
            <a:pPr>
              <a:buClr>
                <a:srgbClr val="E4067E"/>
              </a:buClr>
            </a:pPr>
            <a:r>
              <a:rPr lang="en-US" altLang="en-US" sz="1800" dirty="0">
                <a:solidFill>
                  <a:srgbClr val="332B60"/>
                </a:solidFill>
                <a:latin typeface="+mn-lt"/>
              </a:rPr>
              <a:t>Vivamus </a:t>
            </a:r>
            <a:r>
              <a:rPr lang="en-US" altLang="en-US" sz="1800" dirty="0" err="1">
                <a:solidFill>
                  <a:srgbClr val="332B60"/>
                </a:solidFill>
                <a:latin typeface="+mn-lt"/>
              </a:rPr>
              <a:t>hendrerit</a:t>
            </a:r>
            <a:r>
              <a:rPr lang="en-US" altLang="en-US" sz="1800" dirty="0">
                <a:solidFill>
                  <a:srgbClr val="332B60"/>
                </a:solidFill>
                <a:latin typeface="+mn-lt"/>
              </a:rPr>
              <a:t>. </a:t>
            </a:r>
            <a:r>
              <a:rPr lang="en-US" altLang="en-US" sz="1800" dirty="0" err="1">
                <a:solidFill>
                  <a:srgbClr val="332B60"/>
                </a:solidFill>
                <a:latin typeface="+mn-lt"/>
              </a:rPr>
              <a:t>Proin</a:t>
            </a:r>
            <a:r>
              <a:rPr lang="en-US" altLang="en-US" sz="1800" dirty="0">
                <a:solidFill>
                  <a:srgbClr val="332B60"/>
                </a:solidFill>
                <a:latin typeface="+mn-lt"/>
              </a:rPr>
              <a:t> </a:t>
            </a:r>
            <a:r>
              <a:rPr lang="en-US" altLang="en-US" sz="1800" dirty="0" err="1">
                <a:solidFill>
                  <a:srgbClr val="332B60"/>
                </a:solidFill>
                <a:latin typeface="+mn-lt"/>
              </a:rPr>
              <a:t>dapibus</a:t>
            </a:r>
            <a:r>
              <a:rPr lang="en-US" altLang="en-US" sz="1800" dirty="0">
                <a:solidFill>
                  <a:srgbClr val="332B60"/>
                </a:solidFill>
                <a:latin typeface="+mn-lt"/>
              </a:rPr>
              <a:t>. </a:t>
            </a:r>
            <a:r>
              <a:rPr lang="en-US" altLang="en-US" sz="1800" dirty="0" err="1">
                <a:solidFill>
                  <a:srgbClr val="332B60"/>
                </a:solidFill>
                <a:latin typeface="+mn-lt"/>
              </a:rPr>
              <a:t>Praesent</a:t>
            </a:r>
            <a:r>
              <a:rPr lang="en-US" altLang="en-US" sz="1800" dirty="0">
                <a:solidFill>
                  <a:srgbClr val="332B60"/>
                </a:solidFill>
                <a:latin typeface="+mn-lt"/>
              </a:rPr>
              <a:t> </a:t>
            </a:r>
            <a:r>
              <a:rPr lang="en-US" altLang="en-US" sz="1800" dirty="0" err="1">
                <a:solidFill>
                  <a:srgbClr val="332B60"/>
                </a:solidFill>
                <a:latin typeface="+mn-lt"/>
              </a:rPr>
              <a:t>ultrice</a:t>
            </a:r>
            <a:r>
              <a:rPr lang="en-US" altLang="en-US" sz="1800" dirty="0">
                <a:solidFill>
                  <a:srgbClr val="332B60"/>
                </a:solidFill>
                <a:latin typeface="+mn-lt"/>
              </a:rPr>
              <a:t> </a:t>
            </a:r>
            <a:r>
              <a:rPr lang="en-US" altLang="en-US" sz="1800" dirty="0" err="1">
                <a:solidFill>
                  <a:srgbClr val="332B60"/>
                </a:solidFill>
                <a:latin typeface="+mn-lt"/>
              </a:rPr>
              <a:t>ces</a:t>
            </a:r>
            <a:r>
              <a:rPr lang="en-US" altLang="en-US" sz="1800" dirty="0">
                <a:solidFill>
                  <a:srgbClr val="332B60"/>
                </a:solidFill>
                <a:latin typeface="+mn-lt"/>
              </a:rPr>
              <a:t> </a:t>
            </a:r>
            <a:r>
              <a:rPr lang="en-US" altLang="en-US" sz="1800" dirty="0" err="1">
                <a:solidFill>
                  <a:srgbClr val="332B60"/>
                </a:solidFill>
                <a:latin typeface="+mn-lt"/>
              </a:rPr>
              <a:t>nulla</a:t>
            </a:r>
            <a:r>
              <a:rPr lang="en-US" altLang="en-US" sz="1800" dirty="0">
                <a:solidFill>
                  <a:srgbClr val="332B60"/>
                </a:solidFill>
                <a:latin typeface="+mn-lt"/>
              </a:rPr>
              <a:t> sit </a:t>
            </a:r>
            <a:r>
              <a:rPr lang="en-US" altLang="en-US" sz="1800" dirty="0" err="1">
                <a:solidFill>
                  <a:srgbClr val="332B60"/>
                </a:solidFill>
                <a:latin typeface="+mn-lt"/>
              </a:rPr>
              <a:t>amet</a:t>
            </a:r>
            <a:r>
              <a:rPr lang="en-US" altLang="en-US" sz="1800" dirty="0">
                <a:solidFill>
                  <a:srgbClr val="332B60"/>
                </a:solidFill>
                <a:latin typeface="+mn-lt"/>
              </a:rPr>
              <a:t> lacus.</a:t>
            </a:r>
          </a:p>
          <a:p>
            <a:pPr lvl="1">
              <a:buClr>
                <a:srgbClr val="E4067E"/>
              </a:buClr>
              <a:buFont typeface="Wingdings" panose="05000000000000000000" pitchFamily="2" charset="2"/>
              <a:buChar char="§"/>
            </a:pPr>
            <a:r>
              <a:rPr lang="en-US" altLang="en-US" sz="1800" dirty="0" err="1">
                <a:solidFill>
                  <a:srgbClr val="332B60"/>
                </a:solidFill>
              </a:rPr>
              <a:t>Ut</a:t>
            </a:r>
            <a:r>
              <a:rPr lang="en-US" altLang="en-US" sz="1800" dirty="0">
                <a:solidFill>
                  <a:srgbClr val="332B60"/>
                </a:solidFill>
              </a:rPr>
              <a:t> vitae </a:t>
            </a:r>
            <a:r>
              <a:rPr lang="en-US" altLang="en-US" sz="1800" dirty="0" err="1">
                <a:solidFill>
                  <a:srgbClr val="332B60"/>
                </a:solidFill>
              </a:rPr>
              <a:t>nunc</a:t>
            </a:r>
            <a:r>
              <a:rPr lang="en-US" altLang="en-US" sz="1800" dirty="0">
                <a:solidFill>
                  <a:srgbClr val="332B60"/>
                </a:solidFill>
              </a:rPr>
              <a:t> non </a:t>
            </a:r>
            <a:r>
              <a:rPr lang="en-US" altLang="en-US" sz="1800" dirty="0" err="1">
                <a:solidFill>
                  <a:srgbClr val="332B60"/>
                </a:solidFill>
              </a:rPr>
              <a:t>pede</a:t>
            </a:r>
            <a:r>
              <a:rPr lang="en-US" altLang="en-US" sz="1800" dirty="0">
                <a:solidFill>
                  <a:srgbClr val="332B60"/>
                </a:solidFill>
              </a:rPr>
              <a:t> </a:t>
            </a:r>
            <a:r>
              <a:rPr lang="en-US" altLang="en-US" sz="1800" dirty="0" err="1">
                <a:solidFill>
                  <a:srgbClr val="332B60"/>
                </a:solidFill>
              </a:rPr>
              <a:t>tristique</a:t>
            </a:r>
            <a:r>
              <a:rPr lang="en-US" altLang="en-US" sz="1800" dirty="0">
                <a:solidFill>
                  <a:srgbClr val="332B60"/>
                </a:solidFill>
              </a:rPr>
              <a:t> </a:t>
            </a:r>
            <a:r>
              <a:rPr lang="en-US" altLang="en-US" sz="1800" dirty="0" err="1">
                <a:solidFill>
                  <a:srgbClr val="332B60"/>
                </a:solidFill>
              </a:rPr>
              <a:t>sagittis</a:t>
            </a:r>
            <a:r>
              <a:rPr lang="en-US" altLang="en-US" sz="1800" dirty="0">
                <a:solidFill>
                  <a:srgbClr val="332B60"/>
                </a:solidFill>
              </a:rPr>
              <a:t>. </a:t>
            </a:r>
            <a:r>
              <a:rPr lang="en-US" altLang="en-US" sz="1800" dirty="0" err="1">
                <a:solidFill>
                  <a:srgbClr val="332B60"/>
                </a:solidFill>
              </a:rPr>
              <a:t>Aliquam</a:t>
            </a:r>
            <a:r>
              <a:rPr lang="en-US" altLang="en-US" sz="1800" dirty="0">
                <a:solidFill>
                  <a:srgbClr val="332B60"/>
                </a:solidFill>
              </a:rPr>
              <a:t> </a:t>
            </a:r>
            <a:r>
              <a:rPr lang="en-US" altLang="en-US" sz="1800" dirty="0" err="1">
                <a:solidFill>
                  <a:srgbClr val="332B60"/>
                </a:solidFill>
              </a:rPr>
              <a:t>imperdiet</a:t>
            </a:r>
            <a:r>
              <a:rPr lang="en-US" altLang="en-US" sz="1800" dirty="0">
                <a:solidFill>
                  <a:srgbClr val="332B60"/>
                </a:solidFill>
              </a:rPr>
              <a:t> </a:t>
            </a:r>
            <a:r>
              <a:rPr lang="en-US" altLang="en-US" sz="1800" dirty="0" err="1">
                <a:solidFill>
                  <a:srgbClr val="332B60"/>
                </a:solidFill>
              </a:rPr>
              <a:t>elit</a:t>
            </a:r>
            <a:r>
              <a:rPr lang="en-US" altLang="en-US" sz="1800" dirty="0">
                <a:solidFill>
                  <a:srgbClr val="332B60"/>
                </a:solidFill>
              </a:rPr>
              <a:t> </a:t>
            </a:r>
            <a:r>
              <a:rPr lang="en-US" altLang="en-US" sz="1800" dirty="0" err="1">
                <a:solidFill>
                  <a:srgbClr val="332B60"/>
                </a:solidFill>
              </a:rPr>
              <a:t>vel</a:t>
            </a:r>
            <a:r>
              <a:rPr lang="en-US" altLang="en-US" sz="1800" dirty="0">
                <a:solidFill>
                  <a:srgbClr val="332B60"/>
                </a:solidFill>
              </a:rPr>
              <a:t> </a:t>
            </a:r>
            <a:r>
              <a:rPr lang="en-US" altLang="en-US" sz="1800" dirty="0" err="1">
                <a:solidFill>
                  <a:srgbClr val="332B60"/>
                </a:solidFill>
              </a:rPr>
              <a:t>justo</a:t>
            </a:r>
            <a:r>
              <a:rPr lang="en-US" altLang="en-US" sz="1800" dirty="0">
                <a:solidFill>
                  <a:srgbClr val="332B60"/>
                </a:solidFill>
              </a:rPr>
              <a:t>. </a:t>
            </a:r>
          </a:p>
          <a:p>
            <a:pPr lvl="2">
              <a:buClr>
                <a:srgbClr val="E4067E"/>
              </a:buClr>
              <a:buFont typeface="Wingdings" panose="05000000000000000000" pitchFamily="2" charset="2"/>
              <a:buChar char="§"/>
            </a:pPr>
            <a:r>
              <a:rPr lang="en-US" altLang="en-US" sz="1800" dirty="0" err="1">
                <a:solidFill>
                  <a:srgbClr val="332B60"/>
                </a:solidFill>
              </a:rPr>
              <a:t>Quisque</a:t>
            </a:r>
            <a:r>
              <a:rPr lang="en-US" altLang="en-US" sz="1800" dirty="0">
                <a:solidFill>
                  <a:srgbClr val="332B60"/>
                </a:solidFill>
              </a:rPr>
              <a:t> </a:t>
            </a:r>
            <a:r>
              <a:rPr lang="en-US" altLang="en-US" sz="1800" dirty="0" err="1">
                <a:solidFill>
                  <a:srgbClr val="332B60"/>
                </a:solidFill>
              </a:rPr>
              <a:t>porttitor</a:t>
            </a:r>
            <a:r>
              <a:rPr lang="en-US" altLang="en-US" sz="1800" dirty="0">
                <a:solidFill>
                  <a:srgbClr val="332B60"/>
                </a:solidFill>
              </a:rPr>
              <a:t> </a:t>
            </a:r>
            <a:r>
              <a:rPr lang="en-US" altLang="en-US" sz="1800" dirty="0" err="1">
                <a:solidFill>
                  <a:srgbClr val="332B60"/>
                </a:solidFill>
              </a:rPr>
              <a:t>imperiandiet</a:t>
            </a:r>
            <a:r>
              <a:rPr lang="en-US" altLang="en-US" sz="1800" dirty="0">
                <a:solidFill>
                  <a:srgbClr val="332B60"/>
                </a:solidFill>
              </a:rPr>
              <a:t> qua.</a:t>
            </a:r>
          </a:p>
          <a:p>
            <a:pPr lvl="3">
              <a:buClr>
                <a:srgbClr val="E4067E"/>
              </a:buClr>
              <a:buFont typeface="Wingdings" panose="05000000000000000000" pitchFamily="2" charset="2"/>
              <a:buChar char="§"/>
            </a:pPr>
            <a:r>
              <a:rPr lang="en-US" altLang="en-US" dirty="0" err="1">
                <a:solidFill>
                  <a:srgbClr val="332B60"/>
                </a:solidFill>
              </a:rPr>
              <a:t>Phasellus</a:t>
            </a:r>
            <a:r>
              <a:rPr lang="en-US" altLang="en-US" dirty="0">
                <a:solidFill>
                  <a:srgbClr val="332B60"/>
                </a:solidFill>
              </a:rPr>
              <a:t> </a:t>
            </a:r>
            <a:r>
              <a:rPr lang="en-US" altLang="en-US" dirty="0" err="1">
                <a:solidFill>
                  <a:srgbClr val="332B60"/>
                </a:solidFill>
              </a:rPr>
              <a:t>vel</a:t>
            </a:r>
            <a:r>
              <a:rPr lang="en-US" altLang="en-US" dirty="0">
                <a:solidFill>
                  <a:srgbClr val="332B60"/>
                </a:solidFill>
              </a:rPr>
              <a:t> </a:t>
            </a:r>
            <a:r>
              <a:rPr lang="en-US" altLang="en-US" dirty="0" err="1">
                <a:solidFill>
                  <a:srgbClr val="332B60"/>
                </a:solidFill>
              </a:rPr>
              <a:t>lectus</a:t>
            </a:r>
            <a:r>
              <a:rPr lang="en-US" altLang="en-US" dirty="0">
                <a:solidFill>
                  <a:srgbClr val="332B60"/>
                </a:solidFill>
              </a:rPr>
              <a:t> at </a:t>
            </a:r>
            <a:r>
              <a:rPr lang="en-US" altLang="en-US" dirty="0" err="1">
                <a:solidFill>
                  <a:srgbClr val="332B60"/>
                </a:solidFill>
              </a:rPr>
              <a:t>orci</a:t>
            </a:r>
            <a:r>
              <a:rPr lang="en-US" altLang="en-US" dirty="0">
                <a:solidFill>
                  <a:srgbClr val="332B60"/>
                </a:solidFill>
              </a:rPr>
              <a:t> </a:t>
            </a:r>
            <a:r>
              <a:rPr lang="en-US" altLang="en-US" dirty="0" err="1">
                <a:solidFill>
                  <a:srgbClr val="332B60"/>
                </a:solidFill>
              </a:rPr>
              <a:t>ornare</a:t>
            </a:r>
            <a:r>
              <a:rPr lang="en-US" altLang="en-US" dirty="0">
                <a:solidFill>
                  <a:srgbClr val="332B60"/>
                </a:solidFill>
              </a:rPr>
              <a:t> </a:t>
            </a:r>
            <a:r>
              <a:rPr lang="en-US" altLang="en-US" dirty="0" err="1">
                <a:solidFill>
                  <a:srgbClr val="332B60"/>
                </a:solidFill>
              </a:rPr>
              <a:t>ultrices</a:t>
            </a:r>
            <a:r>
              <a:rPr lang="en-US" altLang="en-US" dirty="0">
                <a:solidFill>
                  <a:srgbClr val="332B60"/>
                </a:solidFill>
              </a:rPr>
              <a:t>. Viva </a:t>
            </a:r>
            <a:r>
              <a:rPr lang="en-US" altLang="en-US" dirty="0" err="1">
                <a:solidFill>
                  <a:srgbClr val="332B60"/>
                </a:solidFill>
              </a:rPr>
              <a:t>etmus</a:t>
            </a:r>
            <a:r>
              <a:rPr lang="en-US" altLang="en-US" dirty="0">
                <a:solidFill>
                  <a:srgbClr val="332B60"/>
                </a:solidFill>
              </a:rPr>
              <a:t> </a:t>
            </a:r>
            <a:r>
              <a:rPr lang="en-US" altLang="en-US" dirty="0" err="1">
                <a:solidFill>
                  <a:srgbClr val="332B60"/>
                </a:solidFill>
              </a:rPr>
              <a:t>justo</a:t>
            </a:r>
            <a:r>
              <a:rPr lang="en-US" altLang="en-US" dirty="0">
                <a:solidFill>
                  <a:srgbClr val="332B60"/>
                </a:solidFill>
              </a:rPr>
              <a:t> </a:t>
            </a:r>
            <a:r>
              <a:rPr lang="en-US" altLang="en-US" dirty="0" err="1">
                <a:solidFill>
                  <a:srgbClr val="332B60"/>
                </a:solidFill>
              </a:rPr>
              <a:t>est</a:t>
            </a:r>
            <a:r>
              <a:rPr lang="en-US" altLang="en-US" dirty="0">
                <a:solidFill>
                  <a:srgbClr val="332B60"/>
                </a:solidFill>
              </a:rPr>
              <a:t>, </a:t>
            </a:r>
            <a:r>
              <a:rPr lang="en-US" altLang="en-US" dirty="0" err="1">
                <a:solidFill>
                  <a:srgbClr val="332B60"/>
                </a:solidFill>
              </a:rPr>
              <a:t>vulputate</a:t>
            </a:r>
            <a:r>
              <a:rPr lang="en-US" altLang="en-US" dirty="0">
                <a:solidFill>
                  <a:srgbClr val="332B60"/>
                </a:solidFill>
              </a:rPr>
              <a:t> </a:t>
            </a:r>
            <a:r>
              <a:rPr lang="en-US" altLang="en-US" dirty="0" err="1">
                <a:solidFill>
                  <a:srgbClr val="332B60"/>
                </a:solidFill>
              </a:rPr>
              <a:t>eu</a:t>
            </a:r>
            <a:r>
              <a:rPr lang="et-EE" altLang="en-US" dirty="0">
                <a:solidFill>
                  <a:srgbClr val="332B60"/>
                </a:solidFill>
              </a:rPr>
              <a:t>.</a:t>
            </a:r>
          </a:p>
          <a:p>
            <a:pPr lvl="4">
              <a:buClr>
                <a:srgbClr val="E4067E"/>
              </a:buClr>
              <a:buFont typeface="Wingdings" panose="05000000000000000000" pitchFamily="2" charset="2"/>
              <a:buChar char="§"/>
            </a:pPr>
            <a:r>
              <a:rPr lang="en-US" altLang="en-US" dirty="0" err="1">
                <a:solidFill>
                  <a:srgbClr val="332B60"/>
                </a:solidFill>
              </a:rPr>
              <a:t>Phasellus</a:t>
            </a:r>
            <a:r>
              <a:rPr lang="en-US" altLang="en-US" dirty="0">
                <a:solidFill>
                  <a:srgbClr val="332B60"/>
                </a:solidFill>
              </a:rPr>
              <a:t> </a:t>
            </a:r>
            <a:r>
              <a:rPr lang="en-US" altLang="en-US" dirty="0" err="1">
                <a:solidFill>
                  <a:srgbClr val="332B60"/>
                </a:solidFill>
              </a:rPr>
              <a:t>vel</a:t>
            </a:r>
            <a:r>
              <a:rPr lang="en-US" altLang="en-US" dirty="0">
                <a:solidFill>
                  <a:srgbClr val="332B60"/>
                </a:solidFill>
              </a:rPr>
              <a:t> </a:t>
            </a:r>
            <a:r>
              <a:rPr lang="en-US" altLang="en-US" dirty="0" err="1">
                <a:solidFill>
                  <a:srgbClr val="332B60"/>
                </a:solidFill>
              </a:rPr>
              <a:t>lectus</a:t>
            </a:r>
            <a:r>
              <a:rPr lang="en-US" altLang="en-US" dirty="0">
                <a:solidFill>
                  <a:srgbClr val="332B60"/>
                </a:solidFill>
              </a:rPr>
              <a:t> at </a:t>
            </a:r>
            <a:r>
              <a:rPr lang="en-US" altLang="en-US" dirty="0" err="1">
                <a:solidFill>
                  <a:srgbClr val="332B60"/>
                </a:solidFill>
              </a:rPr>
              <a:t>orci</a:t>
            </a:r>
            <a:r>
              <a:rPr lang="en-US" altLang="en-US" dirty="0">
                <a:solidFill>
                  <a:srgbClr val="332B60"/>
                </a:solidFill>
              </a:rPr>
              <a:t> </a:t>
            </a:r>
            <a:r>
              <a:rPr lang="en-US" altLang="en-US" dirty="0" err="1">
                <a:solidFill>
                  <a:srgbClr val="332B60"/>
                </a:solidFill>
              </a:rPr>
              <a:t>ornare</a:t>
            </a:r>
            <a:r>
              <a:rPr lang="en-US" altLang="en-US" dirty="0">
                <a:solidFill>
                  <a:srgbClr val="332B60"/>
                </a:solidFill>
              </a:rPr>
              <a:t> </a:t>
            </a:r>
            <a:r>
              <a:rPr lang="en-US" altLang="en-US" dirty="0" err="1">
                <a:solidFill>
                  <a:srgbClr val="332B60"/>
                </a:solidFill>
              </a:rPr>
              <a:t>ultrices</a:t>
            </a:r>
            <a:r>
              <a:rPr lang="en-US" altLang="en-US" dirty="0">
                <a:solidFill>
                  <a:srgbClr val="332B60"/>
                </a:solidFill>
              </a:rPr>
              <a:t>. Viva </a:t>
            </a:r>
            <a:r>
              <a:rPr lang="en-US" altLang="en-US" dirty="0" err="1">
                <a:solidFill>
                  <a:srgbClr val="332B60"/>
                </a:solidFill>
              </a:rPr>
              <a:t>etmus</a:t>
            </a:r>
            <a:r>
              <a:rPr lang="en-US" altLang="en-US" dirty="0">
                <a:solidFill>
                  <a:srgbClr val="332B60"/>
                </a:solidFill>
              </a:rPr>
              <a:t> </a:t>
            </a:r>
            <a:r>
              <a:rPr lang="en-US" altLang="en-US" dirty="0" err="1">
                <a:solidFill>
                  <a:srgbClr val="332B60"/>
                </a:solidFill>
              </a:rPr>
              <a:t>justo</a:t>
            </a:r>
            <a:r>
              <a:rPr lang="en-US" altLang="en-US" dirty="0">
                <a:solidFill>
                  <a:srgbClr val="332B60"/>
                </a:solidFill>
              </a:rPr>
              <a:t> </a:t>
            </a:r>
            <a:r>
              <a:rPr lang="en-US" altLang="en-US" dirty="0" err="1">
                <a:solidFill>
                  <a:srgbClr val="332B60"/>
                </a:solidFill>
              </a:rPr>
              <a:t>est</a:t>
            </a:r>
            <a:r>
              <a:rPr lang="en-US" altLang="en-US" dirty="0">
                <a:solidFill>
                  <a:srgbClr val="332B60"/>
                </a:solidFill>
              </a:rPr>
              <a:t>, </a:t>
            </a:r>
            <a:r>
              <a:rPr lang="en-US" altLang="en-US" dirty="0" err="1">
                <a:solidFill>
                  <a:srgbClr val="332B60"/>
                </a:solidFill>
              </a:rPr>
              <a:t>vulputate</a:t>
            </a:r>
            <a:r>
              <a:rPr lang="en-US" altLang="en-US" dirty="0">
                <a:solidFill>
                  <a:srgbClr val="332B60"/>
                </a:solidFill>
              </a:rPr>
              <a:t> </a:t>
            </a:r>
            <a:r>
              <a:rPr lang="en-US" altLang="en-US" dirty="0" err="1">
                <a:solidFill>
                  <a:srgbClr val="332B60"/>
                </a:solidFill>
              </a:rPr>
              <a:t>eu</a:t>
            </a:r>
            <a:r>
              <a:rPr lang="et-EE" altLang="en-US" dirty="0">
                <a:solidFill>
                  <a:srgbClr val="332B60"/>
                </a:solidFill>
              </a:rPr>
              <a:t>.</a:t>
            </a:r>
          </a:p>
          <a:p>
            <a:pPr lvl="5">
              <a:buClr>
                <a:srgbClr val="E4067E"/>
              </a:buClr>
              <a:buFont typeface="Wingdings" panose="05000000000000000000" pitchFamily="2" charset="2"/>
              <a:buChar char="§"/>
            </a:pPr>
            <a:r>
              <a:rPr lang="en-US" altLang="en-US" dirty="0" err="1">
                <a:solidFill>
                  <a:srgbClr val="332B60"/>
                </a:solidFill>
              </a:rPr>
              <a:t>Phasellus</a:t>
            </a:r>
            <a:r>
              <a:rPr lang="en-US" altLang="en-US" dirty="0">
                <a:solidFill>
                  <a:srgbClr val="332B60"/>
                </a:solidFill>
              </a:rPr>
              <a:t> </a:t>
            </a:r>
            <a:r>
              <a:rPr lang="en-US" altLang="en-US" dirty="0" err="1">
                <a:solidFill>
                  <a:srgbClr val="332B60"/>
                </a:solidFill>
              </a:rPr>
              <a:t>vel</a:t>
            </a:r>
            <a:r>
              <a:rPr lang="en-US" altLang="en-US" dirty="0">
                <a:solidFill>
                  <a:srgbClr val="332B60"/>
                </a:solidFill>
              </a:rPr>
              <a:t> </a:t>
            </a:r>
            <a:r>
              <a:rPr lang="en-US" altLang="en-US" dirty="0" err="1">
                <a:solidFill>
                  <a:srgbClr val="332B60"/>
                </a:solidFill>
              </a:rPr>
              <a:t>lectus</a:t>
            </a:r>
            <a:r>
              <a:rPr lang="en-US" altLang="en-US" dirty="0">
                <a:solidFill>
                  <a:srgbClr val="332B60"/>
                </a:solidFill>
              </a:rPr>
              <a:t> at </a:t>
            </a:r>
            <a:r>
              <a:rPr lang="en-US" altLang="en-US" dirty="0" err="1">
                <a:solidFill>
                  <a:srgbClr val="332B60"/>
                </a:solidFill>
              </a:rPr>
              <a:t>orci</a:t>
            </a:r>
            <a:r>
              <a:rPr lang="en-US" altLang="en-US" dirty="0">
                <a:solidFill>
                  <a:srgbClr val="332B60"/>
                </a:solidFill>
              </a:rPr>
              <a:t> </a:t>
            </a:r>
            <a:r>
              <a:rPr lang="en-US" altLang="en-US" dirty="0" err="1">
                <a:solidFill>
                  <a:srgbClr val="332B60"/>
                </a:solidFill>
              </a:rPr>
              <a:t>ornare</a:t>
            </a:r>
            <a:r>
              <a:rPr lang="en-US" altLang="en-US" dirty="0">
                <a:solidFill>
                  <a:srgbClr val="332B60"/>
                </a:solidFill>
              </a:rPr>
              <a:t> </a:t>
            </a:r>
            <a:r>
              <a:rPr lang="en-US" altLang="en-US" dirty="0" err="1">
                <a:solidFill>
                  <a:srgbClr val="332B60"/>
                </a:solidFill>
              </a:rPr>
              <a:t>ultrices</a:t>
            </a:r>
            <a:r>
              <a:rPr lang="en-US" altLang="en-US" dirty="0">
                <a:solidFill>
                  <a:srgbClr val="332B60"/>
                </a:solidFill>
              </a:rPr>
              <a:t>. Viva </a:t>
            </a:r>
            <a:r>
              <a:rPr lang="en-US" altLang="en-US" dirty="0" err="1">
                <a:solidFill>
                  <a:srgbClr val="332B60"/>
                </a:solidFill>
              </a:rPr>
              <a:t>etmus</a:t>
            </a:r>
            <a:r>
              <a:rPr lang="en-US" altLang="en-US" dirty="0">
                <a:solidFill>
                  <a:srgbClr val="332B60"/>
                </a:solidFill>
              </a:rPr>
              <a:t> </a:t>
            </a:r>
            <a:r>
              <a:rPr lang="en-US" altLang="en-US" dirty="0" err="1">
                <a:solidFill>
                  <a:srgbClr val="332B60"/>
                </a:solidFill>
              </a:rPr>
              <a:t>justo</a:t>
            </a:r>
            <a:r>
              <a:rPr lang="en-US" altLang="en-US" dirty="0">
                <a:solidFill>
                  <a:srgbClr val="332B60"/>
                </a:solidFill>
              </a:rPr>
              <a:t> </a:t>
            </a:r>
            <a:r>
              <a:rPr lang="en-US" altLang="en-US" dirty="0" err="1">
                <a:solidFill>
                  <a:srgbClr val="332B60"/>
                </a:solidFill>
              </a:rPr>
              <a:t>est</a:t>
            </a:r>
            <a:r>
              <a:rPr lang="en-US" altLang="en-US" dirty="0">
                <a:solidFill>
                  <a:srgbClr val="332B60"/>
                </a:solidFill>
              </a:rPr>
              <a:t>, </a:t>
            </a:r>
            <a:r>
              <a:rPr lang="en-US" altLang="en-US" dirty="0" err="1">
                <a:solidFill>
                  <a:srgbClr val="332B60"/>
                </a:solidFill>
              </a:rPr>
              <a:t>vulputate</a:t>
            </a:r>
            <a:r>
              <a:rPr lang="en-US" altLang="en-US" dirty="0">
                <a:solidFill>
                  <a:srgbClr val="332B60"/>
                </a:solidFill>
              </a:rPr>
              <a:t> </a:t>
            </a:r>
            <a:r>
              <a:rPr lang="en-US" altLang="en-US" dirty="0" err="1">
                <a:solidFill>
                  <a:srgbClr val="332B60"/>
                </a:solidFill>
              </a:rPr>
              <a:t>eu</a:t>
            </a:r>
            <a:r>
              <a:rPr lang="et-EE" altLang="en-US" dirty="0">
                <a:solidFill>
                  <a:srgbClr val="332B60"/>
                </a:solidFill>
              </a:rPr>
              <a:t>.</a:t>
            </a:r>
            <a:endParaRPr lang="en-US" altLang="en-US" dirty="0">
              <a:solidFill>
                <a:srgbClr val="332B60"/>
              </a:solidFill>
            </a:endParaRPr>
          </a:p>
          <a:p>
            <a:pPr>
              <a:buClr>
                <a:srgbClr val="E4067E"/>
              </a:buClr>
            </a:pPr>
            <a:r>
              <a:rPr lang="et-EE" altLang="en-US" sz="1800" dirty="0">
                <a:solidFill>
                  <a:srgbClr val="332B60"/>
                </a:solidFill>
                <a:latin typeface="+mn-lt"/>
              </a:rPr>
              <a:t>B</a:t>
            </a:r>
            <a:r>
              <a:rPr lang="en-US" altLang="en-US" sz="1800" dirty="0" err="1">
                <a:solidFill>
                  <a:srgbClr val="332B60"/>
                </a:solidFill>
                <a:latin typeface="+mn-lt"/>
              </a:rPr>
              <a:t>ibendum</a:t>
            </a:r>
            <a:r>
              <a:rPr lang="en-US" altLang="en-US" sz="1800" dirty="0">
                <a:solidFill>
                  <a:srgbClr val="332B60"/>
                </a:solidFill>
                <a:latin typeface="+mn-lt"/>
              </a:rPr>
              <a:t> </a:t>
            </a:r>
            <a:r>
              <a:rPr lang="en-US" altLang="en-US" sz="1800" dirty="0" err="1">
                <a:solidFill>
                  <a:srgbClr val="332B60"/>
                </a:solidFill>
                <a:latin typeface="+mn-lt"/>
              </a:rPr>
              <a:t>hendrerit</a:t>
            </a:r>
            <a:r>
              <a:rPr lang="en-US" altLang="en-US" sz="1800" dirty="0">
                <a:solidFill>
                  <a:srgbClr val="332B60"/>
                </a:solidFill>
                <a:latin typeface="+mn-lt"/>
              </a:rPr>
              <a:t>, </a:t>
            </a:r>
            <a:r>
              <a:rPr lang="en-US" altLang="en-US" sz="1800" dirty="0" err="1">
                <a:solidFill>
                  <a:srgbClr val="332B60"/>
                </a:solidFill>
                <a:latin typeface="+mn-lt"/>
              </a:rPr>
              <a:t>rutrum</a:t>
            </a:r>
            <a:r>
              <a:rPr lang="en-US" altLang="en-US" sz="1800" dirty="0">
                <a:solidFill>
                  <a:srgbClr val="332B60"/>
                </a:solidFill>
                <a:latin typeface="+mn-lt"/>
              </a:rPr>
              <a:t> </a:t>
            </a:r>
            <a:r>
              <a:rPr lang="en-US" altLang="en-US" sz="1800" dirty="0" err="1">
                <a:solidFill>
                  <a:srgbClr val="332B60"/>
                </a:solidFill>
                <a:latin typeface="+mn-lt"/>
              </a:rPr>
              <a:t>ut</a:t>
            </a:r>
            <a:r>
              <a:rPr lang="en-US" altLang="en-US" sz="1800" dirty="0">
                <a:solidFill>
                  <a:srgbClr val="332B60"/>
                </a:solidFill>
                <a:latin typeface="+mn-lt"/>
              </a:rPr>
              <a:t>, </a:t>
            </a:r>
            <a:r>
              <a:rPr lang="en-US" altLang="en-US" sz="1800" dirty="0" err="1">
                <a:solidFill>
                  <a:srgbClr val="332B60"/>
                </a:solidFill>
                <a:latin typeface="+mn-lt"/>
              </a:rPr>
              <a:t>turpis</a:t>
            </a:r>
            <a:r>
              <a:rPr lang="en-US" altLang="en-US" sz="1800" dirty="0">
                <a:solidFill>
                  <a:srgbClr val="332B60"/>
                </a:solidFill>
                <a:latin typeface="+mn-lt"/>
              </a:rPr>
              <a:t>. </a:t>
            </a:r>
            <a:r>
              <a:rPr lang="en-US" altLang="en-US" sz="1800" dirty="0" err="1">
                <a:solidFill>
                  <a:srgbClr val="332B60"/>
                </a:solidFill>
                <a:latin typeface="+mn-lt"/>
              </a:rPr>
              <a:t>Sed</a:t>
            </a:r>
            <a:r>
              <a:rPr lang="en-US" altLang="en-US" sz="1800" dirty="0">
                <a:solidFill>
                  <a:srgbClr val="332B60"/>
                </a:solidFill>
                <a:latin typeface="+mn-lt"/>
              </a:rPr>
              <a:t> </a:t>
            </a:r>
            <a:r>
              <a:rPr lang="en-US" altLang="en-US" sz="1800" dirty="0" err="1">
                <a:solidFill>
                  <a:srgbClr val="332B60"/>
                </a:solidFill>
                <a:latin typeface="+mn-lt"/>
              </a:rPr>
              <a:t>velit</a:t>
            </a:r>
            <a:r>
              <a:rPr lang="en-US" altLang="en-US" sz="1800" dirty="0">
                <a:solidFill>
                  <a:srgbClr val="332B60"/>
                </a:solidFill>
                <a:latin typeface="+mn-lt"/>
              </a:rPr>
              <a:t>. </a:t>
            </a:r>
          </a:p>
          <a:p>
            <a:pPr lvl="1">
              <a:buClr>
                <a:srgbClr val="E4067E"/>
              </a:buClr>
              <a:buFont typeface="Wingdings" panose="05000000000000000000" pitchFamily="2" charset="2"/>
              <a:buChar char="§"/>
            </a:pPr>
            <a:r>
              <a:rPr lang="en-US" altLang="en-US" sz="1800" dirty="0" err="1">
                <a:solidFill>
                  <a:srgbClr val="332B60"/>
                </a:solidFill>
              </a:rPr>
              <a:t>Sed</a:t>
            </a:r>
            <a:r>
              <a:rPr lang="en-US" altLang="en-US" sz="1800" dirty="0">
                <a:solidFill>
                  <a:srgbClr val="332B60"/>
                </a:solidFill>
              </a:rPr>
              <a:t> semper </a:t>
            </a:r>
            <a:r>
              <a:rPr lang="en-US" altLang="en-US" sz="1800" dirty="0" err="1">
                <a:solidFill>
                  <a:srgbClr val="332B60"/>
                </a:solidFill>
              </a:rPr>
              <a:t>augue</a:t>
            </a:r>
            <a:r>
              <a:rPr lang="en-US" altLang="en-US" sz="1800" dirty="0">
                <a:solidFill>
                  <a:srgbClr val="332B60"/>
                </a:solidFill>
              </a:rPr>
              <a:t>.</a:t>
            </a:r>
          </a:p>
          <a:p>
            <a:pPr marL="2514600" marR="0" lvl="5" indent="-285750" algn="l" defTabSz="914400" rtl="0" eaLnBrk="1" fontAlgn="base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lang="et-EE" dirty="0"/>
          </a:p>
          <a:p>
            <a:pPr lvl="2"/>
            <a:endParaRPr lang="et-EE" dirty="0"/>
          </a:p>
          <a:p>
            <a:pPr lvl="0"/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26117676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1026" userDrawn="1">
          <p15:clr>
            <a:srgbClr val="FBAE40"/>
          </p15:clr>
        </p15:guide>
        <p15:guide id="3" pos="1368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ja graaf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479425" y="549275"/>
            <a:ext cx="10494517" cy="802772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200" b="1" i="0" cap="all" baseline="0">
                <a:solidFill>
                  <a:srgbClr val="332B60"/>
                </a:solidFill>
                <a:latin typeface="Verdana" charset="0"/>
              </a:defRPr>
            </a:lvl1pPr>
            <a:lvl2pPr>
              <a:defRPr sz="2500"/>
            </a:lvl2pPr>
          </a:lstStyle>
          <a:p>
            <a:pPr lvl="0"/>
            <a:r>
              <a:rPr lang="et-EE" dirty="0"/>
              <a:t>Redigeeri juhtslaidi</a:t>
            </a:r>
          </a:p>
          <a:p>
            <a:pPr lvl="0"/>
            <a:r>
              <a:rPr lang="et-EE" dirty="0"/>
              <a:t>Vajadusel kahel real</a:t>
            </a:r>
            <a:endParaRPr lang="en-US" dirty="0"/>
          </a:p>
        </p:txBody>
      </p:sp>
      <p:sp>
        <p:nvSpPr>
          <p:cNvPr id="14" name="Chart Placeholder 13"/>
          <p:cNvSpPr>
            <a:spLocks noGrp="1"/>
          </p:cNvSpPr>
          <p:nvPr>
            <p:ph type="chart" sz="quarter" idx="15"/>
          </p:nvPr>
        </p:nvSpPr>
        <p:spPr>
          <a:xfrm>
            <a:off x="2183498" y="3244275"/>
            <a:ext cx="8790444" cy="2530883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 sz="1800">
                <a:solidFill>
                  <a:srgbClr val="332B60"/>
                </a:solidFill>
              </a:defRPr>
            </a:lvl1pPr>
          </a:lstStyle>
          <a:p>
            <a:pPr lvl="0"/>
            <a:r>
              <a:rPr lang="et-EE" noProof="0" dirty="0"/>
              <a:t>Diagrammi lisamiseks klõpsake ikooni</a:t>
            </a:r>
            <a:endParaRPr lang="en-US" noProof="0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6"/>
          </p:nvPr>
        </p:nvSpPr>
        <p:spPr>
          <a:xfrm>
            <a:off x="2171700" y="2144993"/>
            <a:ext cx="8790444" cy="901807"/>
          </a:xfrm>
          <a:prstGeom prst="rect">
            <a:avLst/>
          </a:prstGeom>
        </p:spPr>
        <p:txBody>
          <a:bodyPr lIns="0" tIns="0" rIns="0" bIns="0"/>
          <a:lstStyle>
            <a:lvl1pPr marL="228600" indent="-228600">
              <a:buClr>
                <a:srgbClr val="E4067E"/>
              </a:buClr>
              <a:buFont typeface="Wingdings" panose="05000000000000000000" pitchFamily="2" charset="2"/>
              <a:buChar char="§"/>
              <a:defRPr sz="1800" baseline="0">
                <a:solidFill>
                  <a:srgbClr val="332B60"/>
                </a:solidFill>
                <a:latin typeface="Verdana" charset="0"/>
              </a:defRPr>
            </a:lvl1pPr>
            <a:lvl2pPr marL="742950" indent="-285750">
              <a:buClr>
                <a:srgbClr val="E4067E"/>
              </a:buClr>
              <a:buFont typeface="Wingdings" panose="05000000000000000000" pitchFamily="2" charset="2"/>
              <a:buChar char="§"/>
              <a:defRPr sz="1800">
                <a:solidFill>
                  <a:srgbClr val="332B60"/>
                </a:solidFill>
              </a:defRPr>
            </a:lvl2pPr>
            <a:lvl3pPr marL="1143000" indent="-228600">
              <a:buClr>
                <a:srgbClr val="E4067E"/>
              </a:buClr>
              <a:buFont typeface="Wingdings" panose="05000000000000000000" pitchFamily="2" charset="2"/>
              <a:buChar char="§"/>
              <a:defRPr sz="1800">
                <a:solidFill>
                  <a:srgbClr val="332B60"/>
                </a:solidFill>
              </a:defRPr>
            </a:lvl3pPr>
            <a:lvl4pPr marL="1371600" indent="0">
              <a:buFont typeface="Verdana" panose="020B0604030504040204" pitchFamily="34" charset="0"/>
              <a:buNone/>
              <a:defRPr/>
            </a:lvl4pPr>
          </a:lstStyle>
          <a:p>
            <a:pPr lvl="0"/>
            <a:r>
              <a:rPr lang="et-EE" dirty="0"/>
              <a:t>Redigeeri juhtslaidi tekstilaade</a:t>
            </a:r>
          </a:p>
          <a:p>
            <a:pPr lvl="1"/>
            <a:r>
              <a:rPr lang="et-EE" dirty="0"/>
              <a:t>Redigeeri teksti</a:t>
            </a:r>
          </a:p>
          <a:p>
            <a:pPr lvl="2"/>
            <a:r>
              <a:rPr lang="et-EE" dirty="0"/>
              <a:t>Redigeeri teksti</a:t>
            </a:r>
          </a:p>
          <a:p>
            <a:pPr lvl="2"/>
            <a:endParaRPr lang="et-EE" dirty="0"/>
          </a:p>
        </p:txBody>
      </p:sp>
      <p:sp>
        <p:nvSpPr>
          <p:cNvPr id="7" name="Text Placeholder 11"/>
          <p:cNvSpPr>
            <a:spLocks noGrp="1"/>
          </p:cNvSpPr>
          <p:nvPr>
            <p:ph type="body" sz="quarter" idx="18"/>
          </p:nvPr>
        </p:nvSpPr>
        <p:spPr>
          <a:xfrm>
            <a:off x="2171700" y="1628776"/>
            <a:ext cx="8790444" cy="413669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 sz="1800" baseline="0">
                <a:solidFill>
                  <a:srgbClr val="332B60"/>
                </a:solidFill>
                <a:latin typeface="Verdana" charset="0"/>
              </a:defRPr>
            </a:lvl1pPr>
          </a:lstStyle>
          <a:p>
            <a:pPr lvl="0"/>
            <a:r>
              <a:rPr lang="et-EE" dirty="0"/>
              <a:t>Redigeeri juhtslaidi tekstilaade</a:t>
            </a:r>
          </a:p>
        </p:txBody>
      </p:sp>
    </p:spTree>
    <p:extLst>
      <p:ext uri="{BB962C8B-B14F-4D97-AF65-F5344CB8AC3E}">
        <p14:creationId xmlns:p14="http://schemas.microsoft.com/office/powerpoint/2010/main" val="41024216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1026" userDrawn="1">
          <p15:clr>
            <a:srgbClr val="FBAE40"/>
          </p15:clr>
        </p15:guide>
        <p15:guide id="3" orient="horz" pos="3997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479424" y="549275"/>
            <a:ext cx="10656887" cy="810887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200" b="1" i="0" cap="all" baseline="0">
                <a:solidFill>
                  <a:srgbClr val="332B60"/>
                </a:solidFill>
                <a:latin typeface="Verdana" charset="0"/>
              </a:defRPr>
            </a:lvl1pPr>
          </a:lstStyle>
          <a:p>
            <a:pPr lvl="0"/>
            <a:r>
              <a:rPr lang="et-EE" dirty="0"/>
              <a:t>Redigeeri juhtslaidi</a:t>
            </a:r>
          </a:p>
          <a:p>
            <a:pPr lvl="0"/>
            <a:r>
              <a:rPr lang="et-EE" dirty="0"/>
              <a:t>Vajadusel kahel real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4"/>
          </p:nvPr>
        </p:nvSpPr>
        <p:spPr>
          <a:xfrm>
            <a:off x="2171700" y="1628776"/>
            <a:ext cx="8964612" cy="388032"/>
          </a:xfrm>
          <a:prstGeom prst="rect">
            <a:avLst/>
          </a:prstGeom>
        </p:spPr>
        <p:txBody>
          <a:bodyPr lIns="0" tIns="0" rIns="0" bIns="0"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800" baseline="0">
                <a:solidFill>
                  <a:srgbClr val="332B60"/>
                </a:solidFill>
                <a:latin typeface="Verdana" charset="0"/>
              </a:defRPr>
            </a:lvl1pPr>
          </a:lstStyle>
          <a:p>
            <a:pPr lvl="0"/>
            <a:r>
              <a:rPr lang="et-EE" dirty="0"/>
              <a:t>Redigeeri juhtslaidi tekstilaade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2171700" y="2196270"/>
            <a:ext cx="8964613" cy="3572706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 sz="1800">
                <a:solidFill>
                  <a:srgbClr val="332B60"/>
                </a:solidFill>
                <a:latin typeface="+mn-lt"/>
              </a:defRPr>
            </a:lvl1pPr>
          </a:lstStyle>
          <a:p>
            <a:pPr lvl="0"/>
            <a:r>
              <a:rPr lang="et-EE" noProof="0" dirty="0"/>
              <a:t>Pildi lisamiseks klõpsake ikooni</a:t>
            </a:r>
            <a:endParaRPr lang="en-US" noProof="0" dirty="0"/>
          </a:p>
        </p:txBody>
      </p:sp>
      <p:sp>
        <p:nvSpPr>
          <p:cNvPr id="5" name="Text Placeholder 1"/>
          <p:cNvSpPr txBox="1">
            <a:spLocks/>
          </p:cNvSpPr>
          <p:nvPr userDrawn="1"/>
        </p:nvSpPr>
        <p:spPr>
          <a:xfrm>
            <a:off x="1836653" y="5972632"/>
            <a:ext cx="2761100" cy="175132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200" b="1" i="0" kern="1200" cap="all" baseline="0">
                <a:solidFill>
                  <a:schemeClr val="accent2"/>
                </a:solidFill>
                <a:latin typeface="Verdana" charset="0"/>
                <a:ea typeface="+mn-ea"/>
                <a:cs typeface="+mn-cs"/>
              </a:defRPr>
            </a:lvl1pPr>
            <a:lvl2pPr marL="6858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t-EE" altLang="en-US" sz="1200" b="0" dirty="0"/>
              <a:t>TALLINNA TEHNIKAÜLIKOOL</a:t>
            </a:r>
            <a:endParaRPr lang="en-US" altLang="en-US" sz="1200" b="0" dirty="0"/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1698624" y="5775158"/>
            <a:ext cx="0" cy="57008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355929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3997" userDrawn="1">
          <p15:clr>
            <a:srgbClr val="FBAE40"/>
          </p15:clr>
        </p15:guide>
        <p15:guide id="3" orient="horz" pos="1026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ja graafi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479427" y="549275"/>
            <a:ext cx="6109380" cy="755228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200" b="1" i="0" cap="all" baseline="0">
                <a:solidFill>
                  <a:srgbClr val="332B60"/>
                </a:solidFill>
                <a:latin typeface="Verdana" charset="0"/>
              </a:defRPr>
            </a:lvl1pPr>
          </a:lstStyle>
          <a:p>
            <a:pPr lvl="0"/>
            <a:r>
              <a:rPr lang="et-EE" dirty="0"/>
              <a:t>Redigeeri juhtslaidi</a:t>
            </a:r>
          </a:p>
          <a:p>
            <a:pPr lvl="0"/>
            <a:r>
              <a:rPr lang="et-EE" dirty="0"/>
              <a:t>Vajadusel kahel real</a:t>
            </a:r>
            <a:endParaRPr lang="en-US" dirty="0"/>
          </a:p>
        </p:txBody>
      </p:sp>
      <p:sp>
        <p:nvSpPr>
          <p:cNvPr id="12" name="Chart Placeholder 13"/>
          <p:cNvSpPr>
            <a:spLocks noGrp="1"/>
          </p:cNvSpPr>
          <p:nvPr>
            <p:ph type="chart" sz="quarter" idx="15"/>
          </p:nvPr>
        </p:nvSpPr>
        <p:spPr>
          <a:xfrm>
            <a:off x="6888163" y="549276"/>
            <a:ext cx="4248151" cy="5219700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 sz="1800">
                <a:solidFill>
                  <a:srgbClr val="332B60"/>
                </a:solidFill>
                <a:latin typeface="+mn-lt"/>
              </a:defRPr>
            </a:lvl1pPr>
          </a:lstStyle>
          <a:p>
            <a:pPr lvl="0"/>
            <a:r>
              <a:rPr lang="et-EE" noProof="0" dirty="0"/>
              <a:t>Diagrammi lisamiseks klõpsake ikooni</a:t>
            </a:r>
            <a:endParaRPr lang="en-US" noProof="0" dirty="0"/>
          </a:p>
        </p:txBody>
      </p:sp>
      <p:sp>
        <p:nvSpPr>
          <p:cNvPr id="17" name="Text Placeholder 11"/>
          <p:cNvSpPr>
            <a:spLocks noGrp="1"/>
          </p:cNvSpPr>
          <p:nvPr>
            <p:ph type="body" sz="quarter" idx="16" hasCustomPrompt="1"/>
          </p:nvPr>
        </p:nvSpPr>
        <p:spPr>
          <a:xfrm>
            <a:off x="2171700" y="1628776"/>
            <a:ext cx="4351731" cy="4140199"/>
          </a:xfrm>
          <a:prstGeom prst="rect">
            <a:avLst/>
          </a:prstGeom>
        </p:spPr>
        <p:txBody>
          <a:bodyPr lIns="0" tIns="0" rIns="0" bIns="0"/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800" baseline="0">
                <a:solidFill>
                  <a:srgbClr val="332B60"/>
                </a:solidFill>
                <a:latin typeface="Verdana" charset="0"/>
              </a:defRPr>
            </a:lvl1pPr>
            <a:lvl2pPr marL="685800" indent="-228600">
              <a:buClr>
                <a:srgbClr val="E4067E"/>
              </a:buClr>
              <a:buFont typeface="Wingdings" panose="05000000000000000000" pitchFamily="2" charset="2"/>
              <a:buChar char="§"/>
              <a:defRPr sz="1800">
                <a:solidFill>
                  <a:srgbClr val="332B60"/>
                </a:solidFill>
              </a:defRPr>
            </a:lvl2pPr>
            <a:lvl3pPr marL="1143000" indent="-228600">
              <a:buClr>
                <a:srgbClr val="E4067E"/>
              </a:buClr>
              <a:buFont typeface="Wingdings" panose="05000000000000000000" pitchFamily="2" charset="2"/>
              <a:buChar char="§"/>
              <a:defRPr sz="1800">
                <a:solidFill>
                  <a:srgbClr val="332B60"/>
                </a:solidFill>
              </a:defRPr>
            </a:lvl3pPr>
            <a:lvl4pPr marL="1600200" marR="0" indent="-285750" algn="l" defTabSz="914400" rtl="0" eaLnBrk="1" fontAlgn="base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800">
                <a:solidFill>
                  <a:srgbClr val="332B60"/>
                </a:solidFill>
              </a:defRPr>
            </a:lvl4pPr>
            <a:lvl5pPr marL="2057400" marR="0" indent="-285750" algn="l" defTabSz="914400" rtl="0" eaLnBrk="1" fontAlgn="base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800">
                <a:solidFill>
                  <a:srgbClr val="332B60"/>
                </a:solidFill>
              </a:defRPr>
            </a:lvl5pPr>
            <a:lvl6pPr marL="2514600" marR="0" indent="-285750" algn="l" defTabSz="914400" rtl="0" eaLnBrk="1" fontAlgn="base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800">
                <a:solidFill>
                  <a:srgbClr val="332B60"/>
                </a:solidFill>
              </a:defRPr>
            </a:lvl6pPr>
            <a:lvl7pPr marL="2971800" marR="0" indent="-285750" algn="l" defTabSz="914400" rtl="0" eaLnBrk="1" fontAlgn="base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800">
                <a:solidFill>
                  <a:srgbClr val="332B60"/>
                </a:solidFill>
              </a:defRPr>
            </a:lvl7pPr>
          </a:lstStyle>
          <a:p>
            <a:pPr lvl="0"/>
            <a:r>
              <a:rPr lang="et-EE" dirty="0"/>
              <a:t>Redigeeri juhtslaidi tekstilaade</a:t>
            </a:r>
          </a:p>
          <a:p>
            <a:pPr lvl="1"/>
            <a:r>
              <a:rPr lang="et-EE" dirty="0"/>
              <a:t>Redigeeri teksti</a:t>
            </a:r>
          </a:p>
          <a:p>
            <a:pPr lvl="2"/>
            <a:r>
              <a:rPr lang="et-EE" dirty="0"/>
              <a:t>Redigeeri teksti</a:t>
            </a:r>
          </a:p>
          <a:p>
            <a:pPr marL="1600200" marR="0" lvl="3" indent="-285750" algn="l" defTabSz="914400" rtl="0" eaLnBrk="1" fontAlgn="base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t-EE" dirty="0"/>
              <a:t>Redigeeri teksti</a:t>
            </a:r>
          </a:p>
          <a:p>
            <a:pPr marL="2057400" marR="0" lvl="4" indent="-285750" algn="l" defTabSz="914400" rtl="0" eaLnBrk="1" fontAlgn="base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t-EE" dirty="0"/>
              <a:t>Redigeeri teksti</a:t>
            </a:r>
          </a:p>
          <a:p>
            <a:pPr marL="2514600" marR="0" lvl="5" indent="-285750" algn="l" defTabSz="914400" rtl="0" eaLnBrk="1" fontAlgn="base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t-EE" dirty="0"/>
              <a:t>Redigeeri teksti</a:t>
            </a:r>
          </a:p>
          <a:p>
            <a:pPr marL="2971800" marR="0" lvl="6" indent="-285750" algn="l" defTabSz="914400" rtl="0" eaLnBrk="1" fontAlgn="base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t-EE" dirty="0"/>
              <a:t>Redigeeri teksti </a:t>
            </a:r>
          </a:p>
        </p:txBody>
      </p:sp>
    </p:spTree>
    <p:extLst>
      <p:ext uri="{BB962C8B-B14F-4D97-AF65-F5344CB8AC3E}">
        <p14:creationId xmlns:p14="http://schemas.microsoft.com/office/powerpoint/2010/main" val="10972228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339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ja pi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479425" y="549275"/>
            <a:ext cx="6044006" cy="755228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200" b="1" i="0" cap="all" baseline="0">
                <a:solidFill>
                  <a:srgbClr val="332B60"/>
                </a:solidFill>
                <a:latin typeface="Verdana" charset="0"/>
              </a:defRPr>
            </a:lvl1pPr>
            <a:lvl2pPr>
              <a:defRPr sz="2200" b="1" i="0"/>
            </a:lvl2pPr>
          </a:lstStyle>
          <a:p>
            <a:pPr lvl="0"/>
            <a:r>
              <a:rPr lang="et-EE" dirty="0"/>
              <a:t>Redigeeri juhtslaidi</a:t>
            </a:r>
          </a:p>
          <a:p>
            <a:pPr lvl="0"/>
            <a:r>
              <a:rPr lang="et-EE" dirty="0"/>
              <a:t>Vajadusel kahel real</a:t>
            </a:r>
            <a:endParaRPr lang="en-US" dirty="0"/>
          </a:p>
        </p:txBody>
      </p:sp>
      <p:sp>
        <p:nvSpPr>
          <p:cNvPr id="20" name="Picture Placeholder 19"/>
          <p:cNvSpPr>
            <a:spLocks noGrp="1"/>
          </p:cNvSpPr>
          <p:nvPr>
            <p:ph type="pic" sz="quarter" idx="17"/>
          </p:nvPr>
        </p:nvSpPr>
        <p:spPr>
          <a:xfrm>
            <a:off x="6888163" y="549276"/>
            <a:ext cx="4248151" cy="5219700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 sz="1800">
                <a:solidFill>
                  <a:srgbClr val="332B60"/>
                </a:solidFill>
              </a:defRPr>
            </a:lvl1pPr>
          </a:lstStyle>
          <a:p>
            <a:pPr lvl="0"/>
            <a:r>
              <a:rPr lang="et-EE" noProof="0" dirty="0"/>
              <a:t>Pildi lisamiseks klõpsake ikooni</a:t>
            </a:r>
            <a:endParaRPr lang="en-US" noProof="0" dirty="0"/>
          </a:p>
        </p:txBody>
      </p:sp>
      <p:sp>
        <p:nvSpPr>
          <p:cNvPr id="8" name="Text Placeholder 11"/>
          <p:cNvSpPr>
            <a:spLocks noGrp="1"/>
          </p:cNvSpPr>
          <p:nvPr>
            <p:ph type="body" sz="quarter" idx="16" hasCustomPrompt="1"/>
          </p:nvPr>
        </p:nvSpPr>
        <p:spPr>
          <a:xfrm>
            <a:off x="2171700" y="1628776"/>
            <a:ext cx="4351731" cy="4140199"/>
          </a:xfrm>
          <a:prstGeom prst="rect">
            <a:avLst/>
          </a:prstGeom>
        </p:spPr>
        <p:txBody>
          <a:bodyPr lIns="0" tIns="0" rIns="0" bIns="0"/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800" baseline="0">
                <a:solidFill>
                  <a:srgbClr val="332B60"/>
                </a:solidFill>
                <a:latin typeface="Verdana" charset="0"/>
              </a:defRPr>
            </a:lvl1pPr>
            <a:lvl2pPr marL="685800" indent="-228600">
              <a:buClr>
                <a:srgbClr val="E4067E"/>
              </a:buClr>
              <a:buFont typeface="Wingdings" panose="05000000000000000000" pitchFamily="2" charset="2"/>
              <a:buChar char="§"/>
              <a:defRPr sz="1800">
                <a:solidFill>
                  <a:srgbClr val="332B60"/>
                </a:solidFill>
              </a:defRPr>
            </a:lvl2pPr>
            <a:lvl3pPr marL="1143000" indent="-228600">
              <a:buClr>
                <a:srgbClr val="E4067E"/>
              </a:buClr>
              <a:buFont typeface="Wingdings" panose="05000000000000000000" pitchFamily="2" charset="2"/>
              <a:buChar char="§"/>
              <a:defRPr sz="1800">
                <a:solidFill>
                  <a:srgbClr val="332B60"/>
                </a:solidFill>
              </a:defRPr>
            </a:lvl3pPr>
            <a:lvl4pPr marL="1600200" marR="0" indent="-285750" algn="l" defTabSz="914400" rtl="0" eaLnBrk="1" fontAlgn="base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800">
                <a:solidFill>
                  <a:srgbClr val="332B60"/>
                </a:solidFill>
              </a:defRPr>
            </a:lvl4pPr>
            <a:lvl5pPr marL="2057400" marR="0" indent="-285750" algn="l" defTabSz="914400" rtl="0" eaLnBrk="1" fontAlgn="base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800">
                <a:solidFill>
                  <a:srgbClr val="332B60"/>
                </a:solidFill>
              </a:defRPr>
            </a:lvl5pPr>
            <a:lvl6pPr marL="2514600" marR="0" indent="-285750" algn="l" defTabSz="914400" rtl="0" eaLnBrk="1" fontAlgn="base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800">
                <a:solidFill>
                  <a:srgbClr val="332B60"/>
                </a:solidFill>
              </a:defRPr>
            </a:lvl6pPr>
            <a:lvl7pPr marL="2971800" marR="0" indent="-285750" algn="l" defTabSz="914400" rtl="0" eaLnBrk="1" fontAlgn="base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800">
                <a:solidFill>
                  <a:srgbClr val="332B60"/>
                </a:solidFill>
              </a:defRPr>
            </a:lvl7pPr>
          </a:lstStyle>
          <a:p>
            <a:pPr lvl="0"/>
            <a:r>
              <a:rPr lang="et-EE" dirty="0"/>
              <a:t>Redigeeri juhtslaidi tekstilaade</a:t>
            </a:r>
          </a:p>
          <a:p>
            <a:pPr lvl="1"/>
            <a:r>
              <a:rPr lang="et-EE" dirty="0"/>
              <a:t>Redigeeri teksti</a:t>
            </a:r>
          </a:p>
          <a:p>
            <a:pPr lvl="2"/>
            <a:r>
              <a:rPr lang="et-EE" dirty="0"/>
              <a:t>Redigeeri teksti</a:t>
            </a:r>
          </a:p>
          <a:p>
            <a:pPr marL="1600200" marR="0" lvl="3" indent="-285750" algn="l" defTabSz="914400" rtl="0" eaLnBrk="1" fontAlgn="base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t-EE" dirty="0"/>
              <a:t>Redigeeri teksti</a:t>
            </a:r>
          </a:p>
          <a:p>
            <a:pPr marL="2057400" marR="0" lvl="4" indent="-285750" algn="l" defTabSz="914400" rtl="0" eaLnBrk="1" fontAlgn="base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t-EE" dirty="0"/>
              <a:t>Redigeeri teksti</a:t>
            </a:r>
          </a:p>
          <a:p>
            <a:pPr marL="2514600" marR="0" lvl="5" indent="-285750" algn="l" defTabSz="914400" rtl="0" eaLnBrk="1" fontAlgn="base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t-EE" dirty="0"/>
              <a:t>Redigeeri teksti</a:t>
            </a:r>
          </a:p>
          <a:p>
            <a:pPr marL="2971800" marR="0" lvl="6" indent="-285750" algn="l" defTabSz="914400" rtl="0" eaLnBrk="1" fontAlgn="base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t-EE" dirty="0"/>
              <a:t>Redigeeri teksti </a:t>
            </a:r>
          </a:p>
        </p:txBody>
      </p:sp>
    </p:spTree>
    <p:extLst>
      <p:ext uri="{BB962C8B-B14F-4D97-AF65-F5344CB8AC3E}">
        <p14:creationId xmlns:p14="http://schemas.microsoft.com/office/powerpoint/2010/main" val="2395010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339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graafik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1"/>
          <p:cNvSpPr>
            <a:spLocks noGrp="1"/>
          </p:cNvSpPr>
          <p:nvPr>
            <p:ph type="body" sz="quarter" idx="17" hasCustomPrompt="1"/>
          </p:nvPr>
        </p:nvSpPr>
        <p:spPr>
          <a:xfrm>
            <a:off x="2171700" y="5204389"/>
            <a:ext cx="4351731" cy="570769"/>
          </a:xfrm>
          <a:prstGeom prst="rect">
            <a:avLst/>
          </a:prstGeom>
        </p:spPr>
        <p:txBody>
          <a:bodyPr lIns="0" tIns="0" rIns="0" bIns="0"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800" baseline="0">
                <a:solidFill>
                  <a:srgbClr val="332B60"/>
                </a:solidFill>
                <a:latin typeface="Verdana" charset="0"/>
              </a:defRPr>
            </a:lvl1pPr>
          </a:lstStyle>
          <a:p>
            <a:pPr lvl="0"/>
            <a:r>
              <a:rPr lang="et-EE" dirty="0"/>
              <a:t>Redigeeri juhtslaidi tekstilaade</a:t>
            </a:r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479425" y="558471"/>
            <a:ext cx="10656888" cy="755228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200" b="1" i="0" cap="all" baseline="0">
                <a:solidFill>
                  <a:srgbClr val="332B60"/>
                </a:solidFill>
                <a:latin typeface="Verdana" charset="0"/>
              </a:defRPr>
            </a:lvl1pPr>
          </a:lstStyle>
          <a:p>
            <a:pPr lvl="0"/>
            <a:r>
              <a:rPr lang="et-EE" dirty="0"/>
              <a:t>Redigeeri juhtslaidi</a:t>
            </a:r>
          </a:p>
          <a:p>
            <a:pPr lvl="0"/>
            <a:r>
              <a:rPr lang="et-EE" dirty="0"/>
              <a:t>Vajadusel kahel real</a:t>
            </a:r>
            <a:endParaRPr lang="en-US" dirty="0"/>
          </a:p>
        </p:txBody>
      </p:sp>
      <p:sp>
        <p:nvSpPr>
          <p:cNvPr id="20" name="Text Placeholder 11"/>
          <p:cNvSpPr>
            <a:spLocks noGrp="1"/>
          </p:cNvSpPr>
          <p:nvPr>
            <p:ph type="body" sz="quarter" idx="21"/>
          </p:nvPr>
        </p:nvSpPr>
        <p:spPr>
          <a:xfrm>
            <a:off x="6888164" y="5204389"/>
            <a:ext cx="4248542" cy="570769"/>
          </a:xfrm>
          <a:prstGeom prst="rect">
            <a:avLst/>
          </a:prstGeom>
        </p:spPr>
        <p:txBody>
          <a:bodyPr lIns="0" tIns="0" rIns="0" bIns="0"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800" baseline="0">
                <a:solidFill>
                  <a:srgbClr val="332B60"/>
                </a:solidFill>
                <a:latin typeface="Verdana" charset="0"/>
              </a:defRPr>
            </a:lvl1pPr>
          </a:lstStyle>
          <a:p>
            <a:pPr lvl="0"/>
            <a:r>
              <a:rPr lang="et-EE" dirty="0"/>
              <a:t>Redigeeri juhtslaidi tekstilaade</a:t>
            </a:r>
          </a:p>
        </p:txBody>
      </p:sp>
      <p:sp>
        <p:nvSpPr>
          <p:cNvPr id="3" name="Chart Placeholder 2"/>
          <p:cNvSpPr>
            <a:spLocks noGrp="1"/>
          </p:cNvSpPr>
          <p:nvPr>
            <p:ph type="chart" sz="quarter" idx="22"/>
          </p:nvPr>
        </p:nvSpPr>
        <p:spPr>
          <a:xfrm>
            <a:off x="2171701" y="1628776"/>
            <a:ext cx="4351338" cy="3336330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 sz="1800">
                <a:solidFill>
                  <a:srgbClr val="332B60"/>
                </a:solidFill>
              </a:defRPr>
            </a:lvl1pPr>
          </a:lstStyle>
          <a:p>
            <a:pPr lvl="0"/>
            <a:r>
              <a:rPr lang="et-EE" noProof="0" dirty="0"/>
              <a:t>Diagrammi lisamiseks klõpsake ikooni</a:t>
            </a:r>
            <a:endParaRPr lang="en-US" noProof="0" dirty="0"/>
          </a:p>
        </p:txBody>
      </p:sp>
      <p:sp>
        <p:nvSpPr>
          <p:cNvPr id="5" name="Chart Placeholder 4"/>
          <p:cNvSpPr>
            <a:spLocks noGrp="1"/>
          </p:cNvSpPr>
          <p:nvPr>
            <p:ph type="chart" sz="quarter" idx="23" hasCustomPrompt="1"/>
          </p:nvPr>
        </p:nvSpPr>
        <p:spPr>
          <a:xfrm>
            <a:off x="6888163" y="1628775"/>
            <a:ext cx="4248150" cy="3336331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 sz="1800">
                <a:solidFill>
                  <a:srgbClr val="332B60"/>
                </a:solidFill>
              </a:defRPr>
            </a:lvl1pPr>
          </a:lstStyle>
          <a:p>
            <a:pPr lvl="0"/>
            <a:r>
              <a:rPr lang="et-EE" noProof="0" dirty="0"/>
              <a:t>Diagrammi lisamiseks klõpsake ikooni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1405577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lm pil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9"/>
          <p:cNvSpPr>
            <a:spLocks noGrp="1"/>
          </p:cNvSpPr>
          <p:nvPr>
            <p:ph type="pic" sz="quarter" idx="17"/>
          </p:nvPr>
        </p:nvSpPr>
        <p:spPr>
          <a:xfrm>
            <a:off x="2171700" y="549276"/>
            <a:ext cx="5109317" cy="5219700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 sz="1800">
                <a:solidFill>
                  <a:srgbClr val="332B60"/>
                </a:solidFill>
              </a:defRPr>
            </a:lvl1pPr>
          </a:lstStyle>
          <a:p>
            <a:pPr lvl="0"/>
            <a:r>
              <a:rPr lang="et-EE" noProof="0" dirty="0"/>
              <a:t>Pildi lisamiseks klõpsake ikooni</a:t>
            </a:r>
            <a:endParaRPr lang="en-US" noProof="0" dirty="0"/>
          </a:p>
        </p:txBody>
      </p:sp>
      <p:sp>
        <p:nvSpPr>
          <p:cNvPr id="10" name="Picture Placeholder 19"/>
          <p:cNvSpPr>
            <a:spLocks noGrp="1"/>
          </p:cNvSpPr>
          <p:nvPr>
            <p:ph type="pic" sz="quarter" idx="19"/>
          </p:nvPr>
        </p:nvSpPr>
        <p:spPr>
          <a:xfrm>
            <a:off x="7511753" y="3459344"/>
            <a:ext cx="3624561" cy="2309631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 sz="1800">
                <a:solidFill>
                  <a:srgbClr val="332B60"/>
                </a:solidFill>
              </a:defRPr>
            </a:lvl1pPr>
          </a:lstStyle>
          <a:p>
            <a:pPr lvl="0"/>
            <a:r>
              <a:rPr lang="et-EE" noProof="0" dirty="0"/>
              <a:t>Pildi lisamiseks klõpsake ikooni</a:t>
            </a:r>
            <a:endParaRPr lang="en-US" noProof="0" dirty="0"/>
          </a:p>
        </p:txBody>
      </p:sp>
      <p:sp>
        <p:nvSpPr>
          <p:cNvPr id="11" name="Picture Placeholder 19"/>
          <p:cNvSpPr>
            <a:spLocks noGrp="1"/>
          </p:cNvSpPr>
          <p:nvPr>
            <p:ph type="pic" sz="quarter" idx="20"/>
          </p:nvPr>
        </p:nvSpPr>
        <p:spPr>
          <a:xfrm>
            <a:off x="7511753" y="549275"/>
            <a:ext cx="3624561" cy="2709564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 sz="1800">
                <a:solidFill>
                  <a:srgbClr val="332B60"/>
                </a:solidFill>
              </a:defRPr>
            </a:lvl1pPr>
          </a:lstStyle>
          <a:p>
            <a:pPr lvl="0"/>
            <a:r>
              <a:rPr lang="et-EE" noProof="0" dirty="0"/>
              <a:t>Pildi lisamiseks klõpsake ikooni</a:t>
            </a:r>
            <a:endParaRPr lang="en-US" noProof="0" dirty="0"/>
          </a:p>
        </p:txBody>
      </p:sp>
      <p:sp>
        <p:nvSpPr>
          <p:cNvPr id="5" name="Text Placeholder 1"/>
          <p:cNvSpPr txBox="1">
            <a:spLocks/>
          </p:cNvSpPr>
          <p:nvPr userDrawn="1"/>
        </p:nvSpPr>
        <p:spPr>
          <a:xfrm>
            <a:off x="1836653" y="5972632"/>
            <a:ext cx="2761100" cy="175132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200" b="1" i="0" kern="1200" cap="all" baseline="0">
                <a:solidFill>
                  <a:schemeClr val="accent2"/>
                </a:solidFill>
                <a:latin typeface="Verdana" charset="0"/>
                <a:ea typeface="+mn-ea"/>
                <a:cs typeface="+mn-cs"/>
              </a:defRPr>
            </a:lvl1pPr>
            <a:lvl2pPr marL="6858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t-EE" altLang="en-US" sz="1200" b="0" dirty="0"/>
              <a:t>TALLINNA TEHNIKAÜLIKOOL</a:t>
            </a:r>
            <a:endParaRPr lang="en-US" altLang="en-US" sz="1200" b="0" dirty="0"/>
          </a:p>
        </p:txBody>
      </p:sp>
      <p:cxnSp>
        <p:nvCxnSpPr>
          <p:cNvPr id="6" name="Straight Connector 8"/>
          <p:cNvCxnSpPr/>
          <p:nvPr userDrawn="1"/>
        </p:nvCxnSpPr>
        <p:spPr>
          <a:xfrm>
            <a:off x="1698624" y="5775158"/>
            <a:ext cx="0" cy="57008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47872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479425" y="551545"/>
            <a:ext cx="10656888" cy="836666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200" b="1" i="0" cap="all" baseline="0">
                <a:solidFill>
                  <a:srgbClr val="332B60"/>
                </a:solidFill>
                <a:latin typeface="Verdana" charset="0"/>
              </a:defRPr>
            </a:lvl1pPr>
            <a:lvl2pPr>
              <a:defRPr sz="2500" b="1" i="0"/>
            </a:lvl2pPr>
          </a:lstStyle>
          <a:p>
            <a:pPr lvl="0"/>
            <a:r>
              <a:rPr lang="et-EE" dirty="0"/>
              <a:t>Redigeeri juhtslaidi</a:t>
            </a:r>
          </a:p>
          <a:p>
            <a:pPr lvl="0"/>
            <a:r>
              <a:rPr lang="et-EE" dirty="0"/>
              <a:t>Vajadusel kahel real</a:t>
            </a:r>
            <a:endParaRPr lang="en-US" dirty="0"/>
          </a:p>
        </p:txBody>
      </p:sp>
      <p:sp>
        <p:nvSpPr>
          <p:cNvPr id="7" name="Table Placeholder 6"/>
          <p:cNvSpPr>
            <a:spLocks noGrp="1"/>
          </p:cNvSpPr>
          <p:nvPr>
            <p:ph type="tbl" sz="quarter" idx="23"/>
          </p:nvPr>
        </p:nvSpPr>
        <p:spPr>
          <a:xfrm>
            <a:off x="2171700" y="1628776"/>
            <a:ext cx="8964613" cy="4140200"/>
          </a:xfrm>
          <a:prstGeom prst="rect">
            <a:avLst/>
          </a:prstGeom>
        </p:spPr>
        <p:txBody>
          <a:bodyPr/>
          <a:lstStyle>
            <a:lvl1pPr>
              <a:defRPr sz="1800" baseline="0">
                <a:solidFill>
                  <a:schemeClr val="bg1"/>
                </a:solidFill>
                <a:latin typeface="Verdana" charset="0"/>
              </a:defRPr>
            </a:lvl1pPr>
          </a:lstStyle>
          <a:p>
            <a:pPr lvl="0"/>
            <a:r>
              <a:rPr lang="et-EE" noProof="0" dirty="0"/>
              <a:t>Tabeli lisamiseks klõpsake ikooni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4996633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lt 3"/>
          <p:cNvPicPr>
            <a:picLocks noChangeAspect="1"/>
          </p:cNvPicPr>
          <p:nvPr userDrawn="1"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35" t="19052" r="15651" b="26172"/>
          <a:stretch/>
        </p:blipFill>
        <p:spPr>
          <a:xfrm>
            <a:off x="462334" y="5732251"/>
            <a:ext cx="1085205" cy="648000"/>
          </a:xfrm>
          <a:prstGeom prst="rect">
            <a:avLst/>
          </a:prstGeom>
        </p:spPr>
      </p:pic>
      <p:sp>
        <p:nvSpPr>
          <p:cNvPr id="3" name="Title Placeholder 2">
            <a:extLst>
              <a:ext uri="{FF2B5EF4-FFF2-40B4-BE49-F238E27FC236}">
                <a16:creationId xmlns:a16="http://schemas.microsoft.com/office/drawing/2014/main" id="{5E0AB993-4BFC-4F9E-97E1-F2FF3173D0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56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</a:t>
            </a:r>
            <a:br>
              <a:rPr lang="et-EE" dirty="0"/>
            </a:br>
            <a:r>
              <a:rPr lang="en-US" dirty="0"/>
              <a:t>TITLE STYLE</a:t>
            </a:r>
            <a:endParaRPr lang="et-EE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6043F4D-4C1B-412C-914B-5B86DDA7F6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496291"/>
            <a:ext cx="10515600" cy="41012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buClr>
                <a:srgbClr val="E4067E"/>
              </a:buClr>
            </a:pPr>
            <a:r>
              <a:rPr lang="en-US" altLang="en-US" sz="1800" dirty="0" err="1">
                <a:solidFill>
                  <a:srgbClr val="332B60"/>
                </a:solidFill>
                <a:latin typeface="+mn-lt"/>
              </a:rPr>
              <a:t>Vivamus</a:t>
            </a:r>
            <a:r>
              <a:rPr lang="en-US" altLang="en-US" sz="1800" dirty="0">
                <a:solidFill>
                  <a:srgbClr val="332B60"/>
                </a:solidFill>
                <a:latin typeface="+mn-lt"/>
              </a:rPr>
              <a:t> </a:t>
            </a:r>
            <a:r>
              <a:rPr lang="en-US" altLang="en-US" sz="1800" dirty="0" err="1">
                <a:solidFill>
                  <a:srgbClr val="332B60"/>
                </a:solidFill>
                <a:latin typeface="+mn-lt"/>
              </a:rPr>
              <a:t>hendrerit</a:t>
            </a:r>
            <a:r>
              <a:rPr lang="en-US" altLang="en-US" sz="1800" dirty="0">
                <a:solidFill>
                  <a:srgbClr val="332B60"/>
                </a:solidFill>
                <a:latin typeface="+mn-lt"/>
              </a:rPr>
              <a:t>. </a:t>
            </a:r>
            <a:r>
              <a:rPr lang="en-US" altLang="en-US" sz="1800" dirty="0" err="1">
                <a:solidFill>
                  <a:srgbClr val="332B60"/>
                </a:solidFill>
                <a:latin typeface="+mn-lt"/>
              </a:rPr>
              <a:t>Proin</a:t>
            </a:r>
            <a:r>
              <a:rPr lang="en-US" altLang="en-US" sz="1800" dirty="0">
                <a:solidFill>
                  <a:srgbClr val="332B60"/>
                </a:solidFill>
                <a:latin typeface="+mn-lt"/>
              </a:rPr>
              <a:t> </a:t>
            </a:r>
            <a:r>
              <a:rPr lang="en-US" altLang="en-US" sz="1800" dirty="0" err="1">
                <a:solidFill>
                  <a:srgbClr val="332B60"/>
                </a:solidFill>
                <a:latin typeface="+mn-lt"/>
              </a:rPr>
              <a:t>dapibus</a:t>
            </a:r>
            <a:r>
              <a:rPr lang="en-US" altLang="en-US" sz="1800" dirty="0">
                <a:solidFill>
                  <a:srgbClr val="332B60"/>
                </a:solidFill>
                <a:latin typeface="+mn-lt"/>
              </a:rPr>
              <a:t>. </a:t>
            </a:r>
            <a:r>
              <a:rPr lang="en-US" altLang="en-US" sz="1800" dirty="0" err="1">
                <a:solidFill>
                  <a:srgbClr val="332B60"/>
                </a:solidFill>
                <a:latin typeface="+mn-lt"/>
              </a:rPr>
              <a:t>Praesent</a:t>
            </a:r>
            <a:r>
              <a:rPr lang="en-US" altLang="en-US" sz="1800" dirty="0">
                <a:solidFill>
                  <a:srgbClr val="332B60"/>
                </a:solidFill>
                <a:latin typeface="+mn-lt"/>
              </a:rPr>
              <a:t> </a:t>
            </a:r>
            <a:r>
              <a:rPr lang="en-US" altLang="en-US" sz="1800" dirty="0" err="1">
                <a:solidFill>
                  <a:srgbClr val="332B60"/>
                </a:solidFill>
                <a:latin typeface="+mn-lt"/>
              </a:rPr>
              <a:t>ultrice</a:t>
            </a:r>
            <a:r>
              <a:rPr lang="en-US" altLang="en-US" sz="1800" dirty="0">
                <a:solidFill>
                  <a:srgbClr val="332B60"/>
                </a:solidFill>
                <a:latin typeface="+mn-lt"/>
              </a:rPr>
              <a:t> </a:t>
            </a:r>
            <a:r>
              <a:rPr lang="en-US" altLang="en-US" sz="1800" dirty="0" err="1">
                <a:solidFill>
                  <a:srgbClr val="332B60"/>
                </a:solidFill>
                <a:latin typeface="+mn-lt"/>
              </a:rPr>
              <a:t>ces</a:t>
            </a:r>
            <a:r>
              <a:rPr lang="en-US" altLang="en-US" sz="1800" dirty="0">
                <a:solidFill>
                  <a:srgbClr val="332B60"/>
                </a:solidFill>
                <a:latin typeface="+mn-lt"/>
              </a:rPr>
              <a:t> </a:t>
            </a:r>
            <a:r>
              <a:rPr lang="en-US" altLang="en-US" sz="1800" dirty="0" err="1">
                <a:solidFill>
                  <a:srgbClr val="332B60"/>
                </a:solidFill>
                <a:latin typeface="+mn-lt"/>
              </a:rPr>
              <a:t>nulla</a:t>
            </a:r>
            <a:r>
              <a:rPr lang="en-US" altLang="en-US" sz="1800" dirty="0">
                <a:solidFill>
                  <a:srgbClr val="332B60"/>
                </a:solidFill>
                <a:latin typeface="+mn-lt"/>
              </a:rPr>
              <a:t> sit </a:t>
            </a:r>
            <a:r>
              <a:rPr lang="en-US" altLang="en-US" sz="1800" dirty="0" err="1">
                <a:solidFill>
                  <a:srgbClr val="332B60"/>
                </a:solidFill>
                <a:latin typeface="+mn-lt"/>
              </a:rPr>
              <a:t>amet</a:t>
            </a:r>
            <a:r>
              <a:rPr lang="en-US" altLang="en-US" sz="1800" dirty="0">
                <a:solidFill>
                  <a:srgbClr val="332B60"/>
                </a:solidFill>
                <a:latin typeface="+mn-lt"/>
              </a:rPr>
              <a:t> </a:t>
            </a:r>
            <a:r>
              <a:rPr lang="en-US" altLang="en-US" sz="1800" dirty="0" err="1">
                <a:solidFill>
                  <a:srgbClr val="332B60"/>
                </a:solidFill>
                <a:latin typeface="+mn-lt"/>
              </a:rPr>
              <a:t>lacus</a:t>
            </a:r>
            <a:r>
              <a:rPr lang="en-US" altLang="en-US" sz="1800" dirty="0">
                <a:solidFill>
                  <a:srgbClr val="332B60"/>
                </a:solidFill>
                <a:latin typeface="+mn-lt"/>
              </a:rPr>
              <a:t>.</a:t>
            </a:r>
          </a:p>
          <a:p>
            <a:pPr lvl="1">
              <a:buClr>
                <a:srgbClr val="E4067E"/>
              </a:buClr>
              <a:buFont typeface="Wingdings" panose="05000000000000000000" pitchFamily="2" charset="2"/>
              <a:buChar char="§"/>
            </a:pPr>
            <a:r>
              <a:rPr lang="en-US" altLang="en-US" sz="1800" dirty="0" err="1">
                <a:solidFill>
                  <a:srgbClr val="332B60"/>
                </a:solidFill>
              </a:rPr>
              <a:t>Ut</a:t>
            </a:r>
            <a:r>
              <a:rPr lang="en-US" altLang="en-US" sz="1800" dirty="0">
                <a:solidFill>
                  <a:srgbClr val="332B60"/>
                </a:solidFill>
              </a:rPr>
              <a:t> vitae </a:t>
            </a:r>
            <a:r>
              <a:rPr lang="en-US" altLang="en-US" sz="1800" dirty="0" err="1">
                <a:solidFill>
                  <a:srgbClr val="332B60"/>
                </a:solidFill>
              </a:rPr>
              <a:t>nunc</a:t>
            </a:r>
            <a:r>
              <a:rPr lang="en-US" altLang="en-US" sz="1800" dirty="0">
                <a:solidFill>
                  <a:srgbClr val="332B60"/>
                </a:solidFill>
              </a:rPr>
              <a:t> non </a:t>
            </a:r>
            <a:r>
              <a:rPr lang="en-US" altLang="en-US" sz="1800" dirty="0" err="1">
                <a:solidFill>
                  <a:srgbClr val="332B60"/>
                </a:solidFill>
              </a:rPr>
              <a:t>pede</a:t>
            </a:r>
            <a:r>
              <a:rPr lang="en-US" altLang="en-US" sz="1800" dirty="0">
                <a:solidFill>
                  <a:srgbClr val="332B60"/>
                </a:solidFill>
              </a:rPr>
              <a:t> </a:t>
            </a:r>
            <a:r>
              <a:rPr lang="en-US" altLang="en-US" sz="1800" dirty="0" err="1">
                <a:solidFill>
                  <a:srgbClr val="332B60"/>
                </a:solidFill>
              </a:rPr>
              <a:t>tristique</a:t>
            </a:r>
            <a:r>
              <a:rPr lang="en-US" altLang="en-US" sz="1800" dirty="0">
                <a:solidFill>
                  <a:srgbClr val="332B60"/>
                </a:solidFill>
              </a:rPr>
              <a:t> </a:t>
            </a:r>
            <a:r>
              <a:rPr lang="en-US" altLang="en-US" sz="1800" dirty="0" err="1">
                <a:solidFill>
                  <a:srgbClr val="332B60"/>
                </a:solidFill>
              </a:rPr>
              <a:t>sagittis</a:t>
            </a:r>
            <a:r>
              <a:rPr lang="en-US" altLang="en-US" sz="1800" dirty="0">
                <a:solidFill>
                  <a:srgbClr val="332B60"/>
                </a:solidFill>
              </a:rPr>
              <a:t>. </a:t>
            </a:r>
            <a:r>
              <a:rPr lang="en-US" altLang="en-US" sz="1800" dirty="0" err="1">
                <a:solidFill>
                  <a:srgbClr val="332B60"/>
                </a:solidFill>
              </a:rPr>
              <a:t>Aliquam</a:t>
            </a:r>
            <a:r>
              <a:rPr lang="en-US" altLang="en-US" sz="1800" dirty="0">
                <a:solidFill>
                  <a:srgbClr val="332B60"/>
                </a:solidFill>
              </a:rPr>
              <a:t> </a:t>
            </a:r>
            <a:r>
              <a:rPr lang="en-US" altLang="en-US" sz="1800" dirty="0" err="1">
                <a:solidFill>
                  <a:srgbClr val="332B60"/>
                </a:solidFill>
              </a:rPr>
              <a:t>imperdiet</a:t>
            </a:r>
            <a:r>
              <a:rPr lang="en-US" altLang="en-US" sz="1800" dirty="0">
                <a:solidFill>
                  <a:srgbClr val="332B60"/>
                </a:solidFill>
              </a:rPr>
              <a:t> </a:t>
            </a:r>
            <a:r>
              <a:rPr lang="en-US" altLang="en-US" sz="1800" dirty="0" err="1">
                <a:solidFill>
                  <a:srgbClr val="332B60"/>
                </a:solidFill>
              </a:rPr>
              <a:t>elit</a:t>
            </a:r>
            <a:r>
              <a:rPr lang="en-US" altLang="en-US" sz="1800" dirty="0">
                <a:solidFill>
                  <a:srgbClr val="332B60"/>
                </a:solidFill>
              </a:rPr>
              <a:t> </a:t>
            </a:r>
            <a:r>
              <a:rPr lang="en-US" altLang="en-US" sz="1800" dirty="0" err="1">
                <a:solidFill>
                  <a:srgbClr val="332B60"/>
                </a:solidFill>
              </a:rPr>
              <a:t>vel</a:t>
            </a:r>
            <a:r>
              <a:rPr lang="en-US" altLang="en-US" sz="1800" dirty="0">
                <a:solidFill>
                  <a:srgbClr val="332B60"/>
                </a:solidFill>
              </a:rPr>
              <a:t> </a:t>
            </a:r>
            <a:r>
              <a:rPr lang="en-US" altLang="en-US" sz="1800" dirty="0" err="1">
                <a:solidFill>
                  <a:srgbClr val="332B60"/>
                </a:solidFill>
              </a:rPr>
              <a:t>justo</a:t>
            </a:r>
            <a:r>
              <a:rPr lang="en-US" altLang="en-US" sz="1800" dirty="0">
                <a:solidFill>
                  <a:srgbClr val="332B60"/>
                </a:solidFill>
              </a:rPr>
              <a:t>. </a:t>
            </a:r>
          </a:p>
          <a:p>
            <a:pPr lvl="2">
              <a:buClr>
                <a:srgbClr val="E4067E"/>
              </a:buClr>
              <a:buFont typeface="Wingdings" panose="05000000000000000000" pitchFamily="2" charset="2"/>
              <a:buChar char="§"/>
            </a:pPr>
            <a:r>
              <a:rPr lang="en-US" altLang="en-US" sz="1800" dirty="0" err="1">
                <a:solidFill>
                  <a:srgbClr val="332B60"/>
                </a:solidFill>
              </a:rPr>
              <a:t>Quisque</a:t>
            </a:r>
            <a:r>
              <a:rPr lang="en-US" altLang="en-US" sz="1800" dirty="0">
                <a:solidFill>
                  <a:srgbClr val="332B60"/>
                </a:solidFill>
              </a:rPr>
              <a:t> </a:t>
            </a:r>
            <a:r>
              <a:rPr lang="en-US" altLang="en-US" sz="1800" dirty="0" err="1">
                <a:solidFill>
                  <a:srgbClr val="332B60"/>
                </a:solidFill>
              </a:rPr>
              <a:t>porttitor</a:t>
            </a:r>
            <a:r>
              <a:rPr lang="en-US" altLang="en-US" sz="1800" dirty="0">
                <a:solidFill>
                  <a:srgbClr val="332B60"/>
                </a:solidFill>
              </a:rPr>
              <a:t> </a:t>
            </a:r>
            <a:r>
              <a:rPr lang="en-US" altLang="en-US" sz="1800" dirty="0" err="1">
                <a:solidFill>
                  <a:srgbClr val="332B60"/>
                </a:solidFill>
              </a:rPr>
              <a:t>imperiandiet</a:t>
            </a:r>
            <a:r>
              <a:rPr lang="en-US" altLang="en-US" sz="1800" dirty="0">
                <a:solidFill>
                  <a:srgbClr val="332B60"/>
                </a:solidFill>
              </a:rPr>
              <a:t> qua.</a:t>
            </a:r>
          </a:p>
          <a:p>
            <a:pPr lvl="3">
              <a:buClr>
                <a:srgbClr val="E4067E"/>
              </a:buClr>
              <a:buFont typeface="Wingdings" panose="05000000000000000000" pitchFamily="2" charset="2"/>
              <a:buChar char="§"/>
            </a:pPr>
            <a:r>
              <a:rPr lang="en-US" altLang="en-US" dirty="0" err="1">
                <a:solidFill>
                  <a:srgbClr val="332B60"/>
                </a:solidFill>
              </a:rPr>
              <a:t>Phasellus</a:t>
            </a:r>
            <a:r>
              <a:rPr lang="en-US" altLang="en-US" dirty="0">
                <a:solidFill>
                  <a:srgbClr val="332B60"/>
                </a:solidFill>
              </a:rPr>
              <a:t> </a:t>
            </a:r>
            <a:r>
              <a:rPr lang="en-US" altLang="en-US" dirty="0" err="1">
                <a:solidFill>
                  <a:srgbClr val="332B60"/>
                </a:solidFill>
              </a:rPr>
              <a:t>vel</a:t>
            </a:r>
            <a:r>
              <a:rPr lang="en-US" altLang="en-US" dirty="0">
                <a:solidFill>
                  <a:srgbClr val="332B60"/>
                </a:solidFill>
              </a:rPr>
              <a:t> </a:t>
            </a:r>
            <a:r>
              <a:rPr lang="en-US" altLang="en-US" dirty="0" err="1">
                <a:solidFill>
                  <a:srgbClr val="332B60"/>
                </a:solidFill>
              </a:rPr>
              <a:t>lectus</a:t>
            </a:r>
            <a:r>
              <a:rPr lang="en-US" altLang="en-US" dirty="0">
                <a:solidFill>
                  <a:srgbClr val="332B60"/>
                </a:solidFill>
              </a:rPr>
              <a:t> at </a:t>
            </a:r>
            <a:r>
              <a:rPr lang="en-US" altLang="en-US" dirty="0" err="1">
                <a:solidFill>
                  <a:srgbClr val="332B60"/>
                </a:solidFill>
              </a:rPr>
              <a:t>orci</a:t>
            </a:r>
            <a:r>
              <a:rPr lang="en-US" altLang="en-US" dirty="0">
                <a:solidFill>
                  <a:srgbClr val="332B60"/>
                </a:solidFill>
              </a:rPr>
              <a:t> </a:t>
            </a:r>
            <a:r>
              <a:rPr lang="en-US" altLang="en-US" dirty="0" err="1">
                <a:solidFill>
                  <a:srgbClr val="332B60"/>
                </a:solidFill>
              </a:rPr>
              <a:t>ornare</a:t>
            </a:r>
            <a:r>
              <a:rPr lang="en-US" altLang="en-US" dirty="0">
                <a:solidFill>
                  <a:srgbClr val="332B60"/>
                </a:solidFill>
              </a:rPr>
              <a:t> </a:t>
            </a:r>
            <a:r>
              <a:rPr lang="en-US" altLang="en-US" dirty="0" err="1">
                <a:solidFill>
                  <a:srgbClr val="332B60"/>
                </a:solidFill>
              </a:rPr>
              <a:t>ultrices</a:t>
            </a:r>
            <a:r>
              <a:rPr lang="en-US" altLang="en-US" dirty="0">
                <a:solidFill>
                  <a:srgbClr val="332B60"/>
                </a:solidFill>
              </a:rPr>
              <a:t>. Viva </a:t>
            </a:r>
            <a:r>
              <a:rPr lang="en-US" altLang="en-US" dirty="0" err="1">
                <a:solidFill>
                  <a:srgbClr val="332B60"/>
                </a:solidFill>
              </a:rPr>
              <a:t>etmus</a:t>
            </a:r>
            <a:r>
              <a:rPr lang="en-US" altLang="en-US" dirty="0">
                <a:solidFill>
                  <a:srgbClr val="332B60"/>
                </a:solidFill>
              </a:rPr>
              <a:t> </a:t>
            </a:r>
            <a:r>
              <a:rPr lang="en-US" altLang="en-US" dirty="0" err="1">
                <a:solidFill>
                  <a:srgbClr val="332B60"/>
                </a:solidFill>
              </a:rPr>
              <a:t>justo</a:t>
            </a:r>
            <a:r>
              <a:rPr lang="en-US" altLang="en-US" dirty="0">
                <a:solidFill>
                  <a:srgbClr val="332B60"/>
                </a:solidFill>
              </a:rPr>
              <a:t> </a:t>
            </a:r>
            <a:r>
              <a:rPr lang="en-US" altLang="en-US" dirty="0" err="1">
                <a:solidFill>
                  <a:srgbClr val="332B60"/>
                </a:solidFill>
              </a:rPr>
              <a:t>est</a:t>
            </a:r>
            <a:r>
              <a:rPr lang="en-US" altLang="en-US" dirty="0">
                <a:solidFill>
                  <a:srgbClr val="332B60"/>
                </a:solidFill>
              </a:rPr>
              <a:t>, </a:t>
            </a:r>
            <a:r>
              <a:rPr lang="en-US" altLang="en-US" dirty="0" err="1">
                <a:solidFill>
                  <a:srgbClr val="332B60"/>
                </a:solidFill>
              </a:rPr>
              <a:t>vulputate</a:t>
            </a:r>
            <a:r>
              <a:rPr lang="en-US" altLang="en-US" dirty="0">
                <a:solidFill>
                  <a:srgbClr val="332B60"/>
                </a:solidFill>
              </a:rPr>
              <a:t> </a:t>
            </a:r>
            <a:r>
              <a:rPr lang="en-US" altLang="en-US" dirty="0" err="1">
                <a:solidFill>
                  <a:srgbClr val="332B60"/>
                </a:solidFill>
              </a:rPr>
              <a:t>eu</a:t>
            </a:r>
            <a:r>
              <a:rPr lang="et-EE" altLang="en-US" dirty="0">
                <a:solidFill>
                  <a:srgbClr val="332B60"/>
                </a:solidFill>
              </a:rPr>
              <a:t>.</a:t>
            </a:r>
          </a:p>
          <a:p>
            <a:pPr lvl="4">
              <a:buClr>
                <a:srgbClr val="E4067E"/>
              </a:buClr>
              <a:buFont typeface="Wingdings" panose="05000000000000000000" pitchFamily="2" charset="2"/>
              <a:buChar char="§"/>
            </a:pPr>
            <a:r>
              <a:rPr lang="en-US" altLang="en-US" dirty="0" err="1">
                <a:solidFill>
                  <a:srgbClr val="332B60"/>
                </a:solidFill>
              </a:rPr>
              <a:t>Phasellus</a:t>
            </a:r>
            <a:r>
              <a:rPr lang="en-US" altLang="en-US" dirty="0">
                <a:solidFill>
                  <a:srgbClr val="332B60"/>
                </a:solidFill>
              </a:rPr>
              <a:t> </a:t>
            </a:r>
            <a:r>
              <a:rPr lang="en-US" altLang="en-US" dirty="0" err="1">
                <a:solidFill>
                  <a:srgbClr val="332B60"/>
                </a:solidFill>
              </a:rPr>
              <a:t>vel</a:t>
            </a:r>
            <a:r>
              <a:rPr lang="en-US" altLang="en-US" dirty="0">
                <a:solidFill>
                  <a:srgbClr val="332B60"/>
                </a:solidFill>
              </a:rPr>
              <a:t> </a:t>
            </a:r>
            <a:r>
              <a:rPr lang="en-US" altLang="en-US" dirty="0" err="1">
                <a:solidFill>
                  <a:srgbClr val="332B60"/>
                </a:solidFill>
              </a:rPr>
              <a:t>lectus</a:t>
            </a:r>
            <a:r>
              <a:rPr lang="en-US" altLang="en-US" dirty="0">
                <a:solidFill>
                  <a:srgbClr val="332B60"/>
                </a:solidFill>
              </a:rPr>
              <a:t> at </a:t>
            </a:r>
            <a:r>
              <a:rPr lang="en-US" altLang="en-US" dirty="0" err="1">
                <a:solidFill>
                  <a:srgbClr val="332B60"/>
                </a:solidFill>
              </a:rPr>
              <a:t>orci</a:t>
            </a:r>
            <a:r>
              <a:rPr lang="en-US" altLang="en-US" dirty="0">
                <a:solidFill>
                  <a:srgbClr val="332B60"/>
                </a:solidFill>
              </a:rPr>
              <a:t> </a:t>
            </a:r>
            <a:r>
              <a:rPr lang="en-US" altLang="en-US" dirty="0" err="1">
                <a:solidFill>
                  <a:srgbClr val="332B60"/>
                </a:solidFill>
              </a:rPr>
              <a:t>ornare</a:t>
            </a:r>
            <a:r>
              <a:rPr lang="en-US" altLang="en-US" dirty="0">
                <a:solidFill>
                  <a:srgbClr val="332B60"/>
                </a:solidFill>
              </a:rPr>
              <a:t> </a:t>
            </a:r>
            <a:r>
              <a:rPr lang="en-US" altLang="en-US" dirty="0" err="1">
                <a:solidFill>
                  <a:srgbClr val="332B60"/>
                </a:solidFill>
              </a:rPr>
              <a:t>ultrices</a:t>
            </a:r>
            <a:r>
              <a:rPr lang="en-US" altLang="en-US" dirty="0">
                <a:solidFill>
                  <a:srgbClr val="332B60"/>
                </a:solidFill>
              </a:rPr>
              <a:t>. Viva </a:t>
            </a:r>
            <a:r>
              <a:rPr lang="en-US" altLang="en-US" dirty="0" err="1">
                <a:solidFill>
                  <a:srgbClr val="332B60"/>
                </a:solidFill>
              </a:rPr>
              <a:t>etmus</a:t>
            </a:r>
            <a:r>
              <a:rPr lang="en-US" altLang="en-US" dirty="0">
                <a:solidFill>
                  <a:srgbClr val="332B60"/>
                </a:solidFill>
              </a:rPr>
              <a:t> </a:t>
            </a:r>
            <a:r>
              <a:rPr lang="en-US" altLang="en-US" dirty="0" err="1">
                <a:solidFill>
                  <a:srgbClr val="332B60"/>
                </a:solidFill>
              </a:rPr>
              <a:t>justo</a:t>
            </a:r>
            <a:r>
              <a:rPr lang="en-US" altLang="en-US" dirty="0">
                <a:solidFill>
                  <a:srgbClr val="332B60"/>
                </a:solidFill>
              </a:rPr>
              <a:t> </a:t>
            </a:r>
            <a:r>
              <a:rPr lang="en-US" altLang="en-US" dirty="0" err="1">
                <a:solidFill>
                  <a:srgbClr val="332B60"/>
                </a:solidFill>
              </a:rPr>
              <a:t>est</a:t>
            </a:r>
            <a:r>
              <a:rPr lang="en-US" altLang="en-US" dirty="0">
                <a:solidFill>
                  <a:srgbClr val="332B60"/>
                </a:solidFill>
              </a:rPr>
              <a:t>, </a:t>
            </a:r>
            <a:r>
              <a:rPr lang="en-US" altLang="en-US" dirty="0" err="1">
                <a:solidFill>
                  <a:srgbClr val="332B60"/>
                </a:solidFill>
              </a:rPr>
              <a:t>vulputate</a:t>
            </a:r>
            <a:r>
              <a:rPr lang="en-US" altLang="en-US" dirty="0">
                <a:solidFill>
                  <a:srgbClr val="332B60"/>
                </a:solidFill>
              </a:rPr>
              <a:t> </a:t>
            </a:r>
            <a:r>
              <a:rPr lang="en-US" altLang="en-US" dirty="0" err="1">
                <a:solidFill>
                  <a:srgbClr val="332B60"/>
                </a:solidFill>
              </a:rPr>
              <a:t>eu</a:t>
            </a:r>
            <a:r>
              <a:rPr lang="et-EE" altLang="en-US" dirty="0">
                <a:solidFill>
                  <a:srgbClr val="332B60"/>
                </a:solidFill>
              </a:rPr>
              <a:t>.</a:t>
            </a:r>
          </a:p>
          <a:p>
            <a:pPr lvl="5">
              <a:buClr>
                <a:srgbClr val="E4067E"/>
              </a:buClr>
              <a:buFont typeface="Wingdings" panose="05000000000000000000" pitchFamily="2" charset="2"/>
              <a:buChar char="§"/>
            </a:pPr>
            <a:r>
              <a:rPr lang="en-US" altLang="en-US" dirty="0" err="1">
                <a:solidFill>
                  <a:srgbClr val="332B60"/>
                </a:solidFill>
              </a:rPr>
              <a:t>Phasellus</a:t>
            </a:r>
            <a:r>
              <a:rPr lang="en-US" altLang="en-US" dirty="0">
                <a:solidFill>
                  <a:srgbClr val="332B60"/>
                </a:solidFill>
              </a:rPr>
              <a:t> </a:t>
            </a:r>
            <a:r>
              <a:rPr lang="en-US" altLang="en-US" dirty="0" err="1">
                <a:solidFill>
                  <a:srgbClr val="332B60"/>
                </a:solidFill>
              </a:rPr>
              <a:t>vel</a:t>
            </a:r>
            <a:r>
              <a:rPr lang="en-US" altLang="en-US" dirty="0">
                <a:solidFill>
                  <a:srgbClr val="332B60"/>
                </a:solidFill>
              </a:rPr>
              <a:t> </a:t>
            </a:r>
            <a:r>
              <a:rPr lang="en-US" altLang="en-US" dirty="0" err="1">
                <a:solidFill>
                  <a:srgbClr val="332B60"/>
                </a:solidFill>
              </a:rPr>
              <a:t>lectus</a:t>
            </a:r>
            <a:r>
              <a:rPr lang="en-US" altLang="en-US" dirty="0">
                <a:solidFill>
                  <a:srgbClr val="332B60"/>
                </a:solidFill>
              </a:rPr>
              <a:t> at </a:t>
            </a:r>
            <a:r>
              <a:rPr lang="en-US" altLang="en-US" dirty="0" err="1">
                <a:solidFill>
                  <a:srgbClr val="332B60"/>
                </a:solidFill>
              </a:rPr>
              <a:t>orci</a:t>
            </a:r>
            <a:r>
              <a:rPr lang="en-US" altLang="en-US" dirty="0">
                <a:solidFill>
                  <a:srgbClr val="332B60"/>
                </a:solidFill>
              </a:rPr>
              <a:t> </a:t>
            </a:r>
            <a:r>
              <a:rPr lang="en-US" altLang="en-US" dirty="0" err="1">
                <a:solidFill>
                  <a:srgbClr val="332B60"/>
                </a:solidFill>
              </a:rPr>
              <a:t>ornare</a:t>
            </a:r>
            <a:r>
              <a:rPr lang="en-US" altLang="en-US" dirty="0">
                <a:solidFill>
                  <a:srgbClr val="332B60"/>
                </a:solidFill>
              </a:rPr>
              <a:t> </a:t>
            </a:r>
            <a:r>
              <a:rPr lang="en-US" altLang="en-US" dirty="0" err="1">
                <a:solidFill>
                  <a:srgbClr val="332B60"/>
                </a:solidFill>
              </a:rPr>
              <a:t>ultrices</a:t>
            </a:r>
            <a:r>
              <a:rPr lang="en-US" altLang="en-US" dirty="0">
                <a:solidFill>
                  <a:srgbClr val="332B60"/>
                </a:solidFill>
              </a:rPr>
              <a:t>. Viva </a:t>
            </a:r>
            <a:r>
              <a:rPr lang="en-US" altLang="en-US" dirty="0" err="1">
                <a:solidFill>
                  <a:srgbClr val="332B60"/>
                </a:solidFill>
              </a:rPr>
              <a:t>etmus</a:t>
            </a:r>
            <a:r>
              <a:rPr lang="en-US" altLang="en-US" dirty="0">
                <a:solidFill>
                  <a:srgbClr val="332B60"/>
                </a:solidFill>
              </a:rPr>
              <a:t> </a:t>
            </a:r>
            <a:r>
              <a:rPr lang="en-US" altLang="en-US" dirty="0" err="1">
                <a:solidFill>
                  <a:srgbClr val="332B60"/>
                </a:solidFill>
              </a:rPr>
              <a:t>justo</a:t>
            </a:r>
            <a:r>
              <a:rPr lang="en-US" altLang="en-US" dirty="0">
                <a:solidFill>
                  <a:srgbClr val="332B60"/>
                </a:solidFill>
              </a:rPr>
              <a:t> </a:t>
            </a:r>
            <a:r>
              <a:rPr lang="en-US" altLang="en-US" dirty="0" err="1">
                <a:solidFill>
                  <a:srgbClr val="332B60"/>
                </a:solidFill>
              </a:rPr>
              <a:t>est</a:t>
            </a:r>
            <a:r>
              <a:rPr lang="en-US" altLang="en-US" dirty="0">
                <a:solidFill>
                  <a:srgbClr val="332B60"/>
                </a:solidFill>
              </a:rPr>
              <a:t>, </a:t>
            </a:r>
            <a:r>
              <a:rPr lang="en-US" altLang="en-US" dirty="0" err="1">
                <a:solidFill>
                  <a:srgbClr val="332B60"/>
                </a:solidFill>
              </a:rPr>
              <a:t>vulputate</a:t>
            </a:r>
            <a:r>
              <a:rPr lang="en-US" altLang="en-US" dirty="0">
                <a:solidFill>
                  <a:srgbClr val="332B60"/>
                </a:solidFill>
              </a:rPr>
              <a:t> </a:t>
            </a:r>
            <a:r>
              <a:rPr lang="en-US" altLang="en-US" dirty="0" err="1">
                <a:solidFill>
                  <a:srgbClr val="332B60"/>
                </a:solidFill>
              </a:rPr>
              <a:t>eu</a:t>
            </a:r>
            <a:r>
              <a:rPr lang="et-EE" altLang="en-US" dirty="0">
                <a:solidFill>
                  <a:srgbClr val="332B60"/>
                </a:solidFill>
              </a:rPr>
              <a:t>.</a:t>
            </a:r>
            <a:endParaRPr lang="en-US" altLang="en-US" dirty="0">
              <a:solidFill>
                <a:srgbClr val="332B6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8" r:id="rId1"/>
    <p:sldLayoutId id="2147483909" r:id="rId2"/>
    <p:sldLayoutId id="2147483910" r:id="rId3"/>
    <p:sldLayoutId id="2147483911" r:id="rId4"/>
    <p:sldLayoutId id="2147483912" r:id="rId5"/>
    <p:sldLayoutId id="2147483913" r:id="rId6"/>
    <p:sldLayoutId id="2147483914" r:id="rId7"/>
    <p:sldLayoutId id="2147483915" r:id="rId8"/>
    <p:sldLayoutId id="2147483916" r:id="rId9"/>
    <p:sldLayoutId id="2147483917" r:id="rId10"/>
    <p:sldLayoutId id="2147483919" r:id="rId11"/>
    <p:sldLayoutId id="2147483920" r:id="rId12"/>
  </p:sldLayoutIdLst>
  <p:hf hdr="0"/>
  <p:txStyles>
    <p:titleStyle>
      <a:lvl1pPr algn="l" rtl="0" eaLnBrk="1" fontAlgn="base" hangingPunct="1">
        <a:lnSpc>
          <a:spcPct val="100000"/>
        </a:lnSpc>
        <a:spcBef>
          <a:spcPct val="0"/>
        </a:spcBef>
        <a:spcAft>
          <a:spcPct val="0"/>
        </a:spcAft>
        <a:defRPr sz="2200" b="1" kern="1200">
          <a:solidFill>
            <a:schemeClr val="tx2"/>
          </a:solidFill>
          <a:latin typeface="+mn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Verdana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Verdana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Verdana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Verdana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634" userDrawn="1">
          <p15:clr>
            <a:srgbClr val="F26B43"/>
          </p15:clr>
        </p15:guide>
        <p15:guide id="2" pos="302" userDrawn="1">
          <p15:clr>
            <a:srgbClr val="F26B43"/>
          </p15:clr>
        </p15:guide>
        <p15:guide id="3" pos="1368" userDrawn="1">
          <p15:clr>
            <a:srgbClr val="F26B43"/>
          </p15:clr>
        </p15:guide>
        <p15:guide id="4" orient="horz" pos="3997" userDrawn="1">
          <p15:clr>
            <a:srgbClr val="F26B43"/>
          </p15:clr>
        </p15:guide>
        <p15:guide id="5" orient="horz" pos="1026" userDrawn="1">
          <p15:clr>
            <a:srgbClr val="F26B43"/>
          </p15:clr>
        </p15:guide>
        <p15:guide id="6" orient="horz" pos="34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79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" name="Group 2"/>
          <p:cNvGrpSpPr/>
          <p:nvPr/>
        </p:nvGrpSpPr>
        <p:grpSpPr>
          <a:xfrm>
            <a:off x="-1" y="1958640"/>
            <a:ext cx="12192000" cy="4899360"/>
            <a:chOff x="-1" y="1958640"/>
            <a:chExt cx="12192000" cy="4899360"/>
          </a:xfrm>
        </p:grpSpPr>
        <p:sp>
          <p:nvSpPr>
            <p:cNvPr id="10" name="Freeform 9"/>
            <p:cNvSpPr/>
            <p:nvPr/>
          </p:nvSpPr>
          <p:spPr>
            <a:xfrm>
              <a:off x="-1" y="3312687"/>
              <a:ext cx="12192000" cy="3545313"/>
            </a:xfrm>
            <a:custGeom>
              <a:avLst/>
              <a:gdLst>
                <a:gd name="connsiteX0" fmla="*/ 986101 w 12192000"/>
                <a:gd name="connsiteY0" fmla="*/ 0 h 3545313"/>
                <a:gd name="connsiteX1" fmla="*/ 12192000 w 12192000"/>
                <a:gd name="connsiteY1" fmla="*/ 0 h 3545313"/>
                <a:gd name="connsiteX2" fmla="*/ 12192000 w 12192000"/>
                <a:gd name="connsiteY2" fmla="*/ 510802 h 3545313"/>
                <a:gd name="connsiteX3" fmla="*/ 12192000 w 12192000"/>
                <a:gd name="connsiteY3" fmla="*/ 1543258 h 3545313"/>
                <a:gd name="connsiteX4" fmla="*/ 12192000 w 12192000"/>
                <a:gd name="connsiteY4" fmla="*/ 3545313 h 3545313"/>
                <a:gd name="connsiteX5" fmla="*/ 986101 w 12192000"/>
                <a:gd name="connsiteY5" fmla="*/ 3545313 h 3545313"/>
                <a:gd name="connsiteX6" fmla="*/ 475299 w 12192000"/>
                <a:gd name="connsiteY6" fmla="*/ 3545313 h 3545313"/>
                <a:gd name="connsiteX7" fmla="*/ 0 w 12192000"/>
                <a:gd name="connsiteY7" fmla="*/ 3545313 h 3545313"/>
                <a:gd name="connsiteX8" fmla="*/ 0 w 12192000"/>
                <a:gd name="connsiteY8" fmla="*/ 1543258 h 3545313"/>
                <a:gd name="connsiteX9" fmla="*/ 475299 w 12192000"/>
                <a:gd name="connsiteY9" fmla="*/ 1543258 h 3545313"/>
                <a:gd name="connsiteX10" fmla="*/ 475299 w 12192000"/>
                <a:gd name="connsiteY10" fmla="*/ 510802 h 3545313"/>
                <a:gd name="connsiteX11" fmla="*/ 986101 w 12192000"/>
                <a:gd name="connsiteY11" fmla="*/ 510802 h 3545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192000" h="3545313">
                  <a:moveTo>
                    <a:pt x="986101" y="0"/>
                  </a:moveTo>
                  <a:lnTo>
                    <a:pt x="12192000" y="0"/>
                  </a:lnTo>
                  <a:lnTo>
                    <a:pt x="12192000" y="510802"/>
                  </a:lnTo>
                  <a:lnTo>
                    <a:pt x="12192000" y="1543258"/>
                  </a:lnTo>
                  <a:lnTo>
                    <a:pt x="12192000" y="3545313"/>
                  </a:lnTo>
                  <a:lnTo>
                    <a:pt x="986101" y="3545313"/>
                  </a:lnTo>
                  <a:lnTo>
                    <a:pt x="475299" y="3545313"/>
                  </a:lnTo>
                  <a:lnTo>
                    <a:pt x="0" y="3545313"/>
                  </a:lnTo>
                  <a:lnTo>
                    <a:pt x="0" y="1543258"/>
                  </a:lnTo>
                  <a:lnTo>
                    <a:pt x="475299" y="1543258"/>
                  </a:lnTo>
                  <a:lnTo>
                    <a:pt x="475299" y="510802"/>
                  </a:lnTo>
                  <a:lnTo>
                    <a:pt x="986101" y="51080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677555" y="1958640"/>
              <a:ext cx="2447645" cy="1370681"/>
            </a:xfrm>
            <a:prstGeom prst="rect">
              <a:avLst/>
            </a:prstGeom>
          </p:spPr>
        </p:pic>
      </p:grpSp>
      <p:sp>
        <p:nvSpPr>
          <p:cNvPr id="11" name="Teksti kohatäide 4"/>
          <p:cNvSpPr>
            <a:spLocks noGrp="1"/>
          </p:cNvSpPr>
          <p:nvPr>
            <p:ph type="body" sz="quarter" idx="12"/>
          </p:nvPr>
        </p:nvSpPr>
        <p:spPr>
          <a:xfrm>
            <a:off x="953642" y="4457129"/>
            <a:ext cx="8083996" cy="1205366"/>
          </a:xfrm>
        </p:spPr>
        <p:txBody>
          <a:bodyPr/>
          <a:lstStyle/>
          <a:p>
            <a:r>
              <a:rPr lang="et-EE" sz="3600" dirty="0"/>
              <a:t>Presentatsiooni Pealkiri </a:t>
            </a:r>
            <a:r>
              <a:rPr lang="et-EE" sz="3600" dirty="0">
                <a:solidFill>
                  <a:schemeClr val="accent1"/>
                </a:solidFill>
              </a:rPr>
              <a:t>vajadusel kahel real</a:t>
            </a:r>
          </a:p>
        </p:txBody>
      </p:sp>
      <p:sp>
        <p:nvSpPr>
          <p:cNvPr id="14" name="Teksti kohatäide 5"/>
          <p:cNvSpPr>
            <a:spLocks noGrp="1"/>
          </p:cNvSpPr>
          <p:nvPr>
            <p:ph type="body" sz="quarter" idx="13"/>
          </p:nvPr>
        </p:nvSpPr>
        <p:spPr>
          <a:xfrm>
            <a:off x="958720" y="5731946"/>
            <a:ext cx="5800895" cy="911446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t-EE" sz="1800" dirty="0">
                <a:solidFill>
                  <a:srgbClr val="332B60"/>
                </a:solidFill>
              </a:rPr>
              <a:t>Nimi </a:t>
            </a:r>
            <a:r>
              <a:rPr lang="et-EE" sz="1800" dirty="0" err="1">
                <a:solidFill>
                  <a:srgbClr val="332B60"/>
                </a:solidFill>
              </a:rPr>
              <a:t>Nimeste</a:t>
            </a:r>
            <a:br>
              <a:rPr lang="et-EE" sz="1800" dirty="0">
                <a:solidFill>
                  <a:srgbClr val="332B60"/>
                </a:solidFill>
              </a:rPr>
            </a:br>
            <a:r>
              <a:rPr lang="et-EE" sz="1800" dirty="0">
                <a:solidFill>
                  <a:srgbClr val="332B60"/>
                </a:solidFill>
              </a:rPr>
              <a:t>Teaduskond / instituut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800" dirty="0" err="1">
                <a:solidFill>
                  <a:srgbClr val="332B60"/>
                </a:solidFill>
              </a:rPr>
              <a:t>Tallinna</a:t>
            </a:r>
            <a:r>
              <a:rPr lang="en-US" sz="1800" dirty="0">
                <a:solidFill>
                  <a:srgbClr val="332B60"/>
                </a:solidFill>
              </a:rPr>
              <a:t> </a:t>
            </a:r>
            <a:r>
              <a:rPr lang="en-US" sz="1800" dirty="0" err="1">
                <a:solidFill>
                  <a:srgbClr val="332B60"/>
                </a:solidFill>
              </a:rPr>
              <a:t>Tehnikaülikool</a:t>
            </a:r>
            <a:endParaRPr lang="et-EE" sz="1800" dirty="0">
              <a:solidFill>
                <a:srgbClr val="332B60"/>
              </a:solidFill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905FAB5-E816-4BFC-AFAC-201302055B2D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A08C7055-A33C-4A7D-8FE6-2330A35D9666}" type="datetime1">
              <a:rPr lang="et-EE" smtClean="0"/>
              <a:t>27.04.2021</a:t>
            </a:fld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9785867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t-EE" altLang="en-US" dirty="0">
                <a:solidFill>
                  <a:srgbClr val="332B60"/>
                </a:solidFill>
              </a:rPr>
              <a:t>Sissejuhatav Slaid</a:t>
            </a:r>
            <a:endParaRPr lang="en-US" altLang="en-US" dirty="0">
              <a:solidFill>
                <a:srgbClr val="332B60"/>
              </a:solidFill>
            </a:endParaRPr>
          </a:p>
          <a:p>
            <a:endParaRPr lang="en-US" altLang="en-US" dirty="0">
              <a:solidFill>
                <a:srgbClr val="332B60"/>
              </a:solidFill>
            </a:endParaRPr>
          </a:p>
        </p:txBody>
      </p:sp>
      <p:sp>
        <p:nvSpPr>
          <p:cNvPr id="6147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2171700" y="1628775"/>
            <a:ext cx="8802242" cy="4040505"/>
          </a:xfrm>
        </p:spPr>
        <p:txBody>
          <a:bodyPr/>
          <a:lstStyle/>
          <a:p>
            <a:pPr>
              <a:buClr>
                <a:srgbClr val="E4067E"/>
              </a:buClr>
            </a:pPr>
            <a:r>
              <a:rPr lang="et-EE" altLang="en-US" dirty="0"/>
              <a:t>Märksõnad; </a:t>
            </a:r>
          </a:p>
          <a:p>
            <a:pPr>
              <a:buClr>
                <a:srgbClr val="E4067E"/>
              </a:buClr>
            </a:pPr>
            <a:r>
              <a:rPr lang="et-EE" altLang="en-US" dirty="0"/>
              <a:t>Rääkige sissejuhatuseks mõned laused teie töö teema kohta – selle aktuaalsus, teema valiku põhjendus jms. </a:t>
            </a:r>
            <a:endParaRPr lang="en-US" altLang="en-US" sz="1800" dirty="0">
              <a:solidFill>
                <a:srgbClr val="332B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6163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5FA6AE5-2BBA-4DBB-96F3-2A8193ED439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t-EE" dirty="0"/>
              <a:t>Töö Eesmärk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BBDD41-B158-42C8-A7CB-ACFB8B1BB40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altLang="en-US" dirty="0" err="1"/>
              <a:t>Uurimistöö</a:t>
            </a:r>
            <a:r>
              <a:rPr lang="en-GB" altLang="en-US" dirty="0"/>
              <a:t> </a:t>
            </a:r>
            <a:r>
              <a:rPr lang="en-GB" altLang="en-US" dirty="0" err="1"/>
              <a:t>eesmärk</a:t>
            </a:r>
            <a:r>
              <a:rPr lang="en-GB" altLang="en-US" dirty="0"/>
              <a:t> </a:t>
            </a:r>
            <a:r>
              <a:rPr lang="en-GB" altLang="en-US" dirty="0" err="1"/>
              <a:t>vastab</a:t>
            </a:r>
            <a:r>
              <a:rPr lang="en-GB" altLang="en-US" dirty="0"/>
              <a:t> </a:t>
            </a:r>
            <a:r>
              <a:rPr lang="en-GB" altLang="en-US" dirty="0" err="1"/>
              <a:t>küsimusele</a:t>
            </a:r>
            <a:r>
              <a:rPr lang="en-GB" altLang="en-US" dirty="0"/>
              <a:t>: </a:t>
            </a:r>
            <a:r>
              <a:rPr lang="en-GB" altLang="en-US" dirty="0" err="1"/>
              <a:t>Mida</a:t>
            </a:r>
            <a:r>
              <a:rPr lang="en-GB" altLang="en-US" dirty="0"/>
              <a:t> taha</a:t>
            </a:r>
            <a:r>
              <a:rPr lang="et-EE" altLang="en-US" dirty="0"/>
              <a:t>n</a:t>
            </a:r>
            <a:r>
              <a:rPr lang="en-GB" altLang="en-US" dirty="0"/>
              <a:t> </a:t>
            </a:r>
            <a:r>
              <a:rPr lang="en-GB" altLang="en-US" dirty="0" err="1"/>
              <a:t>teada</a:t>
            </a:r>
            <a:r>
              <a:rPr lang="en-GB" altLang="en-US" dirty="0"/>
              <a:t> </a:t>
            </a:r>
            <a:r>
              <a:rPr lang="en-GB" altLang="en-US" dirty="0" err="1"/>
              <a:t>saada</a:t>
            </a:r>
            <a:r>
              <a:rPr lang="en-GB" altLang="en-US" dirty="0"/>
              <a:t>?</a:t>
            </a:r>
            <a:endParaRPr lang="et-EE" altLang="en-US" dirty="0"/>
          </a:p>
          <a:p>
            <a:r>
              <a:rPr lang="en-GB" altLang="en-US" dirty="0" err="1"/>
              <a:t>Soovitavalt</a:t>
            </a:r>
            <a:r>
              <a:rPr lang="en-GB" altLang="en-US" dirty="0"/>
              <a:t> on </a:t>
            </a:r>
            <a:r>
              <a:rPr lang="en-GB" altLang="en-US" dirty="0" err="1"/>
              <a:t>eesmärk</a:t>
            </a:r>
            <a:r>
              <a:rPr lang="en-GB" altLang="en-US" dirty="0"/>
              <a:t> </a:t>
            </a:r>
            <a:r>
              <a:rPr lang="en-GB" altLang="en-US" dirty="0" err="1"/>
              <a:t>ühe</a:t>
            </a:r>
            <a:r>
              <a:rPr lang="et-EE" altLang="en-US" dirty="0"/>
              <a:t>-</a:t>
            </a:r>
            <a:r>
              <a:rPr lang="en-GB" altLang="en-US" dirty="0" err="1"/>
              <a:t>lauseline</a:t>
            </a:r>
            <a:r>
              <a:rPr lang="en-GB" altLang="en-US" dirty="0"/>
              <a:t> </a:t>
            </a:r>
            <a:r>
              <a:rPr lang="en-GB" altLang="en-US" dirty="0" err="1"/>
              <a:t>ning</a:t>
            </a:r>
            <a:r>
              <a:rPr lang="en-GB" altLang="en-US" dirty="0"/>
              <a:t> </a:t>
            </a:r>
            <a:r>
              <a:rPr lang="en-GB" altLang="en-US" dirty="0" err="1"/>
              <a:t>arusaadav</a:t>
            </a:r>
            <a:r>
              <a:rPr lang="en-GB" altLang="en-US" dirty="0"/>
              <a:t> </a:t>
            </a:r>
            <a:r>
              <a:rPr lang="en-GB" altLang="en-US" dirty="0" err="1"/>
              <a:t>nii</a:t>
            </a:r>
            <a:r>
              <a:rPr lang="en-GB" altLang="en-US" dirty="0"/>
              <a:t> </a:t>
            </a:r>
            <a:r>
              <a:rPr lang="en-GB" altLang="en-US" dirty="0" err="1"/>
              <a:t>erialainimesele</a:t>
            </a:r>
            <a:r>
              <a:rPr lang="en-GB" altLang="en-US" dirty="0"/>
              <a:t> </a:t>
            </a:r>
            <a:r>
              <a:rPr lang="en-GB" altLang="en-US" dirty="0" err="1"/>
              <a:t>kui</a:t>
            </a:r>
            <a:r>
              <a:rPr lang="en-GB" altLang="en-US" dirty="0"/>
              <a:t> ka </a:t>
            </a:r>
            <a:r>
              <a:rPr lang="en-GB" altLang="en-US" dirty="0" err="1"/>
              <a:t>mitte-erialainimesele</a:t>
            </a:r>
            <a:r>
              <a:rPr lang="en-GB" altLang="en-US" dirty="0"/>
              <a:t>. </a:t>
            </a:r>
            <a:endParaRPr lang="et-EE" altLang="en-US" dirty="0"/>
          </a:p>
          <a:p>
            <a:r>
              <a:rPr lang="en-GB" altLang="en-US" dirty="0" err="1"/>
              <a:t>Eesmärk</a:t>
            </a:r>
            <a:r>
              <a:rPr lang="en-GB" altLang="en-US" dirty="0"/>
              <a:t> </a:t>
            </a:r>
            <a:r>
              <a:rPr lang="en-GB" altLang="en-US" dirty="0" err="1"/>
              <a:t>peab</a:t>
            </a:r>
            <a:r>
              <a:rPr lang="en-GB" altLang="en-US" dirty="0"/>
              <a:t> </a:t>
            </a:r>
            <a:r>
              <a:rPr lang="en-GB" altLang="en-US" dirty="0" err="1"/>
              <a:t>olema</a:t>
            </a:r>
            <a:r>
              <a:rPr lang="en-GB" altLang="en-US" dirty="0"/>
              <a:t> </a:t>
            </a:r>
            <a:r>
              <a:rPr lang="en-GB" altLang="en-US" dirty="0" err="1"/>
              <a:t>sõnastatud</a:t>
            </a:r>
            <a:r>
              <a:rPr lang="en-GB" altLang="en-US" dirty="0"/>
              <a:t> </a:t>
            </a:r>
            <a:r>
              <a:rPr lang="en-GB" altLang="en-US" dirty="0" err="1"/>
              <a:t>selgelt</a:t>
            </a:r>
            <a:r>
              <a:rPr lang="en-GB" altLang="en-US" dirty="0"/>
              <a:t>, </a:t>
            </a:r>
            <a:r>
              <a:rPr lang="en-GB" altLang="en-US" dirty="0" err="1"/>
              <a:t>täpselt</a:t>
            </a:r>
            <a:r>
              <a:rPr lang="en-GB" altLang="en-US" dirty="0"/>
              <a:t> </a:t>
            </a:r>
            <a:r>
              <a:rPr lang="en-GB" altLang="en-US" dirty="0" err="1"/>
              <a:t>ja</a:t>
            </a:r>
            <a:r>
              <a:rPr lang="en-GB" altLang="en-US" dirty="0"/>
              <a:t> </a:t>
            </a:r>
            <a:r>
              <a:rPr lang="en-GB" altLang="en-US" dirty="0" err="1"/>
              <a:t>tabavalt</a:t>
            </a:r>
            <a:r>
              <a:rPr lang="en-GB" alt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898558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73C95D5-E1D7-476B-BE0E-244B9AFED26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t-EE" dirty="0"/>
              <a:t>Uurimisülesanded/hüpoteesid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79A78D-68DC-41FE-8E5E-1A15AE8426F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altLang="en-US" dirty="0" err="1"/>
              <a:t>Uurimisülesannete</a:t>
            </a:r>
            <a:r>
              <a:rPr lang="en-GB" altLang="en-US" dirty="0"/>
              <a:t> </a:t>
            </a:r>
            <a:r>
              <a:rPr lang="en-GB" altLang="en-US" dirty="0" err="1"/>
              <a:t>sõnastamisel</a:t>
            </a:r>
            <a:r>
              <a:rPr lang="en-GB" altLang="en-US" dirty="0"/>
              <a:t> </a:t>
            </a:r>
            <a:r>
              <a:rPr lang="en-GB" altLang="en-US" dirty="0" err="1"/>
              <a:t>püstita</a:t>
            </a:r>
            <a:r>
              <a:rPr lang="et-EE" altLang="en-US" dirty="0"/>
              <a:t>g</a:t>
            </a:r>
            <a:r>
              <a:rPr lang="en-GB" altLang="en-US" dirty="0"/>
              <a:t>a </a:t>
            </a:r>
            <a:r>
              <a:rPr lang="en-GB" altLang="en-US" dirty="0" err="1"/>
              <a:t>endale</a:t>
            </a:r>
            <a:r>
              <a:rPr lang="en-GB" altLang="en-US" dirty="0"/>
              <a:t> </a:t>
            </a:r>
            <a:r>
              <a:rPr lang="en-GB" altLang="en-US" dirty="0" err="1"/>
              <a:t>küsimus</a:t>
            </a:r>
            <a:r>
              <a:rPr lang="en-GB" altLang="en-US" dirty="0"/>
              <a:t>: </a:t>
            </a:r>
            <a:r>
              <a:rPr lang="en-GB" altLang="en-US" dirty="0" err="1"/>
              <a:t>Mida</a:t>
            </a:r>
            <a:r>
              <a:rPr lang="en-GB" altLang="en-US" dirty="0"/>
              <a:t> pea</a:t>
            </a:r>
            <a:r>
              <a:rPr lang="et-EE" altLang="en-US" dirty="0"/>
              <a:t>n</a:t>
            </a:r>
            <a:r>
              <a:rPr lang="en-GB" altLang="en-US" dirty="0"/>
              <a:t> </a:t>
            </a:r>
            <a:r>
              <a:rPr lang="en-GB" altLang="en-US" dirty="0" err="1"/>
              <a:t>küsima</a:t>
            </a:r>
            <a:r>
              <a:rPr lang="en-GB" altLang="en-US" dirty="0"/>
              <a:t>, et </a:t>
            </a:r>
            <a:r>
              <a:rPr lang="en-GB" altLang="en-US" dirty="0" err="1"/>
              <a:t>saavutada</a:t>
            </a:r>
            <a:r>
              <a:rPr lang="en-GB" altLang="en-US" dirty="0"/>
              <a:t> </a:t>
            </a:r>
            <a:r>
              <a:rPr lang="en-GB" altLang="en-US" dirty="0" err="1"/>
              <a:t>oma</a:t>
            </a:r>
            <a:r>
              <a:rPr lang="en-GB" altLang="en-US" dirty="0"/>
              <a:t> </a:t>
            </a:r>
            <a:r>
              <a:rPr lang="en-GB" altLang="en-US" dirty="0" err="1"/>
              <a:t>uurimiseesmärk</a:t>
            </a:r>
            <a:r>
              <a:rPr lang="et-EE" altLang="en-US" dirty="0"/>
              <a:t>?</a:t>
            </a:r>
            <a:r>
              <a:rPr lang="en-GB" altLang="en-US" dirty="0"/>
              <a:t> </a:t>
            </a:r>
            <a:endParaRPr lang="et-EE" altLang="en-US" dirty="0"/>
          </a:p>
          <a:p>
            <a:r>
              <a:rPr lang="et-EE" altLang="en-US" dirty="0"/>
              <a:t>Hüpoteesi puhul: Milliseid tulemusi oma töö puhul eeldan? Sellest lähtuvalt </a:t>
            </a:r>
            <a:r>
              <a:rPr lang="et-EE" altLang="en-US" dirty="0" err="1"/>
              <a:t>püsitage</a:t>
            </a:r>
            <a:r>
              <a:rPr lang="et-EE" altLang="en-US" dirty="0"/>
              <a:t> hüpotees(id); </a:t>
            </a:r>
          </a:p>
          <a:p>
            <a:r>
              <a:rPr lang="en-GB" altLang="en-US" dirty="0" err="1"/>
              <a:t>Uurimisküsimusi</a:t>
            </a:r>
            <a:r>
              <a:rPr lang="et-EE" altLang="en-US" dirty="0"/>
              <a:t>/hüpoteese</a:t>
            </a:r>
            <a:r>
              <a:rPr lang="en-GB" altLang="en-US" dirty="0"/>
              <a:t> </a:t>
            </a:r>
            <a:r>
              <a:rPr lang="en-GB" altLang="en-US" dirty="0" err="1"/>
              <a:t>võiks</a:t>
            </a:r>
            <a:r>
              <a:rPr lang="en-GB" altLang="en-US" dirty="0"/>
              <a:t> olla </a:t>
            </a:r>
            <a:r>
              <a:rPr lang="en-GB" altLang="en-US" dirty="0" err="1"/>
              <a:t>mitu</a:t>
            </a:r>
            <a:r>
              <a:rPr lang="en-GB" altLang="en-US" dirty="0"/>
              <a:t>, </a:t>
            </a:r>
            <a:r>
              <a:rPr lang="en-GB" altLang="en-US" dirty="0" err="1"/>
              <a:t>kui</a:t>
            </a:r>
            <a:r>
              <a:rPr lang="en-GB" altLang="en-US" dirty="0"/>
              <a:t> </a:t>
            </a:r>
            <a:r>
              <a:rPr lang="en-GB" altLang="en-US" dirty="0" err="1"/>
              <a:t>soovitavalt</a:t>
            </a:r>
            <a:r>
              <a:rPr lang="en-GB" altLang="en-US" dirty="0"/>
              <a:t> </a:t>
            </a:r>
            <a:r>
              <a:rPr lang="en-GB" altLang="en-US" dirty="0" err="1"/>
              <a:t>mitte</a:t>
            </a:r>
            <a:r>
              <a:rPr lang="en-GB" altLang="en-US" dirty="0"/>
              <a:t> </a:t>
            </a:r>
            <a:r>
              <a:rPr lang="en-GB" altLang="en-US" dirty="0" err="1"/>
              <a:t>üle</a:t>
            </a:r>
            <a:r>
              <a:rPr lang="en-GB" altLang="en-US" dirty="0"/>
              <a:t> </a:t>
            </a:r>
            <a:r>
              <a:rPr lang="en-GB" altLang="en-US" dirty="0" err="1"/>
              <a:t>viie</a:t>
            </a:r>
            <a:r>
              <a:rPr lang="en-GB" altLang="en-US" dirty="0"/>
              <a:t>.</a:t>
            </a:r>
            <a:endParaRPr lang="et-EE" altLang="en-US" dirty="0"/>
          </a:p>
          <a:p>
            <a:r>
              <a:rPr lang="en-GB" altLang="en-US" dirty="0" err="1"/>
              <a:t>Kõik</a:t>
            </a:r>
            <a:r>
              <a:rPr lang="en-GB" altLang="en-US" dirty="0"/>
              <a:t> </a:t>
            </a:r>
            <a:r>
              <a:rPr lang="en-GB" altLang="en-US" dirty="0" err="1"/>
              <a:t>püstitatud</a:t>
            </a:r>
            <a:r>
              <a:rPr lang="en-GB" altLang="en-US" dirty="0"/>
              <a:t> </a:t>
            </a:r>
            <a:r>
              <a:rPr lang="en-GB" altLang="en-US" dirty="0" err="1"/>
              <a:t>uurimisülesandedpeaksid</a:t>
            </a:r>
            <a:r>
              <a:rPr lang="en-GB" altLang="en-US" dirty="0"/>
              <a:t> </a:t>
            </a:r>
            <a:r>
              <a:rPr lang="en-GB" altLang="en-US" dirty="0" err="1"/>
              <a:t>sisu</a:t>
            </a:r>
            <a:r>
              <a:rPr lang="en-GB" altLang="en-US" dirty="0"/>
              <a:t> </a:t>
            </a:r>
            <a:r>
              <a:rPr lang="en-GB" altLang="en-US" dirty="0" err="1"/>
              <a:t>mõttes</a:t>
            </a:r>
            <a:r>
              <a:rPr lang="en-GB" altLang="en-US" dirty="0"/>
              <a:t> </a:t>
            </a:r>
            <a:r>
              <a:rPr lang="en-GB" altLang="en-US" dirty="0" err="1"/>
              <a:t>loogiliselt</a:t>
            </a:r>
            <a:r>
              <a:rPr lang="en-GB" altLang="en-US" dirty="0"/>
              <a:t> </a:t>
            </a:r>
            <a:r>
              <a:rPr lang="en-GB" altLang="en-US" dirty="0" err="1"/>
              <a:t>ära</a:t>
            </a:r>
            <a:r>
              <a:rPr lang="en-GB" altLang="en-US" dirty="0"/>
              <a:t> </a:t>
            </a:r>
            <a:r>
              <a:rPr lang="en-GB" altLang="en-US" dirty="0" err="1"/>
              <a:t>mahtuma</a:t>
            </a:r>
            <a:r>
              <a:rPr lang="en-GB" altLang="en-US" dirty="0"/>
              <a:t> </a:t>
            </a:r>
            <a:r>
              <a:rPr lang="en-GB" altLang="en-US" dirty="0" err="1"/>
              <a:t>uurimistöö</a:t>
            </a:r>
            <a:r>
              <a:rPr lang="en-GB" altLang="en-US" dirty="0"/>
              <a:t> </a:t>
            </a:r>
            <a:r>
              <a:rPr lang="en-GB" altLang="en-US" dirty="0" err="1"/>
              <a:t>eesmärgi</a:t>
            </a:r>
            <a:r>
              <a:rPr lang="en-GB" altLang="en-US" dirty="0"/>
              <a:t> </a:t>
            </a:r>
            <a:r>
              <a:rPr lang="en-GB" altLang="en-US" dirty="0" err="1"/>
              <a:t>sisse</a:t>
            </a:r>
            <a:r>
              <a:rPr lang="en-GB" altLang="en-US" dirty="0"/>
              <a:t> </a:t>
            </a:r>
            <a:r>
              <a:rPr lang="en-GB" altLang="en-US" dirty="0" err="1"/>
              <a:t>ning</a:t>
            </a:r>
            <a:r>
              <a:rPr lang="en-GB" altLang="en-US" dirty="0"/>
              <a:t> </a:t>
            </a:r>
            <a:r>
              <a:rPr lang="en-GB" altLang="en-US" dirty="0" err="1"/>
              <a:t>katma</a:t>
            </a:r>
            <a:r>
              <a:rPr lang="en-GB" altLang="en-US" dirty="0"/>
              <a:t> </a:t>
            </a:r>
            <a:r>
              <a:rPr lang="en-GB" altLang="en-US" dirty="0" err="1"/>
              <a:t>selle</a:t>
            </a:r>
            <a:r>
              <a:rPr lang="en-GB" altLang="en-US" dirty="0"/>
              <a:t> </a:t>
            </a:r>
            <a:r>
              <a:rPr lang="en-GB" altLang="en-US" dirty="0" err="1"/>
              <a:t>täielikult</a:t>
            </a:r>
            <a:r>
              <a:rPr lang="en-GB" altLang="en-US" dirty="0"/>
              <a:t>. </a:t>
            </a:r>
            <a:endParaRPr lang="et-EE" altLang="en-US" dirty="0"/>
          </a:p>
        </p:txBody>
      </p:sp>
    </p:spTree>
    <p:extLst>
      <p:ext uri="{BB962C8B-B14F-4D97-AF65-F5344CB8AC3E}">
        <p14:creationId xmlns:p14="http://schemas.microsoft.com/office/powerpoint/2010/main" val="20875840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72972E9-05E0-4191-9F5B-D8B5D72561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t-EE" dirty="0"/>
              <a:t>Materjal ja metoodika (vajadusel mitu slaidi)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98D548-94EB-4114-8CD0-83CCE33EE10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algn="l"/>
            <a:endParaRPr lang="en-GB" altLang="en-US" dirty="0"/>
          </a:p>
          <a:p>
            <a:r>
              <a:rPr lang="et-EE" altLang="en-US" dirty="0"/>
              <a:t>Kirjelda oma töö materjali märksõnadega!</a:t>
            </a:r>
          </a:p>
          <a:p>
            <a:r>
              <a:rPr lang="en-GB" altLang="en-US" dirty="0" err="1"/>
              <a:t>Uurimismeetodit</a:t>
            </a:r>
            <a:r>
              <a:rPr lang="et-EE" altLang="en-US" dirty="0"/>
              <a:t> kirjeldades pane lühidalt kirja, et mida tegid ja kuidas; </a:t>
            </a:r>
          </a:p>
          <a:p>
            <a:r>
              <a:rPr lang="en-GB" altLang="en-US" dirty="0" err="1"/>
              <a:t>Kui</a:t>
            </a:r>
            <a:r>
              <a:rPr lang="en-GB" altLang="en-US" dirty="0"/>
              <a:t> </a:t>
            </a:r>
            <a:r>
              <a:rPr lang="en-GB" altLang="en-US" dirty="0" err="1"/>
              <a:t>kasutad</a:t>
            </a:r>
            <a:r>
              <a:rPr lang="en-GB" altLang="en-US" dirty="0"/>
              <a:t> </a:t>
            </a:r>
            <a:r>
              <a:rPr lang="en-GB" altLang="en-US" dirty="0" err="1"/>
              <a:t>kellegi</a:t>
            </a:r>
            <a:r>
              <a:rPr lang="en-GB" altLang="en-US" dirty="0"/>
              <a:t> </a:t>
            </a:r>
            <a:r>
              <a:rPr lang="en-GB" altLang="en-US" dirty="0" err="1"/>
              <a:t>teise</a:t>
            </a:r>
            <a:r>
              <a:rPr lang="en-GB" altLang="en-US" dirty="0"/>
              <a:t> </a:t>
            </a:r>
            <a:r>
              <a:rPr lang="en-GB" altLang="en-US" dirty="0" err="1"/>
              <a:t>poolt</a:t>
            </a:r>
            <a:r>
              <a:rPr lang="en-GB" altLang="en-US" dirty="0"/>
              <a:t> </a:t>
            </a:r>
            <a:r>
              <a:rPr lang="en-GB" altLang="en-US" dirty="0" err="1"/>
              <a:t>välja</a:t>
            </a:r>
            <a:r>
              <a:rPr lang="en-GB" altLang="en-US" dirty="0"/>
              <a:t> </a:t>
            </a:r>
            <a:r>
              <a:rPr lang="en-GB" altLang="en-US" dirty="0" err="1"/>
              <a:t>töötatud</a:t>
            </a:r>
            <a:r>
              <a:rPr lang="en-GB" altLang="en-US" dirty="0"/>
              <a:t> </a:t>
            </a:r>
            <a:r>
              <a:rPr lang="en-GB" altLang="en-US" dirty="0" err="1"/>
              <a:t>metoodikat</a:t>
            </a:r>
            <a:r>
              <a:rPr lang="en-GB" altLang="en-US" dirty="0"/>
              <a:t>, </a:t>
            </a:r>
            <a:r>
              <a:rPr lang="en-GB" altLang="en-US" dirty="0" err="1"/>
              <a:t>siis</a:t>
            </a:r>
            <a:r>
              <a:rPr lang="en-GB" altLang="en-US" dirty="0"/>
              <a:t> </a:t>
            </a:r>
            <a:r>
              <a:rPr lang="en-GB" altLang="en-US" dirty="0" err="1"/>
              <a:t>viita</a:t>
            </a:r>
            <a:r>
              <a:rPr lang="en-GB" altLang="en-US" dirty="0"/>
              <a:t> </a:t>
            </a:r>
            <a:r>
              <a:rPr lang="en-GB" altLang="en-US" dirty="0" err="1"/>
              <a:t>sellele</a:t>
            </a:r>
            <a:r>
              <a:rPr lang="en-GB" altLang="en-US" dirty="0"/>
              <a:t>! </a:t>
            </a:r>
          </a:p>
        </p:txBody>
      </p:sp>
    </p:spTree>
    <p:extLst>
      <p:ext uri="{BB962C8B-B14F-4D97-AF65-F5344CB8AC3E}">
        <p14:creationId xmlns:p14="http://schemas.microsoft.com/office/powerpoint/2010/main" val="31340309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t-EE" altLang="en-US" dirty="0">
                <a:solidFill>
                  <a:srgbClr val="332B60"/>
                </a:solidFill>
              </a:rPr>
              <a:t>Tulemused (Mitu Slaidi)</a:t>
            </a:r>
            <a:endParaRPr lang="en-US" altLang="en-US" dirty="0">
              <a:solidFill>
                <a:srgbClr val="332B60"/>
              </a:solidFill>
            </a:endParaRPr>
          </a:p>
          <a:p>
            <a:endParaRPr lang="en-US" altLang="en-US" dirty="0">
              <a:solidFill>
                <a:srgbClr val="332B60"/>
              </a:solidFill>
            </a:endParaRPr>
          </a:p>
        </p:txBody>
      </p:sp>
      <p:graphicFrame>
        <p:nvGraphicFramePr>
          <p:cNvPr id="11" name="Chart Placeholder 17">
            <a:extLst>
              <a:ext uri="{FF2B5EF4-FFF2-40B4-BE49-F238E27FC236}">
                <a16:creationId xmlns:a16="http://schemas.microsoft.com/office/drawing/2014/main" id="{D9DD9D69-F654-4BD6-B6FC-47E05B091258}"/>
              </a:ext>
            </a:extLst>
          </p:cNvPr>
          <p:cNvGraphicFramePr>
            <a:graphicFrameLocks noGrp="1"/>
          </p:cNvGraphicFramePr>
          <p:nvPr>
            <p:ph type="chart" sz="quarter" idx="15"/>
            <p:extLst>
              <p:ext uri="{D42A27DB-BD31-4B8C-83A1-F6EECF244321}">
                <p14:modId xmlns:p14="http://schemas.microsoft.com/office/powerpoint/2010/main" val="13271829"/>
              </p:ext>
            </p:extLst>
          </p:nvPr>
        </p:nvGraphicFramePr>
        <p:xfrm>
          <a:off x="2123560" y="3167597"/>
          <a:ext cx="9407845" cy="26803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173" name="Text Placeholder 4"/>
          <p:cNvSpPr>
            <a:spLocks noGrp="1"/>
          </p:cNvSpPr>
          <p:nvPr>
            <p:ph type="body" sz="quarter" idx="16"/>
          </p:nvPr>
        </p:nvSpPr>
        <p:spPr>
          <a:xfrm>
            <a:off x="2153792" y="5868545"/>
            <a:ext cx="8820150" cy="310775"/>
          </a:xfrm>
        </p:spPr>
        <p:txBody>
          <a:bodyPr/>
          <a:lstStyle/>
          <a:p>
            <a:r>
              <a:rPr lang="et-EE" altLang="en-US" sz="1400" dirty="0">
                <a:solidFill>
                  <a:srgbClr val="332B60"/>
                </a:solidFill>
              </a:rPr>
              <a:t>Joonis </a:t>
            </a:r>
            <a:r>
              <a:rPr lang="en-US" altLang="en-US" sz="1400" dirty="0">
                <a:solidFill>
                  <a:srgbClr val="332B60"/>
                </a:solidFill>
              </a:rPr>
              <a:t>1.1</a:t>
            </a:r>
          </a:p>
          <a:p>
            <a:endParaRPr lang="en-US" altLang="en-US" dirty="0">
              <a:solidFill>
                <a:srgbClr val="332B60"/>
              </a:solidFill>
            </a:endParaRPr>
          </a:p>
        </p:txBody>
      </p:sp>
      <p:sp>
        <p:nvSpPr>
          <p:cNvPr id="7171" name="Text Placeholder 2"/>
          <p:cNvSpPr>
            <a:spLocks noGrp="1"/>
          </p:cNvSpPr>
          <p:nvPr>
            <p:ph type="body" sz="quarter" idx="18"/>
          </p:nvPr>
        </p:nvSpPr>
        <p:spPr>
          <a:xfrm>
            <a:off x="2153792" y="1628776"/>
            <a:ext cx="8808352" cy="791254"/>
          </a:xfrm>
          <a:prstGeom prst="rect">
            <a:avLst/>
          </a:prstGeom>
        </p:spPr>
        <p:txBody>
          <a:bodyPr>
            <a:normAutofit fontScale="77500" lnSpcReduction="20000"/>
          </a:bodyPr>
          <a:lstStyle/>
          <a:p>
            <a:pPr>
              <a:lnSpc>
                <a:spcPct val="100000"/>
              </a:lnSpc>
            </a:pPr>
            <a:r>
              <a:rPr lang="et-EE" altLang="en-US" sz="1800" dirty="0">
                <a:solidFill>
                  <a:srgbClr val="332B60"/>
                </a:solidFill>
              </a:rPr>
              <a:t>Vaata oma töö eesmärki ja uurimisülesandeid/hüpoteese ning sellest lähtuvalt vali ka joonised, mida oma esitluses presenteerid. </a:t>
            </a:r>
          </a:p>
          <a:p>
            <a:pPr>
              <a:lnSpc>
                <a:spcPct val="100000"/>
              </a:lnSpc>
            </a:pPr>
            <a:r>
              <a:rPr lang="et-EE" altLang="en-US" dirty="0"/>
              <a:t>Mida selgem ja üheselt mõistetavam on joonis, seda lihtsam on nii vaatajal kui ka Sinul enesel!</a:t>
            </a:r>
            <a:endParaRPr lang="en-US" altLang="en-US" sz="1800" dirty="0">
              <a:solidFill>
                <a:srgbClr val="332B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45561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Placeholder 1"/>
          <p:cNvSpPr>
            <a:spLocks noGrp="1"/>
          </p:cNvSpPr>
          <p:nvPr>
            <p:ph type="body" sz="quarter" idx="13"/>
          </p:nvPr>
        </p:nvSpPr>
        <p:spPr bwMode="auto">
          <a:xfrm>
            <a:off x="479425" y="549275"/>
            <a:ext cx="8820150" cy="8366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fontAlgn="base">
              <a:spcAft>
                <a:spcPct val="0"/>
              </a:spcAft>
              <a:buFont typeface="Arial" charset="0"/>
              <a:buNone/>
            </a:pPr>
            <a:r>
              <a:rPr lang="et-EE" altLang="en-US" dirty="0">
                <a:solidFill>
                  <a:srgbClr val="332B60"/>
                </a:solidFill>
                <a:latin typeface="Verdana" pitchFamily="34" charset="0"/>
              </a:rPr>
              <a:t>Tulemused</a:t>
            </a:r>
            <a:endParaRPr lang="en-US" altLang="en-US" dirty="0">
              <a:solidFill>
                <a:srgbClr val="332B60"/>
              </a:solidFill>
              <a:latin typeface="Verdana" pitchFamily="34" charset="0"/>
            </a:endParaRPr>
          </a:p>
          <a:p>
            <a:pPr fontAlgn="base">
              <a:spcAft>
                <a:spcPct val="0"/>
              </a:spcAft>
              <a:buFont typeface="Arial" charset="0"/>
              <a:buNone/>
            </a:pPr>
            <a:endParaRPr lang="en-US" altLang="en-US" dirty="0">
              <a:solidFill>
                <a:srgbClr val="332B60"/>
              </a:solidFill>
              <a:latin typeface="Verdana" pitchFamily="34" charset="0"/>
            </a:endParaRPr>
          </a:p>
        </p:txBody>
      </p:sp>
      <p:graphicFrame>
        <p:nvGraphicFramePr>
          <p:cNvPr id="4" name="Table Placeholder 3"/>
          <p:cNvGraphicFramePr>
            <a:graphicFrameLocks noGrp="1"/>
          </p:cNvGraphicFramePr>
          <p:nvPr>
            <p:ph type="tbl" sz="quarter" idx="23"/>
            <p:extLst>
              <p:ext uri="{D42A27DB-BD31-4B8C-83A1-F6EECF244321}">
                <p14:modId xmlns:p14="http://schemas.microsoft.com/office/powerpoint/2010/main" val="1260890118"/>
              </p:ext>
            </p:extLst>
          </p:nvPr>
        </p:nvGraphicFramePr>
        <p:xfrm>
          <a:off x="2171700" y="1628775"/>
          <a:ext cx="8964614" cy="3920490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22411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411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4115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4115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53415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Verdana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Verdana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Verdana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Verdana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Verdana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Verdana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Verdana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Verdana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Verdana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Lorem ipsum</a:t>
                      </a:r>
                      <a:endParaRPr kumimoji="0" lang="en-US" alt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Verdana" charset="0"/>
                      </a:endParaRPr>
                    </a:p>
                  </a:txBody>
                  <a:tcPr marT="45722" marB="45722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Verdana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Verdana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Verdana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Verdana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Verdana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Verdana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Verdana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Verdana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Verdana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Lorem ipsum</a:t>
                      </a:r>
                      <a:endParaRPr kumimoji="0" lang="en-US" alt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Verdana" charset="0"/>
                      </a:endParaRPr>
                    </a:p>
                  </a:txBody>
                  <a:tcPr marT="45722" marB="45722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Verdana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Verdana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Verdana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Verdana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Verdana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Verdana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Verdana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Verdana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Verdana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Lorem ipsum</a:t>
                      </a:r>
                      <a:endParaRPr kumimoji="0" lang="en-US" alt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Verdana" charset="0"/>
                      </a:endParaRPr>
                    </a:p>
                  </a:txBody>
                  <a:tcPr marT="45722" marB="45722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Verdana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Verdana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Verdana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Verdana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Verdana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Verdana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Verdana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Verdana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Verdana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Lorem ipsum</a:t>
                      </a:r>
                      <a:endParaRPr kumimoji="0" lang="en-US" alt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Verdana" charset="0"/>
                      </a:endParaRPr>
                    </a:p>
                  </a:txBody>
                  <a:tcPr marT="45722" marB="45722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3415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Verdana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Verdana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Verdana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Verdana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Verdana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Verdana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Verdana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Verdana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Verdana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en-US" sz="1400" dirty="0">
                          <a:solidFill>
                            <a:srgbClr val="332B60"/>
                          </a:solidFill>
                        </a:rPr>
                        <a:t>Lorem ipsum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en-US" altLang="en-US" sz="1400" dirty="0">
                        <a:solidFill>
                          <a:srgbClr val="332B60"/>
                        </a:solidFill>
                      </a:endParaRPr>
                    </a:p>
                  </a:txBody>
                  <a:tcPr marT="45722" marB="45722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Verdana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Verdana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Verdana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Verdana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Verdana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Verdana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Verdana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Verdana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Verdana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en-US" sz="1400" dirty="0">
                          <a:solidFill>
                            <a:srgbClr val="332B60"/>
                          </a:solidFill>
                        </a:rPr>
                        <a:t>Lorem ipsum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en-US" altLang="en-US" sz="1400" dirty="0">
                        <a:solidFill>
                          <a:srgbClr val="332B60"/>
                        </a:solidFill>
                      </a:endParaRPr>
                    </a:p>
                  </a:txBody>
                  <a:tcPr marT="45722" marB="45722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Verdana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Verdana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Verdana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Verdana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Verdana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Verdana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Verdana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Verdana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Verdana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en-US" sz="1400" dirty="0">
                          <a:solidFill>
                            <a:srgbClr val="332B60"/>
                          </a:solidFill>
                        </a:rPr>
                        <a:t>Lorem ipsum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en-US" altLang="en-US" sz="1400" dirty="0">
                        <a:solidFill>
                          <a:srgbClr val="332B60"/>
                        </a:solidFill>
                      </a:endParaRPr>
                    </a:p>
                  </a:txBody>
                  <a:tcPr marT="45722" marB="45722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Verdana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Verdana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Verdana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Verdana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Verdana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Verdana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Verdana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Verdana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Verdana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en-US" sz="1400" dirty="0">
                          <a:solidFill>
                            <a:srgbClr val="332B60"/>
                          </a:solidFill>
                        </a:rPr>
                        <a:t>Lorem ipsum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en-US" altLang="en-US" sz="1400" dirty="0">
                        <a:solidFill>
                          <a:srgbClr val="332B60"/>
                        </a:solidFill>
                      </a:endParaRPr>
                    </a:p>
                  </a:txBody>
                  <a:tcPr marT="45722" marB="45722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3415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Verdana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Verdana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Verdana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Verdana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Verdana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Verdana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Verdana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Verdana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Verdana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u="none" strike="noStrike" cap="none" normalizeH="0" baseline="0" dirty="0">
                          <a:ln>
                            <a:noFill/>
                          </a:ln>
                          <a:solidFill>
                            <a:srgbClr val="332B60"/>
                          </a:solidFill>
                          <a:effectLst/>
                        </a:rPr>
                        <a:t>Lorem ipsum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332B60"/>
                        </a:solidFill>
                        <a:effectLst/>
                        <a:latin typeface="Verdana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Verdana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Verdana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Verdana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Verdana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Verdana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Verdana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Verdana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Verdana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Verdana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u="none" strike="noStrike" cap="none" normalizeH="0" baseline="0" dirty="0">
                          <a:ln>
                            <a:noFill/>
                          </a:ln>
                          <a:solidFill>
                            <a:srgbClr val="332B60"/>
                          </a:solidFill>
                          <a:effectLst/>
                        </a:rPr>
                        <a:t>Lorem ipsum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332B60"/>
                        </a:solidFill>
                        <a:effectLst/>
                        <a:latin typeface="Verdana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Verdana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Verdana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Verdana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Verdana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Verdana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Verdana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Verdana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Verdana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Verdana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u="none" strike="noStrike" cap="none" normalizeH="0" baseline="0" dirty="0">
                          <a:ln>
                            <a:noFill/>
                          </a:ln>
                          <a:solidFill>
                            <a:srgbClr val="332B60"/>
                          </a:solidFill>
                          <a:effectLst/>
                        </a:rPr>
                        <a:t>Lorem ipsum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332B60"/>
                        </a:solidFill>
                        <a:effectLst/>
                        <a:latin typeface="Verdana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Verdana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Verdana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Verdana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Verdana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Verdana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Verdana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Verdana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Verdana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Verdana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u="none" strike="noStrike" cap="none" normalizeH="0" baseline="0" dirty="0">
                          <a:ln>
                            <a:noFill/>
                          </a:ln>
                          <a:solidFill>
                            <a:srgbClr val="332B60"/>
                          </a:solidFill>
                          <a:effectLst/>
                        </a:rPr>
                        <a:t>Lorem ipsum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332B60"/>
                        </a:solidFill>
                        <a:effectLst/>
                        <a:latin typeface="Verdana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3415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Verdana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Verdana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Verdana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Verdana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Verdana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Verdana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Verdana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Verdana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Verdana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u="none" strike="noStrike" cap="none" normalizeH="0" baseline="0" dirty="0">
                          <a:ln>
                            <a:noFill/>
                          </a:ln>
                          <a:solidFill>
                            <a:srgbClr val="332B60"/>
                          </a:solidFill>
                          <a:effectLst/>
                        </a:rPr>
                        <a:t>Lorem ipsum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332B60"/>
                        </a:solidFill>
                        <a:effectLst/>
                        <a:latin typeface="Verdana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Verdana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Verdana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Verdana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Verdana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Verdana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Verdana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Verdana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Verdana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Verdana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u="none" strike="noStrike" cap="none" normalizeH="0" baseline="0" dirty="0">
                          <a:ln>
                            <a:noFill/>
                          </a:ln>
                          <a:solidFill>
                            <a:srgbClr val="332B60"/>
                          </a:solidFill>
                          <a:effectLst/>
                        </a:rPr>
                        <a:t>Lorem ipsum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332B60"/>
                        </a:solidFill>
                        <a:effectLst/>
                        <a:latin typeface="Verdana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Verdana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Verdana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Verdana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Verdana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Verdana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Verdana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Verdana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Verdana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Verdana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u="none" strike="noStrike" cap="none" normalizeH="0" baseline="0" dirty="0">
                          <a:ln>
                            <a:noFill/>
                          </a:ln>
                          <a:solidFill>
                            <a:srgbClr val="332B60"/>
                          </a:solidFill>
                          <a:effectLst/>
                        </a:rPr>
                        <a:t>Lorem ipsum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332B60"/>
                        </a:solidFill>
                        <a:effectLst/>
                        <a:latin typeface="Verdana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Verdana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Verdana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Verdana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Verdana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Verdana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Verdana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Verdana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Verdana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Verdana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u="none" strike="noStrike" cap="none" normalizeH="0" baseline="0" dirty="0">
                          <a:ln>
                            <a:noFill/>
                          </a:ln>
                          <a:solidFill>
                            <a:srgbClr val="332B60"/>
                          </a:solidFill>
                          <a:effectLst/>
                        </a:rPr>
                        <a:t>Lorem ipsum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332B60"/>
                        </a:solidFill>
                        <a:effectLst/>
                        <a:latin typeface="Verdana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53415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Verdana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Verdana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Verdana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Verdana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Verdana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Verdana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Verdana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Verdana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Verdana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u="none" strike="noStrike" cap="none" normalizeH="0" baseline="0" dirty="0">
                          <a:ln>
                            <a:noFill/>
                          </a:ln>
                          <a:solidFill>
                            <a:srgbClr val="332B60"/>
                          </a:solidFill>
                          <a:effectLst/>
                        </a:rPr>
                        <a:t>Lorem ipsum</a:t>
                      </a:r>
                    </a:p>
                  </a:txBody>
                  <a:tcPr marT="45722" marB="45722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Verdana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Verdana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Verdana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Verdana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Verdana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Verdana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Verdana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Verdana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Verdana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u="none" strike="noStrike" cap="none" normalizeH="0" baseline="0" dirty="0">
                          <a:ln>
                            <a:noFill/>
                          </a:ln>
                          <a:solidFill>
                            <a:srgbClr val="332B60"/>
                          </a:solidFill>
                          <a:effectLst/>
                        </a:rPr>
                        <a:t>Lorem ipsum</a:t>
                      </a:r>
                    </a:p>
                  </a:txBody>
                  <a:tcPr marT="45722" marB="45722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Verdana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Verdana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Verdana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Verdana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Verdana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Verdana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Verdana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Verdana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Verdana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u="none" strike="noStrike" cap="none" normalizeH="0" baseline="0" dirty="0">
                          <a:ln>
                            <a:noFill/>
                          </a:ln>
                          <a:solidFill>
                            <a:srgbClr val="332B60"/>
                          </a:solidFill>
                          <a:effectLst/>
                        </a:rPr>
                        <a:t>Lorem ipsum</a:t>
                      </a:r>
                    </a:p>
                  </a:txBody>
                  <a:tcPr marT="45722" marB="45722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Verdana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Verdana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Verdana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Verdana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Verdana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Verdana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Verdana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Verdana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Verdana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u="none" strike="noStrike" cap="none" normalizeH="0" baseline="0" dirty="0">
                          <a:ln>
                            <a:noFill/>
                          </a:ln>
                          <a:solidFill>
                            <a:srgbClr val="332B60"/>
                          </a:solidFill>
                          <a:effectLst/>
                        </a:rPr>
                        <a:t>Lorem ipsum</a:t>
                      </a:r>
                    </a:p>
                  </a:txBody>
                  <a:tcPr marT="45722" marB="45722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53415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Verdana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Verdana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Verdana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Verdana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Verdana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Verdana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Verdana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Verdana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Verdana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u="none" strike="noStrike" cap="none" normalizeH="0" baseline="0" dirty="0">
                          <a:ln>
                            <a:noFill/>
                          </a:ln>
                          <a:solidFill>
                            <a:srgbClr val="332B60"/>
                          </a:solidFill>
                          <a:effectLst/>
                        </a:rPr>
                        <a:t>Lorem ipsum</a:t>
                      </a:r>
                    </a:p>
                  </a:txBody>
                  <a:tcPr marT="45722" marB="45722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Verdana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Verdana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Verdana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Verdana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Verdana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Verdana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Verdana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Verdana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Verdana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u="none" strike="noStrike" cap="none" normalizeH="0" baseline="0" dirty="0">
                          <a:ln>
                            <a:noFill/>
                          </a:ln>
                          <a:solidFill>
                            <a:srgbClr val="332B60"/>
                          </a:solidFill>
                          <a:effectLst/>
                        </a:rPr>
                        <a:t>Lorem ipsum</a:t>
                      </a:r>
                    </a:p>
                  </a:txBody>
                  <a:tcPr marT="45722" marB="45722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Verdana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Verdana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Verdana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Verdana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Verdana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Verdana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Verdana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Verdana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Verdana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u="none" strike="noStrike" cap="none" normalizeH="0" baseline="0" dirty="0">
                          <a:ln>
                            <a:noFill/>
                          </a:ln>
                          <a:solidFill>
                            <a:srgbClr val="332B60"/>
                          </a:solidFill>
                          <a:effectLst/>
                        </a:rPr>
                        <a:t>Lorem ipsum</a:t>
                      </a:r>
                    </a:p>
                  </a:txBody>
                  <a:tcPr marT="45722" marB="45722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Verdana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Verdana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Verdana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Verdana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Verdana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Verdana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Verdana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Verdana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Verdana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u="none" strike="noStrike" cap="none" normalizeH="0" baseline="0" dirty="0">
                          <a:ln>
                            <a:noFill/>
                          </a:ln>
                          <a:solidFill>
                            <a:srgbClr val="332B60"/>
                          </a:solidFill>
                          <a:effectLst/>
                        </a:rPr>
                        <a:t>Lorem ipsum</a:t>
                      </a:r>
                    </a:p>
                  </a:txBody>
                  <a:tcPr marT="45722" marB="45722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800FBBD8-EA04-41DE-86AF-1870D49774F5}"/>
              </a:ext>
            </a:extLst>
          </p:cNvPr>
          <p:cNvSpPr txBox="1"/>
          <p:nvPr/>
        </p:nvSpPr>
        <p:spPr>
          <a:xfrm>
            <a:off x="2171700" y="5792153"/>
            <a:ext cx="90685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dirty="0"/>
              <a:t>Võid kasutada ka tabeleid, kuid arvesta, et informatsioon on joonistelt üldiselt paremini jälgitav!</a:t>
            </a:r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F6BA232-CCB7-4929-ADEF-F2CB05440F67}"/>
              </a:ext>
            </a:extLst>
          </p:cNvPr>
          <p:cNvSpPr txBox="1"/>
          <p:nvPr/>
        </p:nvSpPr>
        <p:spPr>
          <a:xfrm>
            <a:off x="2233246" y="1228093"/>
            <a:ext cx="2353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dirty="0"/>
              <a:t>Tabel 1.1. </a:t>
            </a:r>
            <a:r>
              <a:rPr lang="et-EE" dirty="0" err="1"/>
              <a:t>Lorem</a:t>
            </a:r>
            <a:r>
              <a:rPr lang="et-EE" dirty="0"/>
              <a:t> </a:t>
            </a:r>
            <a:r>
              <a:rPr lang="et-EE" dirty="0" err="1"/>
              <a:t>ipsum</a:t>
            </a:r>
            <a:endParaRPr lang="en-GB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0E944D2-4AC7-4E71-ACB0-78E290D8004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t-EE" dirty="0"/>
              <a:t>Kokkuvõtteks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48F4E8-4E72-477E-81C6-94F271787E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t-EE" dirty="0"/>
              <a:t>Kas töö eesmärk sai täidetud?</a:t>
            </a:r>
          </a:p>
          <a:p>
            <a:r>
              <a:rPr lang="et-EE" dirty="0"/>
              <a:t>Mis on kõige tähtsam, mida töö käigus teada said?</a:t>
            </a:r>
          </a:p>
          <a:p>
            <a:r>
              <a:rPr lang="et-EE" dirty="0"/>
              <a:t>Kas hüpoteesid leidsid kinnitust või mitte?</a:t>
            </a:r>
          </a:p>
          <a:p>
            <a:r>
              <a:rPr lang="et-EE" dirty="0"/>
              <a:t>Milline küsimus jäi vastuseta – mida peaks edasi uurima?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305760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43" t="21094" r="-1" b="21589"/>
          <a:stretch/>
        </p:blipFill>
        <p:spPr>
          <a:xfrm>
            <a:off x="-15498" y="0"/>
            <a:ext cx="12207497" cy="4940618"/>
          </a:xfrm>
          <a:prstGeom prst="rect">
            <a:avLst/>
          </a:prstGeom>
        </p:spPr>
      </p:pic>
      <p:sp>
        <p:nvSpPr>
          <p:cNvPr id="4" name="Freeform 3"/>
          <p:cNvSpPr/>
          <p:nvPr/>
        </p:nvSpPr>
        <p:spPr>
          <a:xfrm>
            <a:off x="-1" y="3312687"/>
            <a:ext cx="12192000" cy="3545313"/>
          </a:xfrm>
          <a:custGeom>
            <a:avLst/>
            <a:gdLst>
              <a:gd name="connsiteX0" fmla="*/ 986101 w 12192000"/>
              <a:gd name="connsiteY0" fmla="*/ 0 h 3545313"/>
              <a:gd name="connsiteX1" fmla="*/ 12192000 w 12192000"/>
              <a:gd name="connsiteY1" fmla="*/ 0 h 3545313"/>
              <a:gd name="connsiteX2" fmla="*/ 12192000 w 12192000"/>
              <a:gd name="connsiteY2" fmla="*/ 510802 h 3545313"/>
              <a:gd name="connsiteX3" fmla="*/ 12192000 w 12192000"/>
              <a:gd name="connsiteY3" fmla="*/ 1543258 h 3545313"/>
              <a:gd name="connsiteX4" fmla="*/ 12192000 w 12192000"/>
              <a:gd name="connsiteY4" fmla="*/ 3545313 h 3545313"/>
              <a:gd name="connsiteX5" fmla="*/ 986101 w 12192000"/>
              <a:gd name="connsiteY5" fmla="*/ 3545313 h 3545313"/>
              <a:gd name="connsiteX6" fmla="*/ 475299 w 12192000"/>
              <a:gd name="connsiteY6" fmla="*/ 3545313 h 3545313"/>
              <a:gd name="connsiteX7" fmla="*/ 0 w 12192000"/>
              <a:gd name="connsiteY7" fmla="*/ 3545313 h 3545313"/>
              <a:gd name="connsiteX8" fmla="*/ 0 w 12192000"/>
              <a:gd name="connsiteY8" fmla="*/ 1543258 h 3545313"/>
              <a:gd name="connsiteX9" fmla="*/ 475299 w 12192000"/>
              <a:gd name="connsiteY9" fmla="*/ 1543258 h 3545313"/>
              <a:gd name="connsiteX10" fmla="*/ 475299 w 12192000"/>
              <a:gd name="connsiteY10" fmla="*/ 510802 h 3545313"/>
              <a:gd name="connsiteX11" fmla="*/ 986101 w 12192000"/>
              <a:gd name="connsiteY11" fmla="*/ 510802 h 3545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3545313">
                <a:moveTo>
                  <a:pt x="986101" y="0"/>
                </a:moveTo>
                <a:lnTo>
                  <a:pt x="12192000" y="0"/>
                </a:lnTo>
                <a:lnTo>
                  <a:pt x="12192000" y="510802"/>
                </a:lnTo>
                <a:lnTo>
                  <a:pt x="12192000" y="1543258"/>
                </a:lnTo>
                <a:lnTo>
                  <a:pt x="12192000" y="3545313"/>
                </a:lnTo>
                <a:lnTo>
                  <a:pt x="986101" y="3545313"/>
                </a:lnTo>
                <a:lnTo>
                  <a:pt x="475299" y="3545313"/>
                </a:lnTo>
                <a:lnTo>
                  <a:pt x="0" y="3545313"/>
                </a:lnTo>
                <a:lnTo>
                  <a:pt x="0" y="1543258"/>
                </a:lnTo>
                <a:lnTo>
                  <a:pt x="475299" y="1543258"/>
                </a:lnTo>
                <a:lnTo>
                  <a:pt x="475299" y="510802"/>
                </a:lnTo>
                <a:lnTo>
                  <a:pt x="986101" y="51080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>
          <a:xfrm>
            <a:off x="976869" y="4801074"/>
            <a:ext cx="10159444" cy="1635065"/>
          </a:xfrm>
        </p:spPr>
        <p:txBody>
          <a:bodyPr>
            <a:normAutofit/>
          </a:bodyPr>
          <a:lstStyle/>
          <a:p>
            <a:r>
              <a:rPr lang="en-US" altLang="en-US" dirty="0"/>
              <a:t>TALLINN</a:t>
            </a:r>
            <a:r>
              <a:rPr lang="et-EE" altLang="en-US" dirty="0"/>
              <a:t>A</a:t>
            </a:r>
            <a:r>
              <a:rPr lang="en-US" altLang="en-US" dirty="0"/>
              <a:t> </a:t>
            </a:r>
            <a:r>
              <a:rPr lang="et-EE" altLang="en-US" dirty="0"/>
              <a:t>TEHNIKAÜLIKOOL</a:t>
            </a:r>
            <a:endParaRPr lang="en-US" altLang="en-US" dirty="0"/>
          </a:p>
          <a:p>
            <a:r>
              <a:rPr lang="en-US" altLang="en-US" sz="1700" b="0" cap="none" dirty="0" err="1">
                <a:solidFill>
                  <a:srgbClr val="332B60"/>
                </a:solidFill>
              </a:rPr>
              <a:t>Ehitajate</a:t>
            </a:r>
            <a:r>
              <a:rPr lang="en-US" altLang="en-US" sz="1700" b="0" cap="none" dirty="0">
                <a:solidFill>
                  <a:srgbClr val="332B60"/>
                </a:solidFill>
              </a:rPr>
              <a:t> </a:t>
            </a:r>
            <a:r>
              <a:rPr lang="et-EE" altLang="en-US" sz="1700" b="0" cap="none" dirty="0">
                <a:solidFill>
                  <a:srgbClr val="332B60"/>
                </a:solidFill>
              </a:rPr>
              <a:t>tee</a:t>
            </a:r>
            <a:r>
              <a:rPr lang="en-US" altLang="en-US" sz="1700" b="0" cap="none" dirty="0">
                <a:solidFill>
                  <a:srgbClr val="332B60"/>
                </a:solidFill>
              </a:rPr>
              <a:t> 5, 19086 Tallinn</a:t>
            </a:r>
            <a:r>
              <a:rPr lang="et-EE" altLang="en-US" sz="1700" b="0" cap="none" dirty="0">
                <a:solidFill>
                  <a:srgbClr val="332B60"/>
                </a:solidFill>
              </a:rPr>
              <a:t>, </a:t>
            </a:r>
          </a:p>
          <a:p>
            <a:r>
              <a:rPr lang="et-EE" altLang="en-US" sz="1700" b="0" cap="none" dirty="0">
                <a:solidFill>
                  <a:srgbClr val="332B60"/>
                </a:solidFill>
              </a:rPr>
              <a:t>Tel </a:t>
            </a:r>
            <a:r>
              <a:rPr lang="en-US" altLang="en-US" sz="1700" b="0" cap="none" dirty="0">
                <a:solidFill>
                  <a:srgbClr val="332B60"/>
                </a:solidFill>
              </a:rPr>
              <a:t>620 2002 (</a:t>
            </a:r>
            <a:r>
              <a:rPr lang="et-EE" altLang="en-US" sz="1700" b="0" cap="none" dirty="0">
                <a:solidFill>
                  <a:srgbClr val="332B60"/>
                </a:solidFill>
              </a:rPr>
              <a:t>E-R</a:t>
            </a:r>
            <a:r>
              <a:rPr lang="en-US" altLang="en-US" sz="1700" b="0" cap="none" dirty="0">
                <a:solidFill>
                  <a:srgbClr val="332B60"/>
                </a:solidFill>
              </a:rPr>
              <a:t> 8.30–</a:t>
            </a:r>
            <a:r>
              <a:rPr lang="et-EE" altLang="en-US" sz="1700" b="0" cap="none" dirty="0">
                <a:solidFill>
                  <a:srgbClr val="332B60"/>
                </a:solidFill>
              </a:rPr>
              <a:t>17</a:t>
            </a:r>
            <a:r>
              <a:rPr lang="en-US" altLang="en-US" sz="1700" b="0" cap="none" dirty="0">
                <a:solidFill>
                  <a:srgbClr val="332B60"/>
                </a:solidFill>
              </a:rPr>
              <a:t>.00</a:t>
            </a:r>
            <a:r>
              <a:rPr lang="et-EE" altLang="en-US" sz="1700" b="0" cap="none" dirty="0">
                <a:solidFill>
                  <a:srgbClr val="332B60"/>
                </a:solidFill>
              </a:rPr>
              <a:t>)</a:t>
            </a:r>
            <a:endParaRPr lang="en-US" altLang="en-US" sz="1700" cap="none" dirty="0">
              <a:solidFill>
                <a:srgbClr val="332B60"/>
              </a:solidFill>
            </a:endParaRPr>
          </a:p>
          <a:p>
            <a:r>
              <a:rPr lang="en-US" altLang="en-US" sz="1700" cap="none" dirty="0">
                <a:solidFill>
                  <a:srgbClr val="332B60"/>
                </a:solidFill>
                <a:latin typeface="Verdana" panose="020B0604030504040204" pitchFamily="34" charset="0"/>
              </a:rPr>
              <a:t>t</a:t>
            </a:r>
            <a:r>
              <a:rPr lang="et-EE" altLang="en-US" sz="1700" cap="none" dirty="0" err="1">
                <a:solidFill>
                  <a:srgbClr val="332B60"/>
                </a:solidFill>
                <a:latin typeface="Verdana" panose="020B0604030504040204" pitchFamily="34" charset="0"/>
              </a:rPr>
              <a:t>altech</a:t>
            </a:r>
            <a:r>
              <a:rPr lang="en-US" altLang="en-US" sz="1700" cap="none" dirty="0">
                <a:solidFill>
                  <a:srgbClr val="332B60"/>
                </a:solidFill>
                <a:latin typeface="Verdana" panose="020B0604030504040204" pitchFamily="34" charset="0"/>
              </a:rPr>
              <a:t>.</a:t>
            </a:r>
            <a:r>
              <a:rPr lang="en-US" altLang="en-US" sz="1700" cap="none" dirty="0" err="1">
                <a:solidFill>
                  <a:srgbClr val="332B60"/>
                </a:solidFill>
                <a:latin typeface="Verdana" panose="020B0604030504040204" pitchFamily="34" charset="0"/>
              </a:rPr>
              <a:t>ee</a:t>
            </a:r>
            <a:endParaRPr lang="en-US" altLang="en-US" sz="1700" cap="none" dirty="0">
              <a:solidFill>
                <a:srgbClr val="332B60"/>
              </a:solidFill>
            </a:endParaRPr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77555" y="1958640"/>
            <a:ext cx="2447645" cy="1370681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'i kujundus">
  <a:themeElements>
    <a:clrScheme name="TalTech">
      <a:dk1>
        <a:srgbClr val="000000"/>
      </a:dk1>
      <a:lt1>
        <a:srgbClr val="FFFFFF"/>
      </a:lt1>
      <a:dk2>
        <a:srgbClr val="332B60"/>
      </a:dk2>
      <a:lt2>
        <a:srgbClr val="DADAE4"/>
      </a:lt2>
      <a:accent1>
        <a:srgbClr val="E4067E"/>
      </a:accent1>
      <a:accent2>
        <a:srgbClr val="9396B0"/>
      </a:accent2>
      <a:accent3>
        <a:srgbClr val="AB1352"/>
      </a:accent3>
      <a:accent4>
        <a:srgbClr val="4FBFD3"/>
      </a:accent4>
      <a:accent5>
        <a:srgbClr val="332B60"/>
      </a:accent5>
      <a:accent6>
        <a:srgbClr val="DADAE4"/>
      </a:accent6>
      <a:hlink>
        <a:srgbClr val="AB1352"/>
      </a:hlink>
      <a:folHlink>
        <a:srgbClr val="AB1352"/>
      </a:folHlink>
    </a:clrScheme>
    <a:fontScheme name="TTÜ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>
          <a:noFill/>
        </a:ln>
      </a:spPr>
      <a:bodyPr wrap="square" rtlCol="0" anchor="ctr">
        <a:noAutofit/>
      </a:bodyPr>
      <a:lstStyle>
        <a:defPPr algn="ctr">
          <a:defRPr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NEWNEW" id="{65034802-83F1-DE41-A876-6851A238EDFE}" vid="{814C7433-F944-B249-91D8-8F253693ECE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1628</TotalTime>
  <Words>351</Words>
  <Application>Microsoft Office PowerPoint</Application>
  <PresentationFormat>Widescreen</PresentationFormat>
  <Paragraphs>61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Verdana</vt:lpstr>
      <vt:lpstr>Wingdings</vt:lpstr>
      <vt:lpstr>Office'i kujundus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Tallinn University of Technology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PowerPointi esitlus</dc:title>
  <dc:creator>Jane Raamets</dc:creator>
  <cp:lastModifiedBy>Jane Raamets</cp:lastModifiedBy>
  <cp:revision>139</cp:revision>
  <dcterms:created xsi:type="dcterms:W3CDTF">2018-09-19T06:51:01Z</dcterms:created>
  <dcterms:modified xsi:type="dcterms:W3CDTF">2021-04-27T08:43:23Z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9643374</vt:lpwstr>
  </property>
  <property fmtid="{D5CDD505-2E9C-101B-9397-08002B2CF9AE}" pid="3" name="NXPowerLiteSettings">
    <vt:lpwstr>C780073804F000</vt:lpwstr>
  </property>
  <property fmtid="{D5CDD505-2E9C-101B-9397-08002B2CF9AE}" pid="4" name="NXPowerLiteVersion">
    <vt:lpwstr>D8.0.4</vt:lpwstr>
  </property>
</Properties>
</file>