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62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8BA75-9294-EA2C-363D-A3CB5CBDCD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596D18-9755-8069-378E-BEF16D476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8760B-65D8-7A29-6458-230691F74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36A1-A33B-4130-816D-D811DCF46FC1}" type="datetimeFigureOut">
              <a:rPr lang="et-EE" smtClean="0"/>
              <a:t>09.04.2025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7C51D-681E-F888-88F6-8D6C72640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C52AE-CDB3-727D-4952-13E9A7369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3D54-5F68-425F-875C-4F24A669F17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5940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022AE-61F7-D125-A633-4F7C52008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A29848-AEAB-1F1B-7462-D946F88E1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28ACB-8223-6319-7091-F41F07CD4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36A1-A33B-4130-816D-D811DCF46FC1}" type="datetimeFigureOut">
              <a:rPr lang="et-EE" smtClean="0"/>
              <a:t>09.04.2025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9625F-C42A-B071-97A8-110390B13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CB5D7-4268-4314-66C2-D240119D0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3D54-5F68-425F-875C-4F24A669F17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9746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E5DA51-A08F-BCE9-676D-25F6E3536C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B83D98-4D94-AB70-0592-38DF6C177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7A7D9-5519-6AD7-CCA7-36D739AE7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36A1-A33B-4130-816D-D811DCF46FC1}" type="datetimeFigureOut">
              <a:rPr lang="et-EE" smtClean="0"/>
              <a:t>09.04.2025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63185-1A29-95C7-ECFB-CC698D1F9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CC478-4803-1630-D16C-8FD8C92D3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3D54-5F68-425F-875C-4F24A669F17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1603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4E803-6BB3-18C3-FC85-891362FB2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443B9-5D67-2FD5-7FFD-E3DCD05C7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BDE36-31B7-9038-B1E2-0F42DBA4B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36A1-A33B-4130-816D-D811DCF46FC1}" type="datetimeFigureOut">
              <a:rPr lang="et-EE" smtClean="0"/>
              <a:t>09.04.2025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A7A92-2E6D-BBA8-5D7C-335CD0238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21FBA-DCBF-2B3D-FCA0-2A4B13734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3D54-5F68-425F-875C-4F24A669F17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33485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D448C-3A08-5EB6-CC66-E4D5152AA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3E3FC4-4DE4-7EEC-AE73-226E753BA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AE9CF-E755-76B5-0DA6-CD8B274C2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36A1-A33B-4130-816D-D811DCF46FC1}" type="datetimeFigureOut">
              <a:rPr lang="et-EE" smtClean="0"/>
              <a:t>09.04.2025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FFFEAD-DA02-A2CC-4CD0-FCC7838EE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BD388-1EBF-3171-7E25-93DB22928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3D54-5F68-425F-875C-4F24A669F17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7585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D99E3-B36D-9E3C-4508-6612CFAE3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CC391-E768-8964-369E-8CDEE9601B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08A674-74B8-D62E-C860-02387C1132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CADDA-FE3B-15FF-24E3-BFB9A921B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36A1-A33B-4130-816D-D811DCF46FC1}" type="datetimeFigureOut">
              <a:rPr lang="et-EE" smtClean="0"/>
              <a:t>09.04.2025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A1FF9C-6059-E843-6B6B-B094BE205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03488-F382-8DA6-5A9F-1D759BE0B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3D54-5F68-425F-875C-4F24A669F17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44575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F85C7-5664-55DA-6BCA-8923FD2BD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0B5D0-7984-5954-2AD3-7D1AABDBA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0EE632-3695-79C5-8472-CE71D3D48B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1AA844-27A9-04FE-AB4F-C39AEA19BB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3C0A22-DFFA-8494-0227-F9CDFF7C84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036D45-88BB-3C97-5197-E491FD580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36A1-A33B-4130-816D-D811DCF46FC1}" type="datetimeFigureOut">
              <a:rPr lang="et-EE" smtClean="0"/>
              <a:t>09.04.2025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06A9F0-5AA6-7753-4566-5634AE20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2E731C-D499-DB6F-374E-DA3EF471A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3D54-5F68-425F-875C-4F24A669F17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218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2EB35-D496-ABA2-6671-A0E69224C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D3E89C-EF18-7E72-108E-79F45FD85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36A1-A33B-4130-816D-D811DCF46FC1}" type="datetimeFigureOut">
              <a:rPr lang="et-EE" smtClean="0"/>
              <a:t>09.04.2025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D54C54-CCC8-223B-F0F9-C4948ACCC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D914A1-DB37-B677-ACC5-A8F772686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3D54-5F68-425F-875C-4F24A669F17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2970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A635D4-5050-E579-8D38-F4DDD19FC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36A1-A33B-4130-816D-D811DCF46FC1}" type="datetimeFigureOut">
              <a:rPr lang="et-EE" smtClean="0"/>
              <a:t>09.04.2025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7844C8-CFD6-44CB-2BE7-02E0DE285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6540C6-6F9B-40C5-AAE7-45735E196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3D54-5F68-425F-875C-4F24A669F17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71123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DBA98-1F50-9826-E781-036F31D68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0D3D4-5DC8-7EB2-2B5C-27B8CD4A8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693B65-CF5C-3022-406B-763A479B1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385163-9401-649F-7B51-7D4F6F03F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36A1-A33B-4130-816D-D811DCF46FC1}" type="datetimeFigureOut">
              <a:rPr lang="et-EE" smtClean="0"/>
              <a:t>09.04.2025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6B4486-0CD1-27EC-9F2F-8A5A0C76C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1F3609-299A-5FD4-E5C4-630D2729B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3D54-5F68-425F-875C-4F24A669F17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36800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B996C-5FE0-A54D-6711-4C302F98D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E72349-87AC-19DC-34D8-6045C27C01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6E7E3C-74EF-3089-F7AA-52DF29E29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E5C8B7-3226-1A05-B470-33D537A31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36A1-A33B-4130-816D-D811DCF46FC1}" type="datetimeFigureOut">
              <a:rPr lang="et-EE" smtClean="0"/>
              <a:t>09.04.2025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60CF4B-87ED-2370-F4A2-96A1321AE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A7E66B-EC4B-CE1A-F176-010F1090D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3D54-5F68-425F-875C-4F24A669F17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05647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51A0BF-7E58-58CD-21DF-1AD0F68FB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D16F67-0905-466D-7AF7-2B6311F5D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3159E-DD6D-E027-0B73-17AE322A03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E436A1-A33B-4130-816D-D811DCF46FC1}" type="datetimeFigureOut">
              <a:rPr lang="et-EE" smtClean="0"/>
              <a:t>09.04.2025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6BF75-F53D-827B-0CCC-1244B40682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36B51-8B01-8B2C-462D-709C348353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ED3D54-5F68-425F-875C-4F24A669F17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38907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84836-C32A-72F7-83FF-35BEC1592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Harjutusülesandeid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444CE7-D7B7-5C59-04D6-FDB0735657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/>
              <a:t>09.04.2025</a:t>
            </a:r>
          </a:p>
        </p:txBody>
      </p:sp>
    </p:spTree>
    <p:extLst>
      <p:ext uri="{BB962C8B-B14F-4D97-AF65-F5344CB8AC3E}">
        <p14:creationId xmlns:p14="http://schemas.microsoft.com/office/powerpoint/2010/main" val="123479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61A6E-BABB-05E9-C785-AF9CD45DD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187" y="440188"/>
            <a:ext cx="11246894" cy="1325563"/>
          </a:xfrm>
        </p:spPr>
        <p:txBody>
          <a:bodyPr>
            <a:noAutofit/>
          </a:bodyPr>
          <a:lstStyle/>
          <a:p>
            <a:r>
              <a:rPr lang="et-EE" sz="3200" dirty="0"/>
              <a:t>Kolmnurga külgede pikkused on 32cm, 62cm ja 78cm. Teise sellega sarnase kolmnurga </a:t>
            </a:r>
            <a:r>
              <a:rPr lang="et-EE" sz="3200" dirty="0" err="1"/>
              <a:t>lühima</a:t>
            </a:r>
            <a:r>
              <a:rPr lang="et-EE" sz="3200" dirty="0"/>
              <a:t> külje pikkus on 8.cm. Leia teise kolmnurga ümbermõõt.</a:t>
            </a:r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7F723DB8-F240-FC30-C6D4-03486CD91E70}"/>
              </a:ext>
            </a:extLst>
          </p:cNvPr>
          <p:cNvSpPr/>
          <p:nvPr/>
        </p:nvSpPr>
        <p:spPr>
          <a:xfrm>
            <a:off x="880281" y="2122227"/>
            <a:ext cx="1835623" cy="1733266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95926ACC-16F9-E26F-7A8D-453302467F1B}"/>
              </a:ext>
            </a:extLst>
          </p:cNvPr>
          <p:cNvSpPr/>
          <p:nvPr/>
        </p:nvSpPr>
        <p:spPr>
          <a:xfrm>
            <a:off x="3274231" y="2609850"/>
            <a:ext cx="1227919" cy="1245643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31434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8A9878-DC27-874B-AADC-2D6082C54D05}"/>
              </a:ext>
            </a:extLst>
          </p:cNvPr>
          <p:cNvSpPr txBox="1"/>
          <p:nvPr/>
        </p:nvSpPr>
        <p:spPr>
          <a:xfrm>
            <a:off x="317500" y="234950"/>
            <a:ext cx="1140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3200" dirty="0"/>
              <a:t>Vabriku korstna tipp paistab 500m kaugusel 4◦ nurga all. Leia korstna kõrgus.</a:t>
            </a:r>
          </a:p>
        </p:txBody>
      </p:sp>
    </p:spTree>
    <p:extLst>
      <p:ext uri="{BB962C8B-B14F-4D97-AF65-F5344CB8AC3E}">
        <p14:creationId xmlns:p14="http://schemas.microsoft.com/office/powerpoint/2010/main" val="1443440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6942F-C695-0457-D207-B9BBBABEB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t-EE" sz="3200" dirty="0"/>
              <a:t>Kahe arvu summa on 15. Pärast ühe arvu vähendamist 3 võrra ja teise arvu suurendamist 1 võrra on nende arvude korrutis 30. Leia esialgsed arvud.</a:t>
            </a:r>
          </a:p>
        </p:txBody>
      </p:sp>
    </p:spTree>
    <p:extLst>
      <p:ext uri="{BB962C8B-B14F-4D97-AF65-F5344CB8AC3E}">
        <p14:creationId xmlns:p14="http://schemas.microsoft.com/office/powerpoint/2010/main" val="667829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DF85A-E74D-7D3F-A208-DE0A65969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/>
              <a:t>Kui ruudukujulise plekitahvli ühest otsast lõigati ära 4cm, siis jäi järele 525cm^2 plekki. Leia plekitahvli esialgne pindala.</a:t>
            </a:r>
          </a:p>
        </p:txBody>
      </p:sp>
    </p:spTree>
    <p:extLst>
      <p:ext uri="{BB962C8B-B14F-4D97-AF65-F5344CB8AC3E}">
        <p14:creationId xmlns:p14="http://schemas.microsoft.com/office/powerpoint/2010/main" val="4100805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EB2A0-0638-5058-A902-71902166B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187325"/>
            <a:ext cx="10515600" cy="1325563"/>
          </a:xfrm>
        </p:spPr>
        <p:txBody>
          <a:bodyPr>
            <a:normAutofit/>
          </a:bodyPr>
          <a:lstStyle/>
          <a:p>
            <a:r>
              <a:rPr lang="et-EE" sz="3200" dirty="0"/>
              <a:t>Lihtsusta avaldis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2014B61-8B2D-A8C3-B769-C33576E7B6BC}"/>
                  </a:ext>
                </a:extLst>
              </p:cNvPr>
              <p:cNvSpPr txBox="1"/>
              <p:nvPr/>
            </p:nvSpPr>
            <p:spPr>
              <a:xfrm>
                <a:off x="762000" y="1600200"/>
                <a:ext cx="4171950" cy="7802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t-EE" sz="3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t-EE" sz="3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t-EE" sz="32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t-EE" sz="32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t-EE" sz="32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t-EE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t-EE" sz="3200" b="0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</m:den>
                        </m:f>
                        <m:r>
                          <a:rPr lang="et-E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t-EE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t-E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t-E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t-EE" sz="32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den>
                        </m:f>
                      </m:e>
                    </m:d>
                    <m:r>
                      <a:rPr lang="et-EE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t-EE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t-EE" sz="3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t-EE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t-EE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t-E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  <m:r>
                          <a:rPr lang="et-E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t-E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−8</m:t>
                        </m:r>
                      </m:num>
                      <m:den>
                        <m:sSup>
                          <m:sSupPr>
                            <m:ctrlPr>
                              <a:rPr lang="et-EE" sz="3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t-EE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t-EE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t-E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−8</m:t>
                        </m:r>
                        <m:r>
                          <a:rPr lang="et-E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t-E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+16</m:t>
                        </m:r>
                      </m:den>
                    </m:f>
                  </m:oMath>
                </a14:m>
                <a:r>
                  <a:rPr lang="et-EE" sz="3200" dirty="0"/>
                  <a:t>=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2014B61-8B2D-A8C3-B769-C33576E7B6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600200"/>
                <a:ext cx="4171950" cy="780278"/>
              </a:xfrm>
              <a:prstGeom prst="rect">
                <a:avLst/>
              </a:prstGeom>
              <a:blipFill>
                <a:blip r:embed="rId2"/>
                <a:stretch>
                  <a:fillRect r="-5848" b="-18110"/>
                </a:stretch>
              </a:blipFill>
            </p:spPr>
            <p:txBody>
              <a:bodyPr/>
              <a:lstStyle/>
              <a:p>
                <a:r>
                  <a:rPr lang="et-E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157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100</Words>
  <Application>Microsoft Office PowerPoint</Application>
  <PresentationFormat>Widescreen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Cambria Math</vt:lpstr>
      <vt:lpstr>Office Theme</vt:lpstr>
      <vt:lpstr>Harjutusülesandeid</vt:lpstr>
      <vt:lpstr>Kolmnurga külgede pikkused on 32cm, 62cm ja 78cm. Teise sellega sarnase kolmnurga lühima külje pikkus on 8.cm. Leia teise kolmnurga ümbermõõt.</vt:lpstr>
      <vt:lpstr>PowerPoint Presentation</vt:lpstr>
      <vt:lpstr>Kahe arvu summa on 15. Pärast ühe arvu vähendamist 3 võrra ja teise arvu suurendamist 1 võrra on nende arvude korrutis 30. Leia esialgsed arvud.</vt:lpstr>
      <vt:lpstr>Kui ruudukujulise plekitahvli ühest otsast lõigati ära 4cm, siis jäi järele 525cm^2 plekki. Leia plekitahvli esialgne pindala.</vt:lpstr>
      <vt:lpstr>Lihtsusta avaldis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Margit Ojaots</dc:creator>
  <cp:lastModifiedBy>Margit Ojaots</cp:lastModifiedBy>
  <cp:revision>1</cp:revision>
  <dcterms:created xsi:type="dcterms:W3CDTF">2025-04-09T10:23:07Z</dcterms:created>
  <dcterms:modified xsi:type="dcterms:W3CDTF">2025-04-09T10:47:29Z</dcterms:modified>
</cp:coreProperties>
</file>