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2-04T07:51:16.46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0 24575,'0'0'8192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04T07:51:33.024"/>
    </inkml:context>
    <inkml:brush xml:id="br0">
      <inkml:brushProperty name="width" value="0.035" units="cm"/>
      <inkml:brushProperty name="height" value="0.035" units="cm"/>
      <inkml:brushProperty name="color" value="#E71224"/>
      <inkml:brushProperty name="ignorePressure" value="1"/>
    </inkml:brush>
  </inkml:definitions>
  <inkml:trace contextRef="#ctx0" brushRef="#br0">1893 273,'-10'-5,"-1"1,1 0,-1 1,-15-3,20 5,0-2,0 1,0-1,1 0,-1-1,1 1,0-1,0 0,0-1,0 1,1-1,0 0,-1 0,2 0,-1-1,-3-7,0 2,0 0,-1 0,0 0,0 1,-18-16,24 25,-3-4,-1 0,0 0,0 1,-1 0,1 0,-1 1,0 0,0 0,0 0,-10-2,-14-4,-3-2,-1 2,0 2,0 1,-1 1,1 3,-1 0,0 3,-56 7,17 3,-1 4,-143 48,153-38,1 3,1 3,1 3,2 3,2 2,1 3,-60 57,93-76,1 2,1 0,1 1,2 1,0 1,2 1,2 0,0 2,2 0,1 0,2 1,1 1,1 0,2 0,1 0,2 1,1 0,2 0,4 49,2-41,2-1,1 0,2-1,2 0,1-1,2 0,2-1,2 0,1-2,2 0,1-2,2 0,43 44,-38-47,2-1,2-2,0-1,2-2,0-1,2-2,0-2,2-1,0-3,1 0,0-3,79 15,-60-20,1-2,0-3,0-3,0-2,-1-3,1-3,108-27,-116 19,-2-1,0-3,-1-2,-2-2,0-2,-1-3,-2-1,-1-2,40-39,-44 33,65-78,-89 94,-1 0,-1-1,-1 0,-1-1,17-48,-15 23,-3-1,-1-1,-3 1,-2-1,-3-99,-3 121,-1-1,-2 1,-1 0,-1 0,-1 0,-1 1,-2 0,-1 0,-1 2,-1-1,-2 1,0 1,-2 1,0 0,-2 1,-1 1,-34-30,-2 7,-1 3,-122-67,164 101,0 1,-1 1,0 1,0 0,0 1,0 0,-1 2,1 0,-1 0,0 2,0 0,-31 5,16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04T07:51:35.803"/>
    </inkml:context>
    <inkml:brush xml:id="br0">
      <inkml:brushProperty name="width" value="0.035" units="cm"/>
      <inkml:brushProperty name="height" value="0.035" units="cm"/>
      <inkml:brushProperty name="color" value="#E71224"/>
      <inkml:brushProperty name="ignorePressure" value="1"/>
    </inkml:brush>
  </inkml:definitions>
  <inkml:trace contextRef="#ctx0" brushRef="#br0">3631 545,'6'-10,"0"-1,-1 0,0-1,-1 0,0 1,-1-1,0 0,-1-1,0 1,-1 0,0-1,-1 1,0-1,-3-12,1 19,-1 0,1 1,-1-1,-1 1,1 0,-1 0,0 0,0 1,0-1,0 1,-1 0,0 0,0 0,-10-5,-8-4,-1 1,-28-9,26 11,-99-38,-3 7,-1 5,-2 5,-1 7,-155-10,139 28,-1 6,-179 23,-294 70,596-88,-93 17,0 6,-135 50,178-49,2 4,1 2,1 4,-83 60,125-76,1 1,1 1,2 2,0 0,2 2,1 1,1 0,-23 46,32-52,2 0,1 1,0 0,2 1,1-1,1 2,1-1,2 1,0-1,2 1,1 0,4 38,-1-50,0 0,1-1,0 1,1-1,0 0,2 0,-1-1,2 0,0 0,0 0,12 13,-5-10,1-1,1 0,0-1,1 0,0-2,36 19,12-2,1-3,1-3,115 22,-158-39,154 28,237 15,-198-41,318-30,-325 8,-64 4,0-6,187-46,-321 58,97-22,-2-5,195-84,-261 95,5-1,-2-3,0-2,51-39,-79 53,16-14,-1-1,50-55,-74 73,0-1,-1 0,0 0,-1-1,0 0,-1 0,0 0,-1-1,0 1,-1-1,0 0,-1 0,0 0,0-16,-2 9,-1 0,-2 0,1 0,-2 0,-1 1,0-1,-1 1,-1 0,-1 1,0 0,-2 0,0 1,-21-27,13 22,0 1,-2 1,0 1,-2 1,0 1,0 1,-1 1,-1 0,-30-11,-10-1,0 2,-2 3,0 3,-1 3,-1 3,-91-5,95 14,20 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04T07:51:39.777"/>
    </inkml:context>
    <inkml:brush xml:id="br0">
      <inkml:brushProperty name="width" value="0.035" units="cm"/>
      <inkml:brushProperty name="height" value="0.035" units="cm"/>
      <inkml:brushProperty name="color" value="#E71224"/>
      <inkml:brushProperty name="ignorePressure" value="1"/>
    </inkml:brush>
  </inkml:definitions>
  <inkml:trace contextRef="#ctx0" brushRef="#br0">2306 507,'5'-64,"-3"54,-1 1,0-1,0 1,0-1,-2 0,1 1,-1-1,0 1,-1-1,0 1,-1 0,1-1,-2 1,0 0,-6-11,-6-1,-1 1,0 0,-2 2,0 0,-1 1,-1 0,0 2,-1 1,-1 1,0 0,-1 2,0 1,-1 1,-37-9,-7 2,-1 4,-1 3,0 2,-77 4,71 4,0 3,0 4,0 3,1 3,1 4,1 3,1 3,0 3,2 3,-101 60,127-63,0 1,2 3,1 1,-69 70,74-60,2 2,1 2,3 0,2 3,-43 95,60-115,2 0,0 1,3 0,0 0,2 1,1 0,2 0,1 0,1 0,2 0,1 0,8 37,3-15,1-1,3-1,2 0,3-1,1-1,49 72,-45-83,1-1,1-2,2-1,2-2,1 0,1-3,78 49,-78-59,0-1,1-1,1-3,0-1,1-1,0-3,1-1,0-2,0-1,1-3,65-3,-57-3,0-3,0-1,-1-3,0-2,-1-2,0-2,-2-2,0-1,49-32,-56 26,-1-1,-1-2,-1-1,-2-2,51-62,-41 38,-3-1,-3-3,34-69,-32 45,-3-2,42-155,-63 178,-2-1,-4-1,-2 0,-2-113,-7 155,0 0,-1 0,-2 0,0 1,-1 0,-1 0,-2 0,0 1,-19-33,20 42,0 0,-1 1,0-1,-1 2,0 0,0 0,-1 0,-1 2,1-1,-2 1,1 1,-1 0,0 1,0 1,-1 0,-22-6,8 5,-1 0,0 2,-1 1,1 1,-1 2,1 1,-1 1,1 2,0 0,-52 17,33-5,17-4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04T07:51:41.321"/>
    </inkml:context>
    <inkml:brush xml:id="br0">
      <inkml:brushProperty name="width" value="0.035" units="cm"/>
      <inkml:brushProperty name="height" value="0.035" units="cm"/>
      <inkml:brushProperty name="color" value="#E71224"/>
      <inkml:brushProperty name="ignorePressure" value="1"/>
    </inkml:brush>
  </inkml:definitions>
  <inkml:trace contextRef="#ctx0" brushRef="#br0">1861 362,'6'-5,"-1"-1,0 1,-1-1,1 0,-1 0,0 0,-1 0,1-1,-1 1,-1-1,1 0,2-12,-5 14,1-1,-1 1,0 0,-1 0,1-1,-1 1,0 0,0 0,-1 0,1 0,-1 0,0 0,-1 0,1 1,-1-1,0 1,0-1,-5-4,-2-2,-1 1,0 0,0 1,-1 0,0 1,0 1,-1-1,0 2,-17-7,-17-3,-66-14,100 27,-43-8,0 2,-1 3,0 2,0 3,-96 10,76 1,-1 4,2 3,-120 43,146-40,1 1,2 3,0 2,2 2,-55 43,67-44,1 2,1 1,1 2,2 0,1 2,2 1,-21 39,28-41,0 1,3 1,1 0,1 1,2 1,2-1,1 2,2-1,1 1,2 0,2 0,5 55,5-31,2 0,4-1,1-1,4-1,33 72,-33-91,1 0,3-2,1-1,1 0,2-2,2-2,1 0,2-2,0-2,2-1,63 38,-72-50,1-2,0-1,1-1,0-1,1-2,1-1,-1-1,1-1,0-2,0-1,1-1,-1-2,0-1,1-1,-1-2,0-1,58-18,-60 12,0-2,0-1,-1-1,-1-1,-1-2,0 0,-1-2,-2 0,0-2,33-41,-13 7,-2-2,-2-1,47-105,51-160,-113 256,-4-1,21-135,-18 63,7-75,-29 200,0-1,-1 1,0 0,-1 0,-1 1,-1-1,0 0,-1 1,-1 0,-9-20,11 28,0 0,-1 0,1 0,-1 1,-1-1,1 1,-1 0,0 1,0 0,-1 0,0 0,1 0,-2 1,1 0,0 1,-1 0,0 0,1 1,-1-1,0 2,-16-3,8 4,0 1,0 0,0 1,0 1,-29 9,-72 31,101-37,-22 8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04T07:51:42.085"/>
    </inkml:context>
    <inkml:brush xml:id="br0">
      <inkml:brushProperty name="width" value="0.035" units="cm"/>
      <inkml:brushProperty name="height" value="0.035" units="cm"/>
      <inkml:brushProperty name="color" value="#E71224"/>
      <inkml:brushProperty name="ignorePressure" value="1"/>
    </inkml:brush>
  </inkml:definitions>
  <inkml:trace contextRef="#ctx0" brushRef="#br0">1 1,'0'1,"0"0,1 0,-1 1,0-1,1 0,-1 0,1 1,0-1,-1 0,1 0,0 0,0 0,0 0,0 0,-1 0,1 0,0 0,1-1,-1 1,0 0,0-1,0 1,0 0,1-1,-1 0,0 1,3 0,31 4,160-16,-111 3,104 6,-172 3,10 1,1 0,0-1,0-2,-1-1,1-1,26-7,-58 10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04T07:51:42.787"/>
    </inkml:context>
    <inkml:brush xml:id="br0">
      <inkml:brushProperty name="width" value="0.035" units="cm"/>
      <inkml:brushProperty name="height" value="0.035" units="cm"/>
      <inkml:brushProperty name="color" value="#E71224"/>
      <inkml:brushProperty name="ignorePressure" value="1"/>
    </inkml:brush>
  </inkml:definitions>
  <inkml:trace contextRef="#ctx0" brushRef="#br0">0 0,'32'31,"0"-2,44 30,-62-49,2-1,-1-1,1 0,0-1,0 0,1-2,0 0,25 4,17 3,58 18,-90-22,2-3,-24-4,0 0,0 0,0 0,0 0,0 1,0 0,0 0,0 0,-1 0,9 6,-12-7,0 0,0 0,0 0,-1 0,1-1,0 1,0 0,-1 0,1 1,0-1,-1 0,1 0,-1 0,0 0,1 0,-1 1,0-1,1 0,-1 0,0 0,0 1,0-1,0 0,-1 0,1 1,0-1,0 0,-1 0,1 0,0 0,-1 1,0-1,1 0,-1 0,1 0,-1 0,0 0,0 0,0 0,0-1,0 1,-1 1,0 0,-17 17,-1-2,0 0,-2-1,0-1,-34 18,20-12,-18 12,-1-2,-118 47,169-78,1 1,0 0,-1 0,1 0,0 1,0-1,0 1,0 0,0 0,0 0,0 0,1 0,-1 0,1 1,-4 3,-25 27,30-35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04T07:51:43.785"/>
    </inkml:context>
    <inkml:brush xml:id="br0">
      <inkml:brushProperty name="width" value="0.035" units="cm"/>
      <inkml:brushProperty name="height" value="0.035" units="cm"/>
      <inkml:brushProperty name="color" value="#E71224"/>
      <inkml:brushProperty name="ignorePressure" value="1"/>
    </inkml:brush>
  </inkml:definitions>
  <inkml:trace contextRef="#ctx0" brushRef="#br0">506 0,'-62'70,"45"-49,0 0,-1-2,-26 21,8-12,-2-2,-1-1,-82 38,19-13,101-50,0 0,1 0,-1 0,1 0,-1 1,1-1,-1 0,1 0,-1 1,1-1,-1 1,1-1,0 0,-1 1,1-1,0 1,-1-1,1 1,0-1,-1 1,1-1,0 1,0-1,-1 1,1-1,0 1,0-1,0 1,0 0,11 13,41 21,-29-10,-1 2,24 36,-31-39,2-2,0 1,1-2,41 36,-5-15,73 40,-109-60,-4-12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1578D-3E13-DE81-2A54-9060814FD8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71C875-F660-82B6-D524-3C5C23928D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B357C-03BB-81D9-D736-4D1FAA27B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85A2-325D-4A2E-B2ED-522C99BEBF3F}" type="datetimeFigureOut">
              <a:rPr lang="et-EE" smtClean="0"/>
              <a:t>04.12.2024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98D13-6999-BA45-6C59-579456833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6CC9C-69ED-49D7-9DF0-C9B124FD0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063E-C557-4E1D-AF82-E3DF00E55EF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40769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FA5F0-329A-17DA-CD0A-8B083DDCA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FCF005-42B1-E2DC-337E-983313808D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DDD26-F5D0-7367-F7BE-F22EF9F59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85A2-325D-4A2E-B2ED-522C99BEBF3F}" type="datetimeFigureOut">
              <a:rPr lang="et-EE" smtClean="0"/>
              <a:t>04.12.2024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390FC-0C3C-E978-60D2-0D53C8C9E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B2CDA-8D1F-FE7E-65A8-DA0E453AF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063E-C557-4E1D-AF82-E3DF00E55EF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178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C76BE3-F6B5-9D3D-FCA4-4C64EF495C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087DC3-8201-9EC9-F9F7-574CBF0678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25E82-1FD2-1BA1-871D-24829AA4C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85A2-325D-4A2E-B2ED-522C99BEBF3F}" type="datetimeFigureOut">
              <a:rPr lang="et-EE" smtClean="0"/>
              <a:t>04.12.2024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65A2A-63B2-EAF2-4F8E-32E5888B1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B0450C-5107-8210-8C5A-BD15E682C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063E-C557-4E1D-AF82-E3DF00E55EF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8611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9CAC1-8505-C114-BE50-723469FA9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336FD-9692-455C-2150-ED65CE8CD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86350-B643-3C8B-2545-993148BB1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85A2-325D-4A2E-B2ED-522C99BEBF3F}" type="datetimeFigureOut">
              <a:rPr lang="et-EE" smtClean="0"/>
              <a:t>04.12.2024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F35B2-05FE-0F09-A56F-3EBE0EA06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E4A6BE-D8A0-20D8-3016-C2561A6F0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063E-C557-4E1D-AF82-E3DF00E55EF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10854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D5454-78CD-57A6-DEC5-83C6CC541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3F7B46-7F21-BD8E-02BD-3EE2ADEC0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A74EF7-D1B7-FEE9-DF9C-577B703A9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85A2-325D-4A2E-B2ED-522C99BEBF3F}" type="datetimeFigureOut">
              <a:rPr lang="et-EE" smtClean="0"/>
              <a:t>04.12.2024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1B3F2-8114-A98E-9ED8-EB419E55C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35982-22AC-C9FD-9CD0-C8E86A6C3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063E-C557-4E1D-AF82-E3DF00E55EF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0093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C1645-FAED-E17C-B3E2-729EA3702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889E7C-8AC1-54D2-6FAD-6F090F9D49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EC4806-6DA1-2A76-F951-820A44151D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7CED0B-F69F-2FB6-0922-E38562FD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85A2-325D-4A2E-B2ED-522C99BEBF3F}" type="datetimeFigureOut">
              <a:rPr lang="et-EE" smtClean="0"/>
              <a:t>04.12.2024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7272D9-305F-2FB5-D8D8-B8CEFC9E3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D18A4-75F2-E96F-38D0-B2AD6A2DF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063E-C557-4E1D-AF82-E3DF00E55EF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0223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15B95-58F4-169E-3F29-D87F67E87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E63B41-E24C-4365-0AB3-3BCDB6E89E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695A4B-386A-0C6A-49D9-761B4E3F71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4A7B41-E3F7-7BB4-59F9-05776845FA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855E3E-5BA2-AE56-9E60-9244E503A9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3A9FF1-A3DB-F15E-E72C-D3D8351E4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85A2-325D-4A2E-B2ED-522C99BEBF3F}" type="datetimeFigureOut">
              <a:rPr lang="et-EE" smtClean="0"/>
              <a:t>04.12.2024</a:t>
            </a:fld>
            <a:endParaRPr lang="et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6E6A23-C46A-C782-46EF-2CCD892E4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FCF921-A164-B65E-5522-C6D700B5A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063E-C557-4E1D-AF82-E3DF00E55EF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49549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7D0E9-36B8-8CB5-2588-767C5477F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1A3097-8948-0318-FDA1-70A17F6FA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85A2-325D-4A2E-B2ED-522C99BEBF3F}" type="datetimeFigureOut">
              <a:rPr lang="et-EE" smtClean="0"/>
              <a:t>04.12.2024</a:t>
            </a:fld>
            <a:endParaRPr lang="et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1AFF6D-8595-9E32-7975-9A13A4622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04688D-F6A3-95EE-7DD8-F6E2FE245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063E-C557-4E1D-AF82-E3DF00E55EF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47492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F4E3AA-AD93-DEDE-1500-28915C1A6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85A2-325D-4A2E-B2ED-522C99BEBF3F}" type="datetimeFigureOut">
              <a:rPr lang="et-EE" smtClean="0"/>
              <a:t>04.12.2024</a:t>
            </a:fld>
            <a:endParaRPr lang="et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FDD6D8-4F22-CCC4-A166-1795C08FE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F04774-FF00-300C-65DF-072A451D7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063E-C557-4E1D-AF82-E3DF00E55EF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34377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83596-DD45-978B-26BC-598B91752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3A93C-5E43-353C-F138-6CB3B2663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9839FC-1B78-1BFB-8072-9B8374672E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81DAC0-3837-5F32-21F7-403890147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85A2-325D-4A2E-B2ED-522C99BEBF3F}" type="datetimeFigureOut">
              <a:rPr lang="et-EE" smtClean="0"/>
              <a:t>04.12.2024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ABB82C-4AA2-B4B0-D2B7-98309054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B72C90-201B-62AC-DD59-4763DDE06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063E-C557-4E1D-AF82-E3DF00E55EF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18149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40022-4070-1506-A0AF-B54777261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6F94D2-14B6-A306-7153-99F3D8437C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F0ACAC-B073-BB98-E59D-16EDDA26F9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6265F4-A02F-152C-B8CE-237D77B0A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85A2-325D-4A2E-B2ED-522C99BEBF3F}" type="datetimeFigureOut">
              <a:rPr lang="et-EE" smtClean="0"/>
              <a:t>04.12.2024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A4BCBB-71D0-0FF5-A99A-5C88BE2AF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997575-169C-9213-AB99-C7B3AC8CC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063E-C557-4E1D-AF82-E3DF00E55EF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82295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4B8DFE-24F7-B660-A762-77451A83D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86A00-643E-131D-CD86-6B5B0FF04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D35377-FB8E-E434-3F4B-BA2F339CFA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B985A2-325D-4A2E-B2ED-522C99BEBF3F}" type="datetimeFigureOut">
              <a:rPr lang="et-EE" smtClean="0"/>
              <a:t>04.12.2024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49D8C-A244-F79A-11C5-14C840F814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4055E-6724-4888-C597-880E2693FB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3063E-C557-4E1D-AF82-E3DF00E55EF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3953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customXml" Target="../ink/ink6.xml"/><Relationship Id="rId18" Type="http://schemas.openxmlformats.org/officeDocument/2006/relationships/image" Target="../media/image12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9.png"/><Relationship Id="rId17" Type="http://schemas.openxmlformats.org/officeDocument/2006/relationships/customXml" Target="../ink/ink8.xml"/><Relationship Id="rId2" Type="http://schemas.openxmlformats.org/officeDocument/2006/relationships/image" Target="../media/image4.png"/><Relationship Id="rId16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10" Type="http://schemas.openxmlformats.org/officeDocument/2006/relationships/image" Target="../media/image8.png"/><Relationship Id="rId4" Type="http://schemas.openxmlformats.org/officeDocument/2006/relationships/image" Target="../media/image5.png"/><Relationship Id="rId9" Type="http://schemas.openxmlformats.org/officeDocument/2006/relationships/customXml" Target="../ink/ink4.xml"/><Relationship Id="rId1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F6724-937E-8911-3D0A-63293AD394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Interaktiivne</a:t>
            </a:r>
            <a:r>
              <a:rPr lang="en-GB" dirty="0"/>
              <a:t> </a:t>
            </a:r>
            <a:r>
              <a:rPr lang="en-GB" dirty="0" err="1"/>
              <a:t>tahvel</a:t>
            </a:r>
            <a:endParaRPr lang="et-E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0C413D-B314-8611-44EE-F23078564B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0435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map of the world with different colored continents&#10;&#10;Description automatically generated">
            <a:extLst>
              <a:ext uri="{FF2B5EF4-FFF2-40B4-BE49-F238E27FC236}">
                <a16:creationId xmlns:a16="http://schemas.microsoft.com/office/drawing/2014/main" id="{009125A5-29B0-96FB-D70A-0D674F39F1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319" y="416970"/>
            <a:ext cx="11367767" cy="5825981"/>
          </a:xfrm>
        </p:spPr>
      </p:pic>
    </p:spTree>
    <p:extLst>
      <p:ext uri="{BB962C8B-B14F-4D97-AF65-F5344CB8AC3E}">
        <p14:creationId xmlns:p14="http://schemas.microsoft.com/office/powerpoint/2010/main" val="4043011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B9F7B-3913-07B4-24AF-DA93FB575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Aktiveeri</a:t>
            </a:r>
            <a:r>
              <a:rPr lang="en-GB" dirty="0"/>
              <a:t> </a:t>
            </a:r>
            <a:r>
              <a:rPr lang="en-GB" dirty="0" err="1"/>
              <a:t>pliiats</a:t>
            </a:r>
            <a:endParaRPr lang="et-EE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7358251-E33E-EF91-BB96-D3C29886E3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11577" y="1825625"/>
            <a:ext cx="6568846" cy="4351338"/>
          </a:xfrm>
        </p:spPr>
      </p:pic>
    </p:spTree>
    <p:extLst>
      <p:ext uri="{BB962C8B-B14F-4D97-AF65-F5344CB8AC3E}">
        <p14:creationId xmlns:p14="http://schemas.microsoft.com/office/powerpoint/2010/main" val="1061879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2BFA8-0AD5-5293-1318-FA1548497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Windows + p</a:t>
            </a:r>
            <a:endParaRPr lang="et-EE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53567F2-D490-8B73-C234-1B0C906D0A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71900" y="634513"/>
            <a:ext cx="3581900" cy="3467584"/>
          </a:xfr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BBEFE18-3E96-0C50-1105-13134C3DFA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327" y="3489524"/>
            <a:ext cx="10809346" cy="2733963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26742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4D51E-4687-A218-7723-34E92636E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Windows + shift + </a:t>
            </a:r>
            <a:r>
              <a:rPr lang="en-GB" dirty="0" err="1"/>
              <a:t>nooled</a:t>
            </a:r>
            <a:endParaRPr lang="et-EE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B5B7DEA-403F-6C24-64CE-3E50B983F2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2671460"/>
            <a:ext cx="10545217" cy="2667158"/>
          </a:xfrm>
          <a:ln>
            <a:solidFill>
              <a:schemeClr val="tx2"/>
            </a:solidFill>
          </a:ln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F5269AD1-7FDB-42FE-36F0-3734A29950FD}"/>
                  </a:ext>
                </a:extLst>
              </p14:cNvPr>
              <p14:cNvContentPartPr/>
              <p14:nvPr/>
            </p14:nvContentPartPr>
            <p14:xfrm>
              <a:off x="10128384" y="5959656"/>
              <a:ext cx="360" cy="36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F5269AD1-7FDB-42FE-36F0-3734A29950F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122264" y="5953536"/>
                <a:ext cx="12600" cy="12600"/>
              </a:xfrm>
              <a:prstGeom prst="rect">
                <a:avLst/>
              </a:prstGeom>
            </p:spPr>
          </p:pic>
        </mc:Fallback>
      </mc:AlternateContent>
      <p:grpSp>
        <p:nvGrpSpPr>
          <p:cNvPr id="11" name="Group 10">
            <a:extLst>
              <a:ext uri="{FF2B5EF4-FFF2-40B4-BE49-F238E27FC236}">
                <a16:creationId xmlns:a16="http://schemas.microsoft.com/office/drawing/2014/main" id="{E510E0FC-3989-F3A2-D575-D717E2DFF181}"/>
              </a:ext>
            </a:extLst>
          </p:cNvPr>
          <p:cNvGrpSpPr/>
          <p:nvPr/>
        </p:nvGrpSpPr>
        <p:grpSpPr>
          <a:xfrm>
            <a:off x="600984" y="4255416"/>
            <a:ext cx="2117160" cy="1209240"/>
            <a:chOff x="600984" y="4255416"/>
            <a:chExt cx="2117160" cy="1209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73942B81-774C-A317-6BE0-A621398DF671}"/>
                    </a:ext>
                  </a:extLst>
                </p14:cNvPr>
                <p14:cNvContentPartPr/>
                <p14:nvPr/>
              </p14:nvContentPartPr>
              <p14:xfrm>
                <a:off x="1913544" y="4751856"/>
                <a:ext cx="804600" cy="71280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73942B81-774C-A317-6BE0-A621398DF671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907424" y="4745736"/>
                  <a:ext cx="816840" cy="72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A0533E9F-4DA7-FDF5-8475-20D0A820CDC6}"/>
                    </a:ext>
                  </a:extLst>
                </p14:cNvPr>
                <p14:cNvContentPartPr/>
                <p14:nvPr/>
              </p14:nvContentPartPr>
              <p14:xfrm>
                <a:off x="600984" y="4255416"/>
                <a:ext cx="1397880" cy="59976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A0533E9F-4DA7-FDF5-8475-20D0A820CDC6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94864" y="4249296"/>
                  <a:ext cx="1410120" cy="612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F00BF8D-1EE5-2688-61D6-CD5BF1CBA611}"/>
              </a:ext>
            </a:extLst>
          </p:cNvPr>
          <p:cNvGrpSpPr/>
          <p:nvPr/>
        </p:nvGrpSpPr>
        <p:grpSpPr>
          <a:xfrm>
            <a:off x="7342344" y="4659696"/>
            <a:ext cx="1860120" cy="791640"/>
            <a:chOff x="7342344" y="4659696"/>
            <a:chExt cx="1860120" cy="791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2397B027-C844-B6B2-0816-3D6D5025239F}"/>
                    </a:ext>
                  </a:extLst>
                </p14:cNvPr>
                <p14:cNvContentPartPr/>
                <p14:nvPr/>
              </p14:nvContentPartPr>
              <p14:xfrm>
                <a:off x="7342344" y="4659696"/>
                <a:ext cx="834120" cy="76968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2397B027-C844-B6B2-0816-3D6D5025239F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7336224" y="4653576"/>
                  <a:ext cx="846360" cy="78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5DA6A703-6CC2-BE44-57A9-79223C8E09B1}"/>
                    </a:ext>
                  </a:extLst>
                </p14:cNvPr>
                <p14:cNvContentPartPr/>
                <p14:nvPr/>
              </p14:nvContentPartPr>
              <p14:xfrm>
                <a:off x="8512704" y="4692096"/>
                <a:ext cx="689760" cy="75924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5DA6A703-6CC2-BE44-57A9-79223C8E09B1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8506584" y="4685976"/>
                  <a:ext cx="702000" cy="77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AC8823DE-EEF7-B0D7-1BCD-0E09C95E1192}"/>
                    </a:ext>
                  </a:extLst>
                </p14:cNvPr>
                <p14:cNvContentPartPr/>
                <p14:nvPr/>
              </p14:nvContentPartPr>
              <p14:xfrm>
                <a:off x="8139744" y="5026176"/>
                <a:ext cx="272880" cy="1152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AC8823DE-EEF7-B0D7-1BCD-0E09C95E1192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8133624" y="5020056"/>
                  <a:ext cx="285120" cy="2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31DF0057-2E88-1642-8281-6D9EBD723186}"/>
                    </a:ext>
                  </a:extLst>
                </p14:cNvPr>
                <p14:cNvContentPartPr/>
                <p14:nvPr/>
              </p14:nvContentPartPr>
              <p14:xfrm>
                <a:off x="8289504" y="4907376"/>
                <a:ext cx="221400" cy="23688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31DF0057-2E88-1642-8281-6D9EBD723186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8283384" y="4901256"/>
                  <a:ext cx="23364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5BA68EC3-6D8E-7123-A1EB-E8C64C8AC144}"/>
                    </a:ext>
                  </a:extLst>
                </p14:cNvPr>
                <p14:cNvContentPartPr/>
                <p14:nvPr/>
              </p14:nvContentPartPr>
              <p14:xfrm>
                <a:off x="8111664" y="4871736"/>
                <a:ext cx="182160" cy="30348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5BA68EC3-6D8E-7123-A1EB-E8C64C8AC144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8105544" y="4865616"/>
                  <a:ext cx="194400" cy="3157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687195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12</Words>
  <Application>Microsoft Office PowerPoint</Application>
  <PresentationFormat>Widescreen</PresentationFormat>
  <Paragraphs>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Interaktiivne tahvel</vt:lpstr>
      <vt:lpstr>PowerPoint Presentation</vt:lpstr>
      <vt:lpstr>Aktiveeri pliiats</vt:lpstr>
      <vt:lpstr>Windows + p</vt:lpstr>
      <vt:lpstr>Windows + shift + nooled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TalTech HTK</dc:creator>
  <cp:lastModifiedBy>TalTech HTK</cp:lastModifiedBy>
  <cp:revision>1</cp:revision>
  <dcterms:created xsi:type="dcterms:W3CDTF">2024-12-04T07:38:25Z</dcterms:created>
  <dcterms:modified xsi:type="dcterms:W3CDTF">2024-12-04T07:52:40Z</dcterms:modified>
</cp:coreProperties>
</file>